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4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30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30.xml" ContentType="application/vnd.openxmlformats-officedocument.presentationml.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_rels/presentation.xml.rels" ContentType="application/vnd.openxmlformats-package.relationships+xml"/>
  <Override PartName="/ppt/media/image58.png" ContentType="image/png"/>
  <Override PartName="/ppt/media/image6.wmf" ContentType="image/x-wmf"/>
  <Override PartName="/ppt/media/image15.wmf" ContentType="image/x-wmf"/>
  <Override PartName="/ppt/media/image54.wmf" ContentType="image/x-wmf"/>
  <Override PartName="/ppt/media/image53.wmf" ContentType="image/x-wmf"/>
  <Override PartName="/ppt/media/image52.wmf" ContentType="image/x-wmf"/>
  <Override PartName="/ppt/media/image49.png" ContentType="image/png"/>
  <Override PartName="/ppt/media/image51.wmf" ContentType="image/x-wmf"/>
  <Override PartName="/ppt/media/image29.png" ContentType="image/png"/>
  <Override PartName="/ppt/media/image48.png" ContentType="image/png"/>
  <Override PartName="/ppt/media/image70.wmf" ContentType="image/x-wmf"/>
  <Override PartName="/ppt/media/image40.png" ContentType="image/png"/>
  <Override PartName="/ppt/media/image33.png" ContentType="image/png"/>
  <Override PartName="/ppt/media/image19.png" ContentType="image/png"/>
  <Override PartName="/ppt/media/image34.png" ContentType="image/png"/>
  <Override PartName="/ppt/media/image2.png" ContentType="image/png"/>
  <Override PartName="/ppt/media/image16.png" ContentType="image/png"/>
  <Override PartName="/ppt/media/image4.png" ContentType="image/png"/>
  <Override PartName="/ppt/media/image68.wmf" ContentType="image/x-wmf"/>
  <Override PartName="/ppt/media/image28.png" ContentType="image/png"/>
  <Override PartName="/ppt/media/image47.png" ContentType="image/png"/>
  <Override PartName="/ppt/media/image69.jpeg" ContentType="image/jpeg"/>
  <Override PartName="/ppt/media/image1.png" ContentType="image/png"/>
  <Override PartName="/ppt/media/image10.png" ContentType="image/png"/>
  <Override PartName="/ppt/media/image67.wmf" ContentType="image/x-wmf"/>
  <Override PartName="/ppt/media/image21.jpeg" ContentType="image/jpeg"/>
  <Override PartName="/ppt/media/image27.png" ContentType="image/png"/>
  <Override PartName="/ppt/media/image59.wmf" ContentType="image/x-wmf"/>
  <Override PartName="/ppt/media/image24.jpeg" ContentType="image/jpeg"/>
  <Override PartName="/ppt/media/image5.wmf" ContentType="image/x-wmf"/>
  <Override PartName="/ppt/media/image14.wmf" ContentType="image/x-wmf"/>
  <Override PartName="/ppt/media/image57.png" ContentType="image/png"/>
  <Override PartName="/ppt/media/image66.png" ContentType="image/png"/>
  <Override PartName="/ppt/media/image65.wmf" ContentType="image/x-wmf"/>
  <Override PartName="/ppt/media/image64.wmf" ContentType="image/x-wmf"/>
  <Override PartName="/ppt/media/image63.wmf" ContentType="image/x-wmf"/>
  <Override PartName="/ppt/media/image23.png" ContentType="image/png"/>
  <Override PartName="/ppt/media/image62.wmf" ContentType="image/x-wmf"/>
  <Override PartName="/ppt/media/image22.png" ContentType="image/png"/>
  <Override PartName="/ppt/media/image25.wmf" ContentType="image/x-wmf"/>
  <Override PartName="/ppt/media/image60.png" ContentType="image/png"/>
  <Override PartName="/ppt/media/image7.wmf" ContentType="image/x-wmf"/>
  <Override PartName="/ppt/media/image41.png" ContentType="image/png"/>
  <Override PartName="/ppt/media/image26.png" ContentType="image/png"/>
  <Override PartName="/ppt/media/image18.jpeg" ContentType="image/jpeg"/>
  <Override PartName="/ppt/media/image9.wmf" ContentType="image/x-wmf"/>
  <Override PartName="/ppt/media/image43.png" ContentType="image/png"/>
  <Override PartName="/ppt/media/image11.wmf" ContentType="image/x-wmf"/>
  <Override PartName="/ppt/media/image50.png" ContentType="image/png"/>
  <Override PartName="/ppt/media/image17.wmf" ContentType="image/x-wmf"/>
  <Override PartName="/ppt/media/image8.wmf" ContentType="image/x-wmf"/>
  <Override PartName="/ppt/media/image42.png" ContentType="image/png"/>
  <Override PartName="/ppt/media/image3.wmf" ContentType="image/x-wmf"/>
  <Override PartName="/ppt/media/image12.wmf" ContentType="image/x-wmf"/>
  <Override PartName="/ppt/media/image20.wmf" ContentType="image/x-wmf"/>
  <Override PartName="/ppt/media/image56.png" ContentType="image/png"/>
  <Override PartName="/ppt/media/image13.wmf" ContentType="image/x-wmf"/>
  <Override PartName="/ppt/media/image30.png" ContentType="image/png"/>
  <Override PartName="/ppt/media/image31.png" ContentType="image/png"/>
  <Override PartName="/ppt/media/image32.png" ContentType="image/png"/>
  <Override PartName="/ppt/media/image35.png" ContentType="image/png"/>
  <Override PartName="/ppt/media/image36.jpeg" ContentType="image/jpeg"/>
  <Override PartName="/ppt/media/image55.wmf" ContentType="image/x-wmf"/>
  <Override PartName="/ppt/media/image37.png" ContentType="image/png"/>
  <Override PartName="/ppt/media/image38.png" ContentType="image/png"/>
  <Override PartName="/ppt/media/image61.wmf" ContentType="image/x-wmf"/>
  <Override PartName="/ppt/media/image39.png" ContentType="image/png"/>
  <Override PartName="/ppt/media/image44.wmf" ContentType="image/x-wmf"/>
  <Override PartName="/ppt/media/image45.png" ContentType="image/png"/>
  <Override PartName="/ppt/media/image46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1.docx" ContentType="application/vnd.openxmlformats-officedocument.wordprocessingml.document"/>
  <Override PartName="/ppt/embeddings/oleObject3.bin" ContentType="application/vnd.openxmlformats-officedocument.oleObject"/>
  <Override PartName="/ppt/embeddings/oleObject4.bin" ContentType="application/vnd.openxmlformats-officedocument.oleObjec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10288588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499"/>
              </a:spcBef>
              <a:buClr>
                <a:srgbClr val="ffffff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499"/>
              </a:spcBef>
              <a:buClr>
                <a:srgbClr val="ffffff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499"/>
              </a:spcBef>
              <a:buClr>
                <a:srgbClr val="ffffff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499"/>
              </a:spcBef>
              <a:buClr>
                <a:srgbClr val="ffffff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5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0.png"/><Relationship Id="rId3" Type="http://schemas.openxmlformats.org/officeDocument/2006/relationships/image" Target="../media/image10.png"/><Relationship Id="rId4" Type="http://schemas.openxmlformats.org/officeDocument/2006/relationships/image" Target="../media/image10.png"/><Relationship Id="rId5" Type="http://schemas.openxmlformats.org/officeDocument/2006/relationships/image" Target="../media/image10.png"/><Relationship Id="rId6" Type="http://schemas.openxmlformats.org/officeDocument/2006/relationships/image" Target="../media/image10.png"/><Relationship Id="rId7" Type="http://schemas.openxmlformats.org/officeDocument/2006/relationships/image" Target="../media/image10.png"/><Relationship Id="rId8" Type="http://schemas.openxmlformats.org/officeDocument/2006/relationships/image" Target="../media/image10.png"/><Relationship Id="rId9" Type="http://schemas.openxmlformats.org/officeDocument/2006/relationships/image" Target="../media/image10.png"/><Relationship Id="rId10" Type="http://schemas.openxmlformats.org/officeDocument/2006/relationships/image" Target="../media/image10.png"/><Relationship Id="rId11" Type="http://schemas.openxmlformats.org/officeDocument/2006/relationships/image" Target="../media/image10.png"/><Relationship Id="rId12" Type="http://schemas.openxmlformats.org/officeDocument/2006/relationships/image" Target="../media/image10.png"/><Relationship Id="rId13" Type="http://schemas.openxmlformats.org/officeDocument/2006/relationships/image" Target="../media/image10.png"/><Relationship Id="rId14" Type="http://schemas.openxmlformats.org/officeDocument/2006/relationships/image" Target="../media/image10.png"/><Relationship Id="rId15" Type="http://schemas.openxmlformats.org/officeDocument/2006/relationships/image" Target="../media/image10.png"/><Relationship Id="rId16" Type="http://schemas.openxmlformats.org/officeDocument/2006/relationships/image" Target="../media/image10.png"/><Relationship Id="rId17" Type="http://schemas.openxmlformats.org/officeDocument/2006/relationships/image" Target="../media/image10.png"/><Relationship Id="rId18" Type="http://schemas.openxmlformats.org/officeDocument/2006/relationships/image" Target="../media/image10.png"/><Relationship Id="rId19" Type="http://schemas.openxmlformats.org/officeDocument/2006/relationships/image" Target="../media/image10.png"/><Relationship Id="rId20" Type="http://schemas.openxmlformats.org/officeDocument/2006/relationships/image" Target="../media/image10.png"/><Relationship Id="rId21" Type="http://schemas.openxmlformats.org/officeDocument/2006/relationships/image" Target="../media/image10.png"/><Relationship Id="rId22" Type="http://schemas.openxmlformats.org/officeDocument/2006/relationships/image" Target="../media/image10.png"/><Relationship Id="rId23" Type="http://schemas.openxmlformats.org/officeDocument/2006/relationships/image" Target="../media/image10.png"/><Relationship Id="rId24" Type="http://schemas.openxmlformats.org/officeDocument/2006/relationships/image" Target="../media/image10.png"/><Relationship Id="rId25" Type="http://schemas.openxmlformats.org/officeDocument/2006/relationships/image" Target="../media/image10.png"/><Relationship Id="rId26" Type="http://schemas.openxmlformats.org/officeDocument/2006/relationships/image" Target="../media/image10.png"/><Relationship Id="rId27" Type="http://schemas.openxmlformats.org/officeDocument/2006/relationships/image" Target="../media/image10.png"/><Relationship Id="rId28" Type="http://schemas.openxmlformats.org/officeDocument/2006/relationships/image" Target="../media/image10.png"/><Relationship Id="rId29" Type="http://schemas.openxmlformats.org/officeDocument/2006/relationships/image" Target="../media/image10.png"/><Relationship Id="rId30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5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wmf"/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package" Target="../embeddings/oleObject1.docx"/><Relationship Id="rId6" Type="http://schemas.openxmlformats.org/officeDocument/2006/relationships/image" Target="../media/image20.wmf"/><Relationship Id="rId7" Type="http://schemas.openxmlformats.org/officeDocument/2006/relationships/image" Target="../media/image21.jpe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jpeg"/><Relationship Id="rId11" Type="http://schemas.openxmlformats.org/officeDocument/2006/relationships/image" Target="../media/image25.wmf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jpeg"/><Relationship Id="rId23" Type="http://schemas.openxmlformats.org/officeDocument/2006/relationships/image" Target="../media/image37.png"/><Relationship Id="rId24" Type="http://schemas.openxmlformats.org/officeDocument/2006/relationships/image" Target="../media/image38.png"/><Relationship Id="rId25" Type="http://schemas.openxmlformats.org/officeDocument/2006/relationships/image" Target="../media/image39.png"/><Relationship Id="rId26" Type="http://schemas.openxmlformats.org/officeDocument/2006/relationships/image" Target="../media/image40.png"/><Relationship Id="rId27" Type="http://schemas.openxmlformats.org/officeDocument/2006/relationships/image" Target="../media/image41.png"/><Relationship Id="rId28" Type="http://schemas.openxmlformats.org/officeDocument/2006/relationships/image" Target="../media/image42.png"/><Relationship Id="rId29" Type="http://schemas.openxmlformats.org/officeDocument/2006/relationships/image" Target="../media/image43.png"/><Relationship Id="rId30" Type="http://schemas.openxmlformats.org/officeDocument/2006/relationships/image" Target="../media/image44.wmf"/><Relationship Id="rId31" Type="http://schemas.openxmlformats.org/officeDocument/2006/relationships/image" Target="../media/image45.png"/><Relationship Id="rId32" Type="http://schemas.openxmlformats.org/officeDocument/2006/relationships/image" Target="../media/image46.png"/><Relationship Id="rId33" Type="http://schemas.openxmlformats.org/officeDocument/2006/relationships/image" Target="../media/image47.png"/><Relationship Id="rId34" Type="http://schemas.openxmlformats.org/officeDocument/2006/relationships/image" Target="../media/image48.png"/><Relationship Id="rId35" Type="http://schemas.openxmlformats.org/officeDocument/2006/relationships/image" Target="../media/image49.png"/><Relationship Id="rId36" Type="http://schemas.openxmlformats.org/officeDocument/2006/relationships/image" Target="../media/image50.png"/><Relationship Id="rId37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52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3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54.wmf"/><Relationship Id="rId9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5.wmf"/><Relationship Id="rId2" Type="http://schemas.openxmlformats.org/officeDocument/2006/relationships/image" Target="../media/image55.wmf"/><Relationship Id="rId3" Type="http://schemas.openxmlformats.org/officeDocument/2006/relationships/image" Target="../media/image56.png"/><Relationship Id="rId4" Type="http://schemas.openxmlformats.org/officeDocument/2006/relationships/image" Target="../media/image56.png"/><Relationship Id="rId5" Type="http://schemas.openxmlformats.org/officeDocument/2006/relationships/image" Target="../media/image56.png"/><Relationship Id="rId6" Type="http://schemas.openxmlformats.org/officeDocument/2006/relationships/image" Target="../media/image56.png"/><Relationship Id="rId7" Type="http://schemas.openxmlformats.org/officeDocument/2006/relationships/image" Target="../media/image56.png"/><Relationship Id="rId8" Type="http://schemas.openxmlformats.org/officeDocument/2006/relationships/image" Target="../media/image56.png"/><Relationship Id="rId9" Type="http://schemas.openxmlformats.org/officeDocument/2006/relationships/image" Target="../media/image56.png"/><Relationship Id="rId10" Type="http://schemas.openxmlformats.org/officeDocument/2006/relationships/image" Target="../media/image56.png"/><Relationship Id="rId11" Type="http://schemas.openxmlformats.org/officeDocument/2006/relationships/image" Target="../media/image56.png"/><Relationship Id="rId12" Type="http://schemas.openxmlformats.org/officeDocument/2006/relationships/image" Target="../media/image56.png"/><Relationship Id="rId13" Type="http://schemas.openxmlformats.org/officeDocument/2006/relationships/image" Target="../media/image56.png"/><Relationship Id="rId14" Type="http://schemas.openxmlformats.org/officeDocument/2006/relationships/image" Target="../media/image56.png"/><Relationship Id="rId15" Type="http://schemas.openxmlformats.org/officeDocument/2006/relationships/image" Target="../media/image56.png"/><Relationship Id="rId16" Type="http://schemas.openxmlformats.org/officeDocument/2006/relationships/image" Target="../media/image57.png"/><Relationship Id="rId17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9.wmf"/><Relationship Id="rId3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62.wmf"/><Relationship Id="rId5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3.wmf"/><Relationship Id="rId3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4.wmf"/><Relationship Id="rId3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66.png"/><Relationship Id="rId5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7.wmf"/><Relationship Id="rId3" Type="http://schemas.openxmlformats.org/officeDocument/2006/relationships/slideLayout" Target="../slideLayouts/slideLayout2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68.wmf"/><Relationship Id="rId2" Type="http://schemas.openxmlformats.org/officeDocument/2006/relationships/slideLayout" Target="../slideLayouts/slideLayout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2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70.wmf"/><Relationship Id="rId4" Type="http://schemas.openxmlformats.org/officeDocument/2006/relationships/slideLayout" Target="../slideLayouts/slideLayout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NE_C_WHI" descr=""/>
          <p:cNvPicPr/>
          <p:nvPr/>
        </p:nvPicPr>
        <p:blipFill>
          <a:blip r:embed="rId1"/>
          <a:stretch/>
        </p:blipFill>
        <p:spPr>
          <a:xfrm>
            <a:off x="3925800" y="3809880"/>
            <a:ext cx="2428920" cy="243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"/>
          <p:cNvSpPr/>
          <p:nvPr/>
        </p:nvSpPr>
        <p:spPr>
          <a:xfrm>
            <a:off x="609480" y="752400"/>
            <a:ext cx="9134640" cy="549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800"/>
            </a:br>
            <a:r>
              <a:rPr b="1" lang="en-US" sz="3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Overview</a:t>
            </a:r>
            <a:br>
              <a:rPr sz="3800"/>
            </a:br>
            <a:br>
              <a:rPr sz="3000"/>
            </a:br>
            <a:br>
              <a:rPr sz="2900"/>
            </a:br>
            <a:br>
              <a:rPr sz="2100"/>
            </a:br>
            <a:br>
              <a:rPr sz="3000"/>
            </a:br>
            <a:endParaRPr b="0" lang="en-US" sz="3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7" name="Enron%20Building%20Daylight%20wf%20" descr=""/>
          <p:cNvPicPr/>
          <p:nvPr/>
        </p:nvPicPr>
        <p:blipFill>
          <a:blip r:embed="rId2"/>
          <a:srcRect l="7301" t="0" r="0" b="0"/>
          <a:stretch/>
        </p:blipFill>
        <p:spPr>
          <a:xfrm>
            <a:off x="533520" y="550800"/>
            <a:ext cx="1706400" cy="280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" descr=""/>
          <p:cNvPicPr/>
          <p:nvPr/>
        </p:nvPicPr>
        <p:blipFill>
          <a:blip r:embed="rId3"/>
          <a:stretch/>
        </p:blipFill>
        <p:spPr>
          <a:xfrm>
            <a:off x="8040600" y="550800"/>
            <a:ext cx="1712880" cy="2811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"/>
          <p:cNvSpPr/>
          <p:nvPr/>
        </p:nvSpPr>
        <p:spPr>
          <a:xfrm>
            <a:off x="8707320" y="6156000"/>
            <a:ext cx="802080" cy="30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Last Updated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8/00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"/>
          <p:cNvSpPr/>
          <p:nvPr/>
        </p:nvSpPr>
        <p:spPr>
          <a:xfrm>
            <a:off x="5029200" y="3300480"/>
            <a:ext cx="246240" cy="1028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" name=""/>
          <p:cNvSpPr/>
          <p:nvPr/>
        </p:nvSpPr>
        <p:spPr>
          <a:xfrm>
            <a:off x="4457160" y="1131840"/>
            <a:ext cx="1396800" cy="3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Applications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60" name=""/>
          <p:cNvGrpSpPr/>
          <p:nvPr/>
        </p:nvGrpSpPr>
        <p:grpSpPr>
          <a:xfrm>
            <a:off x="2303280" y="2065320"/>
            <a:ext cx="5692680" cy="1253880"/>
            <a:chOff x="2303280" y="2065320"/>
            <a:chExt cx="5692680" cy="1253880"/>
          </a:xfrm>
        </p:grpSpPr>
        <p:sp>
          <p:nvSpPr>
            <p:cNvPr id="361" name=""/>
            <p:cNvSpPr/>
            <p:nvPr/>
          </p:nvSpPr>
          <p:spPr>
            <a:xfrm>
              <a:off x="5151600" y="3119400"/>
              <a:ext cx="0" cy="1666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2" name=""/>
            <p:cNvSpPr/>
            <p:nvPr/>
          </p:nvSpPr>
          <p:spPr>
            <a:xfrm>
              <a:off x="3814920" y="3119400"/>
              <a:ext cx="0" cy="1666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3" name=""/>
            <p:cNvSpPr/>
            <p:nvPr/>
          </p:nvSpPr>
          <p:spPr>
            <a:xfrm rot="10800000">
              <a:off x="2303280" y="2901240"/>
              <a:ext cx="5692680" cy="399960"/>
            </a:xfrm>
            <a:custGeom>
              <a:avLst/>
              <a:gdLst/>
              <a:ahLst/>
              <a:rect l="l" t="t" r="r" b="b"/>
              <a:pathLst>
                <a:path w="4217" h="252">
                  <a:moveTo>
                    <a:pt x="0" y="227"/>
                  </a:moveTo>
                  <a:lnTo>
                    <a:pt x="0" y="0"/>
                  </a:lnTo>
                  <a:lnTo>
                    <a:pt x="4217" y="0"/>
                  </a:lnTo>
                  <a:lnTo>
                    <a:pt x="4217" y="252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4" name=""/>
            <p:cNvSpPr/>
            <p:nvPr/>
          </p:nvSpPr>
          <p:spPr>
            <a:xfrm>
              <a:off x="6622920" y="3119400"/>
              <a:ext cx="0" cy="1666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365" name=""/>
            <p:cNvGrpSpPr/>
            <p:nvPr/>
          </p:nvGrpSpPr>
          <p:grpSpPr>
            <a:xfrm>
              <a:off x="3024360" y="2065320"/>
              <a:ext cx="4281480" cy="1253880"/>
              <a:chOff x="3024360" y="2065320"/>
              <a:chExt cx="4281480" cy="1253880"/>
            </a:xfrm>
          </p:grpSpPr>
          <p:sp>
            <p:nvSpPr>
              <p:cNvPr id="366" name=""/>
              <p:cNvSpPr/>
              <p:nvPr/>
            </p:nvSpPr>
            <p:spPr>
              <a:xfrm>
                <a:off x="3024360" y="2065320"/>
                <a:ext cx="0" cy="1253880"/>
              </a:xfrm>
              <a:prstGeom prst="line">
                <a:avLst/>
              </a:prstGeom>
              <a:ln w="38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67" name=""/>
              <p:cNvSpPr/>
              <p:nvPr/>
            </p:nvSpPr>
            <p:spPr>
              <a:xfrm>
                <a:off x="4475160" y="2065320"/>
                <a:ext cx="0" cy="1253880"/>
              </a:xfrm>
              <a:prstGeom prst="line">
                <a:avLst/>
              </a:prstGeom>
              <a:ln w="38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68" name=""/>
              <p:cNvSpPr/>
              <p:nvPr/>
            </p:nvSpPr>
            <p:spPr>
              <a:xfrm>
                <a:off x="5897880" y="2065320"/>
                <a:ext cx="0" cy="1253880"/>
              </a:xfrm>
              <a:prstGeom prst="line">
                <a:avLst/>
              </a:prstGeom>
              <a:ln w="38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69" name=""/>
              <p:cNvSpPr/>
              <p:nvPr/>
            </p:nvSpPr>
            <p:spPr>
              <a:xfrm>
                <a:off x="7305840" y="2065320"/>
                <a:ext cx="0" cy="1253880"/>
              </a:xfrm>
              <a:prstGeom prst="line">
                <a:avLst/>
              </a:prstGeom>
              <a:ln w="38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370" name=""/>
          <p:cNvSpPr/>
          <p:nvPr/>
        </p:nvSpPr>
        <p:spPr>
          <a:xfrm>
            <a:off x="2390760" y="1473120"/>
            <a:ext cx="1131840" cy="62388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" name=""/>
          <p:cNvSpPr/>
          <p:nvPr/>
        </p:nvSpPr>
        <p:spPr>
          <a:xfrm>
            <a:off x="3844800" y="1473120"/>
            <a:ext cx="1131840" cy="62388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" name=""/>
          <p:cNvSpPr/>
          <p:nvPr/>
        </p:nvSpPr>
        <p:spPr>
          <a:xfrm>
            <a:off x="5265720" y="1473120"/>
            <a:ext cx="1131840" cy="62388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" name=""/>
          <p:cNvSpPr/>
          <p:nvPr/>
        </p:nvSpPr>
        <p:spPr>
          <a:xfrm>
            <a:off x="6662880" y="1473120"/>
            <a:ext cx="1131840" cy="62388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" name=""/>
          <p:cNvSpPr/>
          <p:nvPr/>
        </p:nvSpPr>
        <p:spPr>
          <a:xfrm>
            <a:off x="2416320" y="1546200"/>
            <a:ext cx="1080360" cy="48276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Utility Facility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Operations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&amp;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" name=""/>
          <p:cNvSpPr/>
          <p:nvPr/>
        </p:nvSpPr>
        <p:spPr>
          <a:xfrm>
            <a:off x="3945960" y="1609560"/>
            <a:ext cx="932760" cy="35316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Outsourcing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" name=""/>
          <p:cNvSpPr/>
          <p:nvPr/>
        </p:nvSpPr>
        <p:spPr>
          <a:xfrm>
            <a:off x="5356080" y="1546200"/>
            <a:ext cx="954000" cy="48276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Fuel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" name=""/>
          <p:cNvSpPr/>
          <p:nvPr/>
        </p:nvSpPr>
        <p:spPr>
          <a:xfrm>
            <a:off x="6763680" y="1609560"/>
            <a:ext cx="939600" cy="35316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eCommerce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Applications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" name=""/>
          <p:cNvSpPr/>
          <p:nvPr/>
        </p:nvSpPr>
        <p:spPr>
          <a:xfrm flipV="1">
            <a:off x="4211640" y="551988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" name=""/>
          <p:cNvSpPr/>
          <p:nvPr/>
        </p:nvSpPr>
        <p:spPr>
          <a:xfrm flipV="1">
            <a:off x="5006880" y="551988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" name=""/>
          <p:cNvSpPr/>
          <p:nvPr/>
        </p:nvSpPr>
        <p:spPr>
          <a:xfrm flipV="1">
            <a:off x="5816520" y="551988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" name=""/>
          <p:cNvSpPr/>
          <p:nvPr/>
        </p:nvSpPr>
        <p:spPr>
          <a:xfrm flipV="1">
            <a:off x="4211640" y="446580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" name=""/>
          <p:cNvSpPr/>
          <p:nvPr/>
        </p:nvSpPr>
        <p:spPr>
          <a:xfrm flipV="1">
            <a:off x="5006880" y="446580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" name=""/>
          <p:cNvSpPr/>
          <p:nvPr/>
        </p:nvSpPr>
        <p:spPr>
          <a:xfrm flipV="1">
            <a:off x="5816520" y="446580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84" name=""/>
          <p:cNvGrpSpPr/>
          <p:nvPr/>
        </p:nvGrpSpPr>
        <p:grpSpPr>
          <a:xfrm>
            <a:off x="3710160" y="5824440"/>
            <a:ext cx="2950920" cy="623880"/>
            <a:chOff x="3710160" y="5824440"/>
            <a:chExt cx="2950920" cy="623880"/>
          </a:xfrm>
        </p:grpSpPr>
        <p:sp>
          <p:nvSpPr>
            <p:cNvPr id="385" name=""/>
            <p:cNvSpPr/>
            <p:nvPr/>
          </p:nvSpPr>
          <p:spPr>
            <a:xfrm>
              <a:off x="3710160" y="5824440"/>
              <a:ext cx="2950920" cy="623880"/>
            </a:xfrm>
            <a:prstGeom prst="rect">
              <a:avLst/>
            </a:prstGeom>
            <a:solidFill>
              <a:srgbClr val="0082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6" name=""/>
            <p:cNvSpPr/>
            <p:nvPr/>
          </p:nvSpPr>
          <p:spPr>
            <a:xfrm>
              <a:off x="4241520" y="6008400"/>
              <a:ext cx="1921680" cy="327240"/>
            </a:xfrm>
            <a:prstGeom prst="rect">
              <a:avLst/>
            </a:prstGeom>
            <a:solidFill>
              <a:srgbClr val="0082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Physical Assets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87" name=""/>
          <p:cNvGrpSpPr/>
          <p:nvPr/>
        </p:nvGrpSpPr>
        <p:grpSpPr>
          <a:xfrm>
            <a:off x="3710160" y="4795920"/>
            <a:ext cx="2950920" cy="623880"/>
            <a:chOff x="3710160" y="4795920"/>
            <a:chExt cx="2950920" cy="623880"/>
          </a:xfrm>
        </p:grpSpPr>
        <p:sp>
          <p:nvSpPr>
            <p:cNvPr id="388" name=""/>
            <p:cNvSpPr/>
            <p:nvPr/>
          </p:nvSpPr>
          <p:spPr>
            <a:xfrm>
              <a:off x="3710160" y="4795920"/>
              <a:ext cx="2950920" cy="623880"/>
            </a:xfrm>
            <a:prstGeom prst="rect">
              <a:avLst/>
            </a:prstGeom>
            <a:solidFill>
              <a:srgbClr val="0082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9" name=""/>
            <p:cNvSpPr/>
            <p:nvPr/>
          </p:nvSpPr>
          <p:spPr>
            <a:xfrm>
              <a:off x="4205160" y="4953240"/>
              <a:ext cx="1984680" cy="327240"/>
            </a:xfrm>
            <a:prstGeom prst="rect">
              <a:avLst/>
            </a:prstGeom>
            <a:solidFill>
              <a:srgbClr val="0082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Contract Access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90" name=""/>
          <p:cNvGrpSpPr/>
          <p:nvPr/>
        </p:nvGrpSpPr>
        <p:grpSpPr>
          <a:xfrm>
            <a:off x="3710160" y="3745080"/>
            <a:ext cx="2950920" cy="623880"/>
            <a:chOff x="3710160" y="3745080"/>
            <a:chExt cx="2950920" cy="623880"/>
          </a:xfrm>
        </p:grpSpPr>
        <p:sp>
          <p:nvSpPr>
            <p:cNvPr id="391" name=""/>
            <p:cNvSpPr/>
            <p:nvPr/>
          </p:nvSpPr>
          <p:spPr>
            <a:xfrm>
              <a:off x="3710160" y="3745080"/>
              <a:ext cx="2950920" cy="62388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2" name=""/>
            <p:cNvSpPr/>
            <p:nvPr/>
          </p:nvSpPr>
          <p:spPr>
            <a:xfrm>
              <a:off x="4313160" y="3924360"/>
              <a:ext cx="1768680" cy="32724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Market Making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93" name=""/>
          <p:cNvSpPr/>
          <p:nvPr/>
        </p:nvSpPr>
        <p:spPr>
          <a:xfrm>
            <a:off x="1754280" y="2462040"/>
            <a:ext cx="1131840" cy="62424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" name=""/>
          <p:cNvSpPr/>
          <p:nvPr/>
        </p:nvSpPr>
        <p:spPr>
          <a:xfrm>
            <a:off x="3186000" y="2462040"/>
            <a:ext cx="1133640" cy="62424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" name=""/>
          <p:cNvSpPr/>
          <p:nvPr/>
        </p:nvSpPr>
        <p:spPr>
          <a:xfrm>
            <a:off x="4619520" y="2462040"/>
            <a:ext cx="1131840" cy="62424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" name=""/>
          <p:cNvSpPr/>
          <p:nvPr/>
        </p:nvSpPr>
        <p:spPr>
          <a:xfrm>
            <a:off x="6035760" y="2462040"/>
            <a:ext cx="1131840" cy="62424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" name=""/>
          <p:cNvSpPr/>
          <p:nvPr/>
        </p:nvSpPr>
        <p:spPr>
          <a:xfrm>
            <a:off x="7451640" y="2462040"/>
            <a:ext cx="1131840" cy="62424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" name=""/>
          <p:cNvSpPr/>
          <p:nvPr/>
        </p:nvSpPr>
        <p:spPr>
          <a:xfrm>
            <a:off x="1702440" y="2600280"/>
            <a:ext cx="12214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Physical Delivery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Contracts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" name=""/>
          <p:cNvSpPr/>
          <p:nvPr/>
        </p:nvSpPr>
        <p:spPr>
          <a:xfrm>
            <a:off x="3284280" y="2535120"/>
            <a:ext cx="954000" cy="48276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Price Risk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Contracts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" name=""/>
          <p:cNvSpPr/>
          <p:nvPr/>
        </p:nvSpPr>
        <p:spPr>
          <a:xfrm>
            <a:off x="4771800" y="2600280"/>
            <a:ext cx="827280" cy="35316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Settlement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" name=""/>
          <p:cNvSpPr/>
          <p:nvPr/>
        </p:nvSpPr>
        <p:spPr>
          <a:xfrm>
            <a:off x="5997960" y="2598840"/>
            <a:ext cx="120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Peaking &amp;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Storage Services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" name=""/>
          <p:cNvSpPr/>
          <p:nvPr/>
        </p:nvSpPr>
        <p:spPr>
          <a:xfrm>
            <a:off x="7730280" y="2664000"/>
            <a:ext cx="658800" cy="22356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Finance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Energy Network Model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"/>
          <p:cNvGrpSpPr/>
          <p:nvPr/>
        </p:nvGrpSpPr>
        <p:grpSpPr>
          <a:xfrm>
            <a:off x="5796000" y="4586400"/>
            <a:ext cx="1938240" cy="819000"/>
            <a:chOff x="5796000" y="4586400"/>
            <a:chExt cx="1938240" cy="819000"/>
          </a:xfrm>
        </p:grpSpPr>
        <p:sp>
          <p:nvSpPr>
            <p:cNvPr id="405" name=""/>
            <p:cNvSpPr/>
            <p:nvPr/>
          </p:nvSpPr>
          <p:spPr>
            <a:xfrm>
              <a:off x="5796000" y="458640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6" name=""/>
            <p:cNvSpPr/>
            <p:nvPr/>
          </p:nvSpPr>
          <p:spPr>
            <a:xfrm>
              <a:off x="5796000" y="463392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7" name=""/>
            <p:cNvSpPr/>
            <p:nvPr/>
          </p:nvSpPr>
          <p:spPr>
            <a:xfrm>
              <a:off x="5796000" y="470520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8" name=""/>
            <p:cNvSpPr/>
            <p:nvPr/>
          </p:nvSpPr>
          <p:spPr>
            <a:xfrm>
              <a:off x="5796000" y="477684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9" name=""/>
            <p:cNvSpPr/>
            <p:nvPr/>
          </p:nvSpPr>
          <p:spPr>
            <a:xfrm>
              <a:off x="5796000" y="483876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0" name=""/>
            <p:cNvSpPr/>
            <p:nvPr/>
          </p:nvSpPr>
          <p:spPr>
            <a:xfrm>
              <a:off x="5796000" y="489600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1" name=""/>
            <p:cNvSpPr/>
            <p:nvPr/>
          </p:nvSpPr>
          <p:spPr>
            <a:xfrm>
              <a:off x="5796000" y="495288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2" name=""/>
            <p:cNvSpPr/>
            <p:nvPr/>
          </p:nvSpPr>
          <p:spPr>
            <a:xfrm>
              <a:off x="5796000" y="502452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3" name=""/>
            <p:cNvSpPr/>
            <p:nvPr/>
          </p:nvSpPr>
          <p:spPr>
            <a:xfrm>
              <a:off x="5796000" y="509112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4" name=""/>
            <p:cNvSpPr/>
            <p:nvPr/>
          </p:nvSpPr>
          <p:spPr>
            <a:xfrm>
              <a:off x="5796000" y="514836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5" name=""/>
            <p:cNvSpPr/>
            <p:nvPr/>
          </p:nvSpPr>
          <p:spPr>
            <a:xfrm>
              <a:off x="5796000" y="521496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6" name=""/>
            <p:cNvSpPr/>
            <p:nvPr/>
          </p:nvSpPr>
          <p:spPr>
            <a:xfrm>
              <a:off x="5796000" y="529128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7" name=""/>
            <p:cNvSpPr/>
            <p:nvPr/>
          </p:nvSpPr>
          <p:spPr>
            <a:xfrm>
              <a:off x="5796000" y="540540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8" name=""/>
          <p:cNvSpPr/>
          <p:nvPr/>
        </p:nvSpPr>
        <p:spPr>
          <a:xfrm>
            <a:off x="3505320" y="6100920"/>
            <a:ext cx="456696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" name=""/>
          <p:cNvSpPr/>
          <p:nvPr/>
        </p:nvSpPr>
        <p:spPr>
          <a:xfrm>
            <a:off x="4667400" y="6219720"/>
            <a:ext cx="324792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" name=""/>
          <p:cNvSpPr/>
          <p:nvPr/>
        </p:nvSpPr>
        <p:spPr>
          <a:xfrm>
            <a:off x="4667400" y="6143760"/>
            <a:ext cx="324792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21" name=""/>
          <p:cNvGrpSpPr/>
          <p:nvPr/>
        </p:nvGrpSpPr>
        <p:grpSpPr>
          <a:xfrm>
            <a:off x="7787520" y="4595400"/>
            <a:ext cx="1309320" cy="2096280"/>
            <a:chOff x="7787520" y="4595400"/>
            <a:chExt cx="1309320" cy="2096280"/>
          </a:xfrm>
        </p:grpSpPr>
        <p:cxnSp>
          <p:nvCxnSpPr>
            <p:cNvPr id="422" name=""/>
            <p:cNvCxnSpPr/>
            <p:nvPr/>
          </p:nvCxnSpPr>
          <p:spPr>
            <a:xfrm>
              <a:off x="7837200" y="4595400"/>
              <a:ext cx="126000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23" name=""/>
            <p:cNvCxnSpPr/>
            <p:nvPr/>
          </p:nvCxnSpPr>
          <p:spPr>
            <a:xfrm>
              <a:off x="7837200" y="4622400"/>
              <a:ext cx="126000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24" name=""/>
            <p:cNvCxnSpPr/>
            <p:nvPr/>
          </p:nvCxnSpPr>
          <p:spPr>
            <a:xfrm>
              <a:off x="7837200" y="4694040"/>
              <a:ext cx="126000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25" name=""/>
            <p:cNvCxnSpPr/>
            <p:nvPr/>
          </p:nvCxnSpPr>
          <p:spPr>
            <a:xfrm>
              <a:off x="7837200" y="4665240"/>
              <a:ext cx="126000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26" name=""/>
            <p:cNvCxnSpPr/>
            <p:nvPr/>
          </p:nvCxnSpPr>
          <p:spPr>
            <a:xfrm>
              <a:off x="7837200" y="4640040"/>
              <a:ext cx="126000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27" name=""/>
            <p:cNvCxnSpPr/>
            <p:nvPr/>
          </p:nvCxnSpPr>
          <p:spPr>
            <a:xfrm>
              <a:off x="7832520" y="4719240"/>
              <a:ext cx="126432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28" name=""/>
            <p:cNvCxnSpPr/>
            <p:nvPr/>
          </p:nvCxnSpPr>
          <p:spPr>
            <a:xfrm>
              <a:off x="7800480" y="4750920"/>
              <a:ext cx="129636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29" name=""/>
            <p:cNvCxnSpPr/>
            <p:nvPr/>
          </p:nvCxnSpPr>
          <p:spPr>
            <a:xfrm>
              <a:off x="7795800" y="48067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30" name=""/>
            <p:cNvCxnSpPr/>
            <p:nvPr/>
          </p:nvCxnSpPr>
          <p:spPr>
            <a:xfrm>
              <a:off x="7800480" y="4776480"/>
              <a:ext cx="129636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31" name=""/>
            <p:cNvCxnSpPr/>
            <p:nvPr/>
          </p:nvCxnSpPr>
          <p:spPr>
            <a:xfrm>
              <a:off x="7795800" y="50637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32" name=""/>
            <p:cNvCxnSpPr/>
            <p:nvPr/>
          </p:nvCxnSpPr>
          <p:spPr>
            <a:xfrm>
              <a:off x="7795800" y="49590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33" name=""/>
            <p:cNvCxnSpPr/>
            <p:nvPr/>
          </p:nvCxnSpPr>
          <p:spPr>
            <a:xfrm>
              <a:off x="7795800" y="48286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34" name=""/>
            <p:cNvCxnSpPr/>
            <p:nvPr/>
          </p:nvCxnSpPr>
          <p:spPr>
            <a:xfrm>
              <a:off x="7795800" y="51163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35" name=""/>
            <p:cNvCxnSpPr/>
            <p:nvPr/>
          </p:nvCxnSpPr>
          <p:spPr>
            <a:xfrm>
              <a:off x="7795800" y="49892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36" name=""/>
            <p:cNvCxnSpPr/>
            <p:nvPr/>
          </p:nvCxnSpPr>
          <p:spPr>
            <a:xfrm>
              <a:off x="7795800" y="50382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37" name=""/>
            <p:cNvCxnSpPr/>
            <p:nvPr/>
          </p:nvCxnSpPr>
          <p:spPr>
            <a:xfrm>
              <a:off x="7795800" y="50130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38" name=""/>
            <p:cNvCxnSpPr/>
            <p:nvPr/>
          </p:nvCxnSpPr>
          <p:spPr>
            <a:xfrm>
              <a:off x="7795800" y="50893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39" name=""/>
            <p:cNvCxnSpPr/>
            <p:nvPr/>
          </p:nvCxnSpPr>
          <p:spPr>
            <a:xfrm>
              <a:off x="7795800" y="49352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40" name=""/>
            <p:cNvCxnSpPr/>
            <p:nvPr/>
          </p:nvCxnSpPr>
          <p:spPr>
            <a:xfrm>
              <a:off x="7795800" y="49082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41" name=""/>
            <p:cNvCxnSpPr/>
            <p:nvPr/>
          </p:nvCxnSpPr>
          <p:spPr>
            <a:xfrm>
              <a:off x="7795800" y="48812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42" name=""/>
            <p:cNvCxnSpPr/>
            <p:nvPr/>
          </p:nvCxnSpPr>
          <p:spPr>
            <a:xfrm>
              <a:off x="7795800" y="48542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43" name=""/>
            <p:cNvCxnSpPr/>
            <p:nvPr/>
          </p:nvCxnSpPr>
          <p:spPr>
            <a:xfrm>
              <a:off x="7795800" y="52131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44" name=""/>
            <p:cNvCxnSpPr/>
            <p:nvPr/>
          </p:nvCxnSpPr>
          <p:spPr>
            <a:xfrm>
              <a:off x="7795800" y="51890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45" name=""/>
            <p:cNvCxnSpPr/>
            <p:nvPr/>
          </p:nvCxnSpPr>
          <p:spPr>
            <a:xfrm>
              <a:off x="7795800" y="51368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46" name=""/>
            <p:cNvCxnSpPr/>
            <p:nvPr/>
          </p:nvCxnSpPr>
          <p:spPr>
            <a:xfrm>
              <a:off x="7795800" y="51638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47" name=""/>
            <p:cNvCxnSpPr/>
            <p:nvPr/>
          </p:nvCxnSpPr>
          <p:spPr>
            <a:xfrm>
              <a:off x="7795800" y="52383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48" name=""/>
            <p:cNvCxnSpPr/>
            <p:nvPr/>
          </p:nvCxnSpPr>
          <p:spPr>
            <a:xfrm>
              <a:off x="7795800" y="53146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49" name=""/>
            <p:cNvCxnSpPr/>
            <p:nvPr/>
          </p:nvCxnSpPr>
          <p:spPr>
            <a:xfrm>
              <a:off x="7795800" y="52686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50" name=""/>
            <p:cNvCxnSpPr/>
            <p:nvPr/>
          </p:nvCxnSpPr>
          <p:spPr>
            <a:xfrm>
              <a:off x="7795800" y="52891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51" name=""/>
            <p:cNvCxnSpPr/>
            <p:nvPr/>
          </p:nvCxnSpPr>
          <p:spPr>
            <a:xfrm>
              <a:off x="7795800" y="53478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52" name=""/>
            <p:cNvCxnSpPr/>
            <p:nvPr/>
          </p:nvCxnSpPr>
          <p:spPr>
            <a:xfrm>
              <a:off x="7795800" y="53766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53" name=""/>
            <p:cNvCxnSpPr/>
            <p:nvPr/>
          </p:nvCxnSpPr>
          <p:spPr>
            <a:xfrm>
              <a:off x="7795800" y="54097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54" name=""/>
            <p:cNvCxnSpPr/>
            <p:nvPr/>
          </p:nvCxnSpPr>
          <p:spPr>
            <a:xfrm>
              <a:off x="7795800" y="54432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55" name=""/>
            <p:cNvCxnSpPr/>
            <p:nvPr/>
          </p:nvCxnSpPr>
          <p:spPr>
            <a:xfrm>
              <a:off x="7795800" y="54766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56" name=""/>
            <p:cNvCxnSpPr/>
            <p:nvPr/>
          </p:nvCxnSpPr>
          <p:spPr>
            <a:xfrm>
              <a:off x="7795800" y="55051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57" name=""/>
            <p:cNvCxnSpPr/>
            <p:nvPr/>
          </p:nvCxnSpPr>
          <p:spPr>
            <a:xfrm>
              <a:off x="7795800" y="55386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58" name=""/>
            <p:cNvCxnSpPr/>
            <p:nvPr/>
          </p:nvCxnSpPr>
          <p:spPr>
            <a:xfrm>
              <a:off x="7795800" y="55814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59" name=""/>
            <p:cNvCxnSpPr/>
            <p:nvPr/>
          </p:nvCxnSpPr>
          <p:spPr>
            <a:xfrm>
              <a:off x="7795800" y="56145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60" name=""/>
            <p:cNvCxnSpPr/>
            <p:nvPr/>
          </p:nvCxnSpPr>
          <p:spPr>
            <a:xfrm>
              <a:off x="7795800" y="56433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61" name=""/>
            <p:cNvCxnSpPr/>
            <p:nvPr/>
          </p:nvCxnSpPr>
          <p:spPr>
            <a:xfrm>
              <a:off x="7795800" y="56811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62" name=""/>
            <p:cNvCxnSpPr/>
            <p:nvPr/>
          </p:nvCxnSpPr>
          <p:spPr>
            <a:xfrm>
              <a:off x="7795800" y="57099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63" name=""/>
            <p:cNvCxnSpPr/>
            <p:nvPr/>
          </p:nvCxnSpPr>
          <p:spPr>
            <a:xfrm>
              <a:off x="7795800" y="57430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64" name=""/>
            <p:cNvCxnSpPr/>
            <p:nvPr/>
          </p:nvCxnSpPr>
          <p:spPr>
            <a:xfrm>
              <a:off x="7795800" y="57765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65" name=""/>
            <p:cNvCxnSpPr/>
            <p:nvPr/>
          </p:nvCxnSpPr>
          <p:spPr>
            <a:xfrm>
              <a:off x="7795800" y="58147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66" name=""/>
            <p:cNvCxnSpPr/>
            <p:nvPr/>
          </p:nvCxnSpPr>
          <p:spPr>
            <a:xfrm>
              <a:off x="7795800" y="58528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67" name=""/>
            <p:cNvCxnSpPr/>
            <p:nvPr/>
          </p:nvCxnSpPr>
          <p:spPr>
            <a:xfrm>
              <a:off x="7795800" y="58957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68" name=""/>
            <p:cNvCxnSpPr/>
            <p:nvPr/>
          </p:nvCxnSpPr>
          <p:spPr>
            <a:xfrm>
              <a:off x="7795800" y="59338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69" name=""/>
            <p:cNvCxnSpPr/>
            <p:nvPr/>
          </p:nvCxnSpPr>
          <p:spPr>
            <a:xfrm>
              <a:off x="7795800" y="59716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70" name=""/>
            <p:cNvCxnSpPr/>
            <p:nvPr/>
          </p:nvCxnSpPr>
          <p:spPr>
            <a:xfrm>
              <a:off x="7795800" y="60051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71" name=""/>
            <p:cNvCxnSpPr/>
            <p:nvPr/>
          </p:nvCxnSpPr>
          <p:spPr>
            <a:xfrm>
              <a:off x="7795800" y="60386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sp>
          <p:nvSpPr>
            <p:cNvPr id="472" name=""/>
            <p:cNvSpPr/>
            <p:nvPr/>
          </p:nvSpPr>
          <p:spPr>
            <a:xfrm>
              <a:off x="8071200" y="5922360"/>
              <a:ext cx="174600" cy="9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3960" rIns="3960" tIns="3960" bIns="3960" anchor="ctr">
              <a:spAutoFit/>
            </a:bodyPr>
            <a:p>
              <a:pPr algn="ctr">
                <a:tabLst>
                  <a:tab algn="l" pos="0"/>
                  <a:tab algn="l" pos="388800"/>
                  <a:tab algn="l" pos="777960"/>
                  <a:tab algn="l" pos="1166760"/>
                  <a:tab algn="l" pos="1555920"/>
                  <a:tab algn="l" pos="1944720"/>
                  <a:tab algn="l" pos="2333520"/>
                  <a:tab algn="l" pos="2722680"/>
                  <a:tab algn="l" pos="3111480"/>
                  <a:tab algn="l" pos="3500280"/>
                  <a:tab algn="l" pos="3889440"/>
                  <a:tab algn="l" pos="4278240"/>
                  <a:tab algn="l" pos="4667400"/>
                  <a:tab algn="l" pos="5056200"/>
                  <a:tab algn="l" pos="5445000"/>
                  <a:tab algn="l" pos="5834160"/>
                  <a:tab algn="l" pos="6222960"/>
                  <a:tab algn="l" pos="6611760"/>
                  <a:tab algn="l" pos="7000920"/>
                  <a:tab algn="l" pos="7389720"/>
                  <a:tab algn="l" pos="777888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EXOTIC PRC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" name=""/>
            <p:cNvSpPr/>
            <p:nvPr/>
          </p:nvSpPr>
          <p:spPr>
            <a:xfrm>
              <a:off x="8071200" y="5967000"/>
              <a:ext cx="174600" cy="9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3960" rIns="3960" tIns="3960" bIns="3960" anchor="ctr">
              <a:spAutoFit/>
            </a:bodyPr>
            <a:p>
              <a:pPr algn="ctr">
                <a:tabLst>
                  <a:tab algn="l" pos="0"/>
                  <a:tab algn="l" pos="388800"/>
                  <a:tab algn="l" pos="777960"/>
                  <a:tab algn="l" pos="1166760"/>
                  <a:tab algn="l" pos="1555920"/>
                  <a:tab algn="l" pos="1944720"/>
                  <a:tab algn="l" pos="2333520"/>
                  <a:tab algn="l" pos="2722680"/>
                  <a:tab algn="l" pos="3111480"/>
                  <a:tab algn="l" pos="3500280"/>
                  <a:tab algn="l" pos="3889440"/>
                  <a:tab algn="l" pos="4278240"/>
                  <a:tab algn="l" pos="4667400"/>
                  <a:tab algn="l" pos="5056200"/>
                  <a:tab algn="l" pos="5445000"/>
                  <a:tab algn="l" pos="5834160"/>
                  <a:tab algn="l" pos="6222960"/>
                  <a:tab algn="l" pos="6611760"/>
                  <a:tab algn="l" pos="7000920"/>
                  <a:tab algn="l" pos="7389720"/>
                  <a:tab algn="l" pos="777888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HEDGE SPEC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cxnSp>
          <p:nvCxnSpPr>
            <p:cNvPr id="474" name=""/>
            <p:cNvCxnSpPr/>
            <p:nvPr/>
          </p:nvCxnSpPr>
          <p:spPr>
            <a:xfrm>
              <a:off x="7795800" y="60717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75" name=""/>
            <p:cNvCxnSpPr/>
            <p:nvPr/>
          </p:nvCxnSpPr>
          <p:spPr>
            <a:xfrm>
              <a:off x="7795800" y="61005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76" name=""/>
            <p:cNvCxnSpPr/>
            <p:nvPr/>
          </p:nvCxnSpPr>
          <p:spPr>
            <a:xfrm>
              <a:off x="7795800" y="61336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77" name=""/>
            <p:cNvCxnSpPr/>
            <p:nvPr/>
          </p:nvCxnSpPr>
          <p:spPr>
            <a:xfrm>
              <a:off x="7795800" y="61671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78" name=""/>
            <p:cNvCxnSpPr/>
            <p:nvPr/>
          </p:nvCxnSpPr>
          <p:spPr>
            <a:xfrm>
              <a:off x="7795800" y="61956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79" name=""/>
            <p:cNvCxnSpPr/>
            <p:nvPr/>
          </p:nvCxnSpPr>
          <p:spPr>
            <a:xfrm>
              <a:off x="7795800" y="62622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80" name=""/>
            <p:cNvCxnSpPr/>
            <p:nvPr/>
          </p:nvCxnSpPr>
          <p:spPr>
            <a:xfrm>
              <a:off x="7795800" y="62244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81" name=""/>
            <p:cNvCxnSpPr/>
            <p:nvPr/>
          </p:nvCxnSpPr>
          <p:spPr>
            <a:xfrm>
              <a:off x="7795800" y="62863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82" name=""/>
            <p:cNvCxnSpPr/>
            <p:nvPr/>
          </p:nvCxnSpPr>
          <p:spPr>
            <a:xfrm>
              <a:off x="7795800" y="63669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83" name=""/>
            <p:cNvCxnSpPr/>
            <p:nvPr/>
          </p:nvCxnSpPr>
          <p:spPr>
            <a:xfrm>
              <a:off x="7795800" y="63100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84" name=""/>
            <p:cNvCxnSpPr/>
            <p:nvPr/>
          </p:nvCxnSpPr>
          <p:spPr>
            <a:xfrm>
              <a:off x="7795800" y="63385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85" name=""/>
            <p:cNvCxnSpPr/>
            <p:nvPr/>
          </p:nvCxnSpPr>
          <p:spPr>
            <a:xfrm>
              <a:off x="7795800" y="64242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86" name=""/>
            <p:cNvCxnSpPr/>
            <p:nvPr/>
          </p:nvCxnSpPr>
          <p:spPr>
            <a:xfrm>
              <a:off x="7795800" y="63957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87" name=""/>
            <p:cNvCxnSpPr/>
            <p:nvPr/>
          </p:nvCxnSpPr>
          <p:spPr>
            <a:xfrm>
              <a:off x="7795800" y="64576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88" name=""/>
            <p:cNvCxnSpPr/>
            <p:nvPr/>
          </p:nvCxnSpPr>
          <p:spPr>
            <a:xfrm>
              <a:off x="7795800" y="64908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89" name=""/>
            <p:cNvCxnSpPr/>
            <p:nvPr/>
          </p:nvCxnSpPr>
          <p:spPr>
            <a:xfrm>
              <a:off x="7795800" y="65577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90" name=""/>
            <p:cNvCxnSpPr/>
            <p:nvPr/>
          </p:nvCxnSpPr>
          <p:spPr>
            <a:xfrm>
              <a:off x="7795800" y="65242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91" name=""/>
            <p:cNvCxnSpPr/>
            <p:nvPr/>
          </p:nvCxnSpPr>
          <p:spPr>
            <a:xfrm>
              <a:off x="7795800" y="66290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92" name=""/>
            <p:cNvCxnSpPr/>
            <p:nvPr/>
          </p:nvCxnSpPr>
          <p:spPr>
            <a:xfrm>
              <a:off x="7795800" y="65955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93" name=""/>
            <p:cNvCxnSpPr/>
            <p:nvPr/>
          </p:nvCxnSpPr>
          <p:spPr>
            <a:xfrm>
              <a:off x="7795800" y="66909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494" name=""/>
            <p:cNvCxnSpPr/>
            <p:nvPr/>
          </p:nvCxnSpPr>
          <p:spPr>
            <a:xfrm>
              <a:off x="7795800" y="66574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sp>
          <p:nvSpPr>
            <p:cNvPr id="495" name=""/>
            <p:cNvSpPr/>
            <p:nvPr/>
          </p:nvSpPr>
          <p:spPr>
            <a:xfrm>
              <a:off x="7787520" y="5611680"/>
              <a:ext cx="64080" cy="30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-GDL</a:t>
              </a:r>
              <a:endParaRPr b="0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96" name=""/>
          <p:cNvSpPr/>
          <p:nvPr/>
        </p:nvSpPr>
        <p:spPr>
          <a:xfrm>
            <a:off x="2475000" y="6437160"/>
            <a:ext cx="914400" cy="1796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Regions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7" name=""/>
          <p:cNvSpPr/>
          <p:nvPr/>
        </p:nvSpPr>
        <p:spPr>
          <a:xfrm>
            <a:off x="2468520" y="5475240"/>
            <a:ext cx="914400" cy="185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Transport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8" name=""/>
          <p:cNvSpPr/>
          <p:nvPr/>
        </p:nvSpPr>
        <p:spPr>
          <a:xfrm>
            <a:off x="2465280" y="5678640"/>
            <a:ext cx="914400" cy="185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Storage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9" name=""/>
          <p:cNvSpPr/>
          <p:nvPr/>
        </p:nvSpPr>
        <p:spPr>
          <a:xfrm>
            <a:off x="1231200" y="6179760"/>
            <a:ext cx="625320" cy="307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sp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" name=""/>
          <p:cNvSpPr/>
          <p:nvPr/>
        </p:nvSpPr>
        <p:spPr>
          <a:xfrm>
            <a:off x="1001160" y="4798440"/>
            <a:ext cx="877320" cy="307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sp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Volume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" name=""/>
          <p:cNvSpPr/>
          <p:nvPr/>
        </p:nvSpPr>
        <p:spPr>
          <a:xfrm>
            <a:off x="2468520" y="4262400"/>
            <a:ext cx="914400" cy="185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Commodity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02" name=""/>
          <p:cNvGrpSpPr/>
          <p:nvPr/>
        </p:nvGrpSpPr>
        <p:grpSpPr>
          <a:xfrm>
            <a:off x="2779200" y="1289160"/>
            <a:ext cx="4790160" cy="1827000"/>
            <a:chOff x="2779200" y="1289160"/>
            <a:chExt cx="4790160" cy="1827000"/>
          </a:xfrm>
        </p:grpSpPr>
        <p:sp>
          <p:nvSpPr>
            <p:cNvPr id="503" name=""/>
            <p:cNvSpPr/>
            <p:nvPr/>
          </p:nvSpPr>
          <p:spPr>
            <a:xfrm>
              <a:off x="2817720" y="1317600"/>
              <a:ext cx="4751640" cy="0"/>
            </a:xfrm>
            <a:prstGeom prst="line">
              <a:avLst/>
            </a:prstGeom>
            <a:ln w="3816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4" name=""/>
            <p:cNvSpPr/>
            <p:nvPr/>
          </p:nvSpPr>
          <p:spPr>
            <a:xfrm flipH="1">
              <a:off x="2779200" y="1316160"/>
              <a:ext cx="4658040" cy="652320"/>
            </a:xfrm>
            <a:prstGeom prst="line">
              <a:avLst/>
            </a:prstGeom>
            <a:ln w="3816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5" name=""/>
            <p:cNvSpPr/>
            <p:nvPr/>
          </p:nvSpPr>
          <p:spPr>
            <a:xfrm flipH="1">
              <a:off x="2792160" y="1314360"/>
              <a:ext cx="4632120" cy="1227240"/>
            </a:xfrm>
            <a:prstGeom prst="line">
              <a:avLst/>
            </a:prstGeom>
            <a:ln w="3816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6" name=""/>
            <p:cNvSpPr/>
            <p:nvPr/>
          </p:nvSpPr>
          <p:spPr>
            <a:xfrm flipH="1">
              <a:off x="2792520" y="1289160"/>
              <a:ext cx="4619520" cy="1827000"/>
            </a:xfrm>
            <a:prstGeom prst="line">
              <a:avLst/>
            </a:prstGeom>
            <a:ln w="3816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07" name=""/>
          <p:cNvSpPr/>
          <p:nvPr/>
        </p:nvSpPr>
        <p:spPr>
          <a:xfrm flipV="1">
            <a:off x="2922480" y="1917720"/>
            <a:ext cx="4529160" cy="1147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08" name=""/>
          <p:cNvGrpSpPr/>
          <p:nvPr/>
        </p:nvGrpSpPr>
        <p:grpSpPr>
          <a:xfrm>
            <a:off x="2701440" y="1317600"/>
            <a:ext cx="4788360" cy="1212840"/>
            <a:chOff x="2701440" y="1317600"/>
            <a:chExt cx="4788360" cy="1212840"/>
          </a:xfrm>
        </p:grpSpPr>
        <p:sp>
          <p:nvSpPr>
            <p:cNvPr id="509" name=""/>
            <p:cNvSpPr/>
            <p:nvPr/>
          </p:nvSpPr>
          <p:spPr>
            <a:xfrm>
              <a:off x="2909880" y="1317600"/>
              <a:ext cx="4579920" cy="1212840"/>
            </a:xfrm>
            <a:prstGeom prst="line">
              <a:avLst/>
            </a:prstGeom>
            <a:ln w="38160">
              <a:solidFill>
                <a:srgbClr val="9117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" name=""/>
            <p:cNvSpPr/>
            <p:nvPr/>
          </p:nvSpPr>
          <p:spPr>
            <a:xfrm flipH="1" flipV="1">
              <a:off x="2701440" y="1929960"/>
              <a:ext cx="4697640" cy="561960"/>
            </a:xfrm>
            <a:prstGeom prst="line">
              <a:avLst/>
            </a:prstGeom>
            <a:ln w="38160">
              <a:solidFill>
                <a:srgbClr val="9117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11" name=""/>
          <p:cNvSpPr/>
          <p:nvPr/>
        </p:nvSpPr>
        <p:spPr>
          <a:xfrm>
            <a:off x="2832120" y="3092400"/>
            <a:ext cx="4827600" cy="0"/>
          </a:xfrm>
          <a:prstGeom prst="line">
            <a:avLst/>
          </a:prstGeom>
          <a:ln w="381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12" name=""/>
          <p:cNvGrpSpPr/>
          <p:nvPr/>
        </p:nvGrpSpPr>
        <p:grpSpPr>
          <a:xfrm>
            <a:off x="1176840" y="1128600"/>
            <a:ext cx="1802520" cy="441360"/>
            <a:chOff x="1176840" y="1128600"/>
            <a:chExt cx="1802520" cy="441360"/>
          </a:xfrm>
        </p:grpSpPr>
        <p:sp>
          <p:nvSpPr>
            <p:cNvPr id="513" name=""/>
            <p:cNvSpPr/>
            <p:nvPr/>
          </p:nvSpPr>
          <p:spPr>
            <a:xfrm>
              <a:off x="1187280" y="1128600"/>
              <a:ext cx="1762200" cy="44136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4" name=""/>
            <p:cNvSpPr/>
            <p:nvPr/>
          </p:nvSpPr>
          <p:spPr>
            <a:xfrm>
              <a:off x="1176840" y="1176480"/>
              <a:ext cx="1802520" cy="33768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Oil and Products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15" name=""/>
          <p:cNvGrpSpPr/>
          <p:nvPr/>
        </p:nvGrpSpPr>
        <p:grpSpPr>
          <a:xfrm>
            <a:off x="1187280" y="1741320"/>
            <a:ext cx="1762200" cy="441360"/>
            <a:chOff x="1187280" y="1741320"/>
            <a:chExt cx="1762200" cy="441360"/>
          </a:xfrm>
        </p:grpSpPr>
        <p:sp>
          <p:nvSpPr>
            <p:cNvPr id="516" name=""/>
            <p:cNvSpPr/>
            <p:nvPr/>
          </p:nvSpPr>
          <p:spPr>
            <a:xfrm>
              <a:off x="1187280" y="1741320"/>
              <a:ext cx="1762200" cy="44136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7" name=""/>
            <p:cNvSpPr/>
            <p:nvPr/>
          </p:nvSpPr>
          <p:spPr>
            <a:xfrm>
              <a:off x="1422000" y="1784520"/>
              <a:ext cx="1318320" cy="33768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Natural Gas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18" name=""/>
          <p:cNvGrpSpPr/>
          <p:nvPr/>
        </p:nvGrpSpPr>
        <p:grpSpPr>
          <a:xfrm>
            <a:off x="1187280" y="2301840"/>
            <a:ext cx="1762200" cy="441360"/>
            <a:chOff x="1187280" y="2301840"/>
            <a:chExt cx="1762200" cy="441360"/>
          </a:xfrm>
        </p:grpSpPr>
        <p:sp>
          <p:nvSpPr>
            <p:cNvPr id="519" name=""/>
            <p:cNvSpPr/>
            <p:nvPr/>
          </p:nvSpPr>
          <p:spPr>
            <a:xfrm>
              <a:off x="1187280" y="2301840"/>
              <a:ext cx="1762200" cy="44136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0" name=""/>
            <p:cNvSpPr/>
            <p:nvPr/>
          </p:nvSpPr>
          <p:spPr>
            <a:xfrm>
              <a:off x="1772280" y="2355840"/>
              <a:ext cx="619920" cy="33768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Coal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21" name=""/>
          <p:cNvGrpSpPr/>
          <p:nvPr/>
        </p:nvGrpSpPr>
        <p:grpSpPr>
          <a:xfrm>
            <a:off x="1187280" y="2886120"/>
            <a:ext cx="1762200" cy="441360"/>
            <a:chOff x="1187280" y="2886120"/>
            <a:chExt cx="1762200" cy="441360"/>
          </a:xfrm>
        </p:grpSpPr>
        <p:sp>
          <p:nvSpPr>
            <p:cNvPr id="522" name=""/>
            <p:cNvSpPr/>
            <p:nvPr/>
          </p:nvSpPr>
          <p:spPr>
            <a:xfrm>
              <a:off x="1187280" y="2886120"/>
              <a:ext cx="1762200" cy="44136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3" name=""/>
            <p:cNvSpPr/>
            <p:nvPr/>
          </p:nvSpPr>
          <p:spPr>
            <a:xfrm>
              <a:off x="1505880" y="2941560"/>
              <a:ext cx="1149480" cy="33768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Electricity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24" name=""/>
          <p:cNvGrpSpPr/>
          <p:nvPr/>
        </p:nvGrpSpPr>
        <p:grpSpPr>
          <a:xfrm>
            <a:off x="7373880" y="1125360"/>
            <a:ext cx="1762200" cy="441360"/>
            <a:chOff x="7373880" y="1125360"/>
            <a:chExt cx="1762200" cy="441360"/>
          </a:xfrm>
        </p:grpSpPr>
        <p:sp>
          <p:nvSpPr>
            <p:cNvPr id="525" name=""/>
            <p:cNvSpPr/>
            <p:nvPr/>
          </p:nvSpPr>
          <p:spPr>
            <a:xfrm>
              <a:off x="7373880" y="1125360"/>
              <a:ext cx="1762200" cy="441360"/>
            </a:xfrm>
            <a:prstGeom prst="rect">
              <a:avLst/>
            </a:pr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6" name=""/>
            <p:cNvSpPr/>
            <p:nvPr/>
          </p:nvSpPr>
          <p:spPr>
            <a:xfrm>
              <a:off x="7819920" y="1176480"/>
              <a:ext cx="901440" cy="337680"/>
            </a:xfrm>
            <a:prstGeom prst="rect">
              <a:avLst/>
            </a:pr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NYMEX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27" name=""/>
          <p:cNvGrpSpPr/>
          <p:nvPr/>
        </p:nvGrpSpPr>
        <p:grpSpPr>
          <a:xfrm>
            <a:off x="7373880" y="1738440"/>
            <a:ext cx="1762200" cy="441360"/>
            <a:chOff x="7373880" y="1738440"/>
            <a:chExt cx="1762200" cy="441360"/>
          </a:xfrm>
        </p:grpSpPr>
        <p:sp>
          <p:nvSpPr>
            <p:cNvPr id="528" name=""/>
            <p:cNvSpPr/>
            <p:nvPr/>
          </p:nvSpPr>
          <p:spPr>
            <a:xfrm>
              <a:off x="7373880" y="1738440"/>
              <a:ext cx="1762200" cy="441360"/>
            </a:xfrm>
            <a:prstGeom prst="rect">
              <a:avLst/>
            </a:pr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9" name=""/>
            <p:cNvSpPr/>
            <p:nvPr/>
          </p:nvSpPr>
          <p:spPr>
            <a:xfrm>
              <a:off x="7635240" y="1784520"/>
              <a:ext cx="1272960" cy="337680"/>
            </a:xfrm>
            <a:prstGeom prst="rect">
              <a:avLst/>
            </a:pr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CBOT/MGE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30" name=""/>
          <p:cNvGrpSpPr/>
          <p:nvPr/>
        </p:nvGrpSpPr>
        <p:grpSpPr>
          <a:xfrm>
            <a:off x="7373880" y="2300400"/>
            <a:ext cx="1762200" cy="441360"/>
            <a:chOff x="7373880" y="2300400"/>
            <a:chExt cx="1762200" cy="441360"/>
          </a:xfrm>
        </p:grpSpPr>
        <p:sp>
          <p:nvSpPr>
            <p:cNvPr id="531" name=""/>
            <p:cNvSpPr/>
            <p:nvPr/>
          </p:nvSpPr>
          <p:spPr>
            <a:xfrm>
              <a:off x="7373880" y="2300400"/>
              <a:ext cx="1762200" cy="441360"/>
            </a:xfrm>
            <a:prstGeom prst="rect">
              <a:avLst/>
            </a:pr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2" name=""/>
            <p:cNvSpPr/>
            <p:nvPr/>
          </p:nvSpPr>
          <p:spPr>
            <a:xfrm>
              <a:off x="8015400" y="2355840"/>
              <a:ext cx="507600" cy="337680"/>
            </a:xfrm>
            <a:prstGeom prst="rect">
              <a:avLst/>
            </a:pr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IPE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33" name=""/>
          <p:cNvGrpSpPr/>
          <p:nvPr/>
        </p:nvGrpSpPr>
        <p:grpSpPr>
          <a:xfrm>
            <a:off x="7373880" y="2886120"/>
            <a:ext cx="1762200" cy="441360"/>
            <a:chOff x="7373880" y="2886120"/>
            <a:chExt cx="1762200" cy="441360"/>
          </a:xfrm>
        </p:grpSpPr>
        <p:sp>
          <p:nvSpPr>
            <p:cNvPr id="534" name=""/>
            <p:cNvSpPr/>
            <p:nvPr/>
          </p:nvSpPr>
          <p:spPr>
            <a:xfrm>
              <a:off x="7373880" y="2886120"/>
              <a:ext cx="1762200" cy="441360"/>
            </a:xfrm>
            <a:prstGeom prst="rect">
              <a:avLst/>
            </a:pr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" name=""/>
            <p:cNvSpPr/>
            <p:nvPr/>
          </p:nvSpPr>
          <p:spPr>
            <a:xfrm>
              <a:off x="7727040" y="2941560"/>
              <a:ext cx="1081440" cy="337680"/>
            </a:xfrm>
            <a:prstGeom prst="rect">
              <a:avLst/>
            </a:pr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Nordpool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cxnSp>
        <p:nvCxnSpPr>
          <p:cNvPr id="536" name=""/>
          <p:cNvCxnSpPr>
            <a:stCxn id="499" idx="3"/>
            <a:endCxn id="496" idx="1"/>
          </p:cNvCxnSpPr>
          <p:nvPr/>
        </p:nvCxnSpPr>
        <p:spPr>
          <a:xfrm>
            <a:off x="1836360" y="6334200"/>
            <a:ext cx="639000" cy="194400"/>
          </a:xfrm>
          <a:prstGeom prst="bentConnector3">
            <a:avLst>
              <a:gd name="adj1" fmla="val 50000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537" name=""/>
          <p:cNvCxnSpPr/>
          <p:nvPr/>
        </p:nvCxnSpPr>
        <p:spPr>
          <a:xfrm flipV="1">
            <a:off x="1846080" y="6128640"/>
            <a:ext cx="627480" cy="205560"/>
          </a:xfrm>
          <a:prstGeom prst="bentConnector3">
            <a:avLst>
              <a:gd name="adj1" fmla="val 49827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538" name=""/>
          <p:cNvCxnSpPr>
            <a:stCxn id="500" idx="3"/>
            <a:endCxn id="498" idx="1"/>
          </p:cNvCxnSpPr>
          <p:nvPr/>
        </p:nvCxnSpPr>
        <p:spPr>
          <a:xfrm>
            <a:off x="1882800" y="4952880"/>
            <a:ext cx="583200" cy="820080"/>
          </a:xfrm>
          <a:prstGeom prst="bentConnector3">
            <a:avLst>
              <a:gd name="adj1" fmla="val 49845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539" name=""/>
          <p:cNvCxnSpPr/>
          <p:nvPr/>
        </p:nvCxnSpPr>
        <p:spPr>
          <a:xfrm flipV="1">
            <a:off x="1877760" y="4355640"/>
            <a:ext cx="586440" cy="597600"/>
          </a:xfrm>
          <a:prstGeom prst="bentConnector3">
            <a:avLst>
              <a:gd name="adj1" fmla="val 49815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540" name=""/>
          <p:cNvCxnSpPr/>
          <p:nvPr/>
        </p:nvCxnSpPr>
        <p:spPr>
          <a:xfrm>
            <a:off x="1877760" y="4952520"/>
            <a:ext cx="586440" cy="616680"/>
          </a:xfrm>
          <a:prstGeom prst="bentConnector3">
            <a:avLst>
              <a:gd name="adj1" fmla="val 49815"/>
            </a:avLst>
          </a:prstGeom>
          <a:ln w="9360">
            <a:solidFill>
              <a:srgbClr val="c20017"/>
            </a:solidFill>
            <a:miter/>
          </a:ln>
        </p:spPr>
      </p:cxnSp>
      <p:sp>
        <p:nvSpPr>
          <p:cNvPr id="541" name=""/>
          <p:cNvSpPr/>
          <p:nvPr/>
        </p:nvSpPr>
        <p:spPr>
          <a:xfrm>
            <a:off x="3683160" y="3957480"/>
            <a:ext cx="914400" cy="185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Long Term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" name=""/>
          <p:cNvSpPr/>
          <p:nvPr/>
        </p:nvSpPr>
        <p:spPr>
          <a:xfrm>
            <a:off x="3683160" y="4767120"/>
            <a:ext cx="914400" cy="185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Short Term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543" name=""/>
          <p:cNvCxnSpPr>
            <a:stCxn id="501" idx="3"/>
            <a:endCxn id="541" idx="1"/>
          </p:cNvCxnSpPr>
          <p:nvPr/>
        </p:nvCxnSpPr>
        <p:spPr>
          <a:xfrm flipV="1">
            <a:off x="3382920" y="4051080"/>
            <a:ext cx="300600" cy="305280"/>
          </a:xfrm>
          <a:prstGeom prst="bentConnector3">
            <a:avLst>
              <a:gd name="adj1" fmla="val 49760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544" name=""/>
          <p:cNvCxnSpPr>
            <a:stCxn id="501" idx="3"/>
            <a:endCxn id="542" idx="1"/>
          </p:cNvCxnSpPr>
          <p:nvPr/>
        </p:nvCxnSpPr>
        <p:spPr>
          <a:xfrm>
            <a:off x="3382920" y="4355640"/>
            <a:ext cx="300600" cy="505800"/>
          </a:xfrm>
          <a:prstGeom prst="bentConnector3">
            <a:avLst>
              <a:gd name="adj1" fmla="val 49760"/>
            </a:avLst>
          </a:prstGeom>
          <a:ln w="9360">
            <a:solidFill>
              <a:srgbClr val="c20017"/>
            </a:solidFill>
            <a:miter/>
          </a:ln>
        </p:spPr>
      </p:cxnSp>
      <p:sp>
        <p:nvSpPr>
          <p:cNvPr id="545" name=""/>
          <p:cNvSpPr/>
          <p:nvPr/>
        </p:nvSpPr>
        <p:spPr>
          <a:xfrm>
            <a:off x="4852440" y="3880080"/>
            <a:ext cx="358200" cy="139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sp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" name=""/>
          <p:cNvSpPr/>
          <p:nvPr/>
        </p:nvSpPr>
        <p:spPr>
          <a:xfrm>
            <a:off x="4848480" y="3706920"/>
            <a:ext cx="256680" cy="139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sp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" name=""/>
          <p:cNvSpPr/>
          <p:nvPr/>
        </p:nvSpPr>
        <p:spPr>
          <a:xfrm>
            <a:off x="4853520" y="4062600"/>
            <a:ext cx="311760" cy="139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sp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Texas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" name=""/>
          <p:cNvSpPr/>
          <p:nvPr/>
        </p:nvSpPr>
        <p:spPr>
          <a:xfrm>
            <a:off x="4862520" y="4237200"/>
            <a:ext cx="277920" cy="139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sp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" name=""/>
          <p:cNvSpPr/>
          <p:nvPr/>
        </p:nvSpPr>
        <p:spPr>
          <a:xfrm>
            <a:off x="3629160" y="6435720"/>
            <a:ext cx="266400" cy="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no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" name=""/>
          <p:cNvSpPr/>
          <p:nvPr/>
        </p:nvSpPr>
        <p:spPr>
          <a:xfrm>
            <a:off x="3629160" y="6541920"/>
            <a:ext cx="304560" cy="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no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" name=""/>
          <p:cNvSpPr/>
          <p:nvPr/>
        </p:nvSpPr>
        <p:spPr>
          <a:xfrm>
            <a:off x="3629160" y="6634080"/>
            <a:ext cx="325440" cy="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no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Texas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552" name=""/>
          <p:cNvCxnSpPr>
            <a:stCxn id="541" idx="3"/>
            <a:endCxn id="546" idx="1"/>
          </p:cNvCxnSpPr>
          <p:nvPr/>
        </p:nvCxnSpPr>
        <p:spPr>
          <a:xfrm flipV="1">
            <a:off x="4597200" y="3776040"/>
            <a:ext cx="253080" cy="275400"/>
          </a:xfrm>
          <a:prstGeom prst="bentConnector3">
            <a:avLst>
              <a:gd name="adj1" fmla="val 49572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553" name=""/>
          <p:cNvCxnSpPr>
            <a:stCxn id="541" idx="3"/>
            <a:endCxn id="547" idx="1"/>
          </p:cNvCxnSpPr>
          <p:nvPr/>
        </p:nvCxnSpPr>
        <p:spPr>
          <a:xfrm>
            <a:off x="4597560" y="4051080"/>
            <a:ext cx="257760" cy="81360"/>
          </a:xfrm>
          <a:prstGeom prst="bentConnector3">
            <a:avLst>
              <a:gd name="adj1" fmla="val 49930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554" name=""/>
          <p:cNvCxnSpPr/>
          <p:nvPr/>
        </p:nvCxnSpPr>
        <p:spPr>
          <a:xfrm>
            <a:off x="4592520" y="4051440"/>
            <a:ext cx="261360" cy="255960"/>
          </a:xfrm>
          <a:prstGeom prst="bentConnector3">
            <a:avLst>
              <a:gd name="adj1" fmla="val 49931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555" name=""/>
          <p:cNvCxnSpPr>
            <a:stCxn id="545" idx="1"/>
            <a:endCxn id="541" idx="3"/>
          </p:cNvCxnSpPr>
          <p:nvPr/>
        </p:nvCxnSpPr>
        <p:spPr>
          <a:xfrm flipV="1" rot="10800000">
            <a:off x="4596840" y="3948480"/>
            <a:ext cx="253080" cy="102600"/>
          </a:xfrm>
          <a:prstGeom prst="bentConnector3">
            <a:avLst>
              <a:gd name="adj1" fmla="val 49572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556" name=""/>
          <p:cNvCxnSpPr/>
          <p:nvPr/>
        </p:nvCxnSpPr>
        <p:spPr>
          <a:xfrm flipV="1">
            <a:off x="4592160" y="4579200"/>
            <a:ext cx="253080" cy="281880"/>
          </a:xfrm>
          <a:prstGeom prst="bentConnector3">
            <a:avLst>
              <a:gd name="adj1" fmla="val 49572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557" name=""/>
          <p:cNvCxnSpPr/>
          <p:nvPr/>
        </p:nvCxnSpPr>
        <p:spPr>
          <a:xfrm flipV="1">
            <a:off x="4592160" y="4754160"/>
            <a:ext cx="253080" cy="107280"/>
          </a:xfrm>
          <a:prstGeom prst="bentConnector3">
            <a:avLst>
              <a:gd name="adj1" fmla="val 49572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558" name=""/>
          <p:cNvCxnSpPr/>
          <p:nvPr/>
        </p:nvCxnSpPr>
        <p:spPr>
          <a:xfrm>
            <a:off x="4587480" y="4860720"/>
            <a:ext cx="261000" cy="68760"/>
          </a:xfrm>
          <a:prstGeom prst="bentConnector3">
            <a:avLst>
              <a:gd name="adj1" fmla="val 50000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559" name=""/>
          <p:cNvCxnSpPr/>
          <p:nvPr/>
        </p:nvCxnSpPr>
        <p:spPr>
          <a:xfrm>
            <a:off x="4592160" y="4860720"/>
            <a:ext cx="258120" cy="438840"/>
          </a:xfrm>
          <a:prstGeom prst="bentConnector3">
            <a:avLst>
              <a:gd name="adj1" fmla="val 50000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560" name=""/>
          <p:cNvCxnSpPr/>
          <p:nvPr/>
        </p:nvCxnSpPr>
        <p:spPr>
          <a:xfrm>
            <a:off x="4592160" y="4860720"/>
            <a:ext cx="258120" cy="254520"/>
          </a:xfrm>
          <a:prstGeom prst="bentConnector3">
            <a:avLst>
              <a:gd name="adj1" fmla="val 50000"/>
            </a:avLst>
          </a:prstGeom>
          <a:ln w="9360">
            <a:solidFill>
              <a:srgbClr val="c20017"/>
            </a:solidFill>
            <a:miter/>
          </a:ln>
        </p:spPr>
      </p:cxnSp>
      <p:sp>
        <p:nvSpPr>
          <p:cNvPr id="561" name=""/>
          <p:cNvSpPr/>
          <p:nvPr/>
        </p:nvSpPr>
        <p:spPr>
          <a:xfrm>
            <a:off x="5305320" y="3668760"/>
            <a:ext cx="211320" cy="84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noAutofit/>
          </a:bodyPr>
          <a:p>
            <a:pPr algn="ctr">
              <a:lnSpc>
                <a:spcPct val="115000"/>
              </a:lnSpc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2" name=""/>
          <p:cNvSpPr/>
          <p:nvPr/>
        </p:nvSpPr>
        <p:spPr>
          <a:xfrm>
            <a:off x="5316480" y="3787920"/>
            <a:ext cx="211320" cy="83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noAutofit/>
          </a:bodyPr>
          <a:p>
            <a:pPr algn="ctr">
              <a:lnSpc>
                <a:spcPct val="115000"/>
              </a:lnSpc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3" name=""/>
          <p:cNvSpPr/>
          <p:nvPr/>
        </p:nvSpPr>
        <p:spPr>
          <a:xfrm>
            <a:off x="4308480" y="6613560"/>
            <a:ext cx="225360" cy="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 TX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4" name=""/>
          <p:cNvSpPr/>
          <p:nvPr/>
        </p:nvSpPr>
        <p:spPr>
          <a:xfrm>
            <a:off x="4307040" y="6686640"/>
            <a:ext cx="199800" cy="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WAHA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5" name=""/>
          <p:cNvSpPr/>
          <p:nvPr/>
        </p:nvSpPr>
        <p:spPr>
          <a:xfrm>
            <a:off x="4307040" y="6413400"/>
            <a:ext cx="291960" cy="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NORTHEAST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6" name=""/>
          <p:cNvSpPr/>
          <p:nvPr/>
        </p:nvSpPr>
        <p:spPr>
          <a:xfrm>
            <a:off x="4307040" y="6473880"/>
            <a:ext cx="291960" cy="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SOUTHEAST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7" name=""/>
          <p:cNvSpPr/>
          <p:nvPr/>
        </p:nvSpPr>
        <p:spPr>
          <a:xfrm>
            <a:off x="5231160" y="6082200"/>
            <a:ext cx="125280" cy="3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960" rIns="3960" tIns="3960" bIns="3960" anchor="ctr">
            <a:sp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ERMS-XL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8" name=""/>
          <p:cNvSpPr/>
          <p:nvPr/>
        </p:nvSpPr>
        <p:spPr>
          <a:xfrm>
            <a:off x="4700520" y="6121440"/>
            <a:ext cx="308160" cy="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MAH II - PRC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" name=""/>
          <p:cNvSpPr/>
          <p:nvPr/>
        </p:nvSpPr>
        <p:spPr>
          <a:xfrm>
            <a:off x="4697280" y="6189840"/>
            <a:ext cx="308160" cy="4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MAH IV - PRC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0" name=""/>
          <p:cNvSpPr/>
          <p:nvPr/>
        </p:nvSpPr>
        <p:spPr>
          <a:xfrm>
            <a:off x="8781120" y="3710160"/>
            <a:ext cx="1576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" name=""/>
          <p:cNvSpPr/>
          <p:nvPr/>
        </p:nvSpPr>
        <p:spPr>
          <a:xfrm>
            <a:off x="8780040" y="3738600"/>
            <a:ext cx="2656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EAST-OPTION-BASIS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2" name=""/>
          <p:cNvSpPr/>
          <p:nvPr/>
        </p:nvSpPr>
        <p:spPr>
          <a:xfrm>
            <a:off x="8780400" y="3763800"/>
            <a:ext cx="2037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KC-EAST-BASIS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3" name=""/>
          <p:cNvSpPr/>
          <p:nvPr/>
        </p:nvSpPr>
        <p:spPr>
          <a:xfrm>
            <a:off x="8780400" y="3792600"/>
            <a:ext cx="223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PRM-EAST-BASIS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4" name=""/>
          <p:cNvSpPr/>
          <p:nvPr/>
        </p:nvSpPr>
        <p:spPr>
          <a:xfrm>
            <a:off x="8780040" y="3821040"/>
            <a:ext cx="1807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EAST-GD-GDL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5" name=""/>
          <p:cNvSpPr/>
          <p:nvPr/>
        </p:nvSpPr>
        <p:spPr>
          <a:xfrm>
            <a:off x="8780400" y="3846600"/>
            <a:ext cx="2656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EAST-OPTION-PRICE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6" name=""/>
          <p:cNvSpPr/>
          <p:nvPr/>
        </p:nvSpPr>
        <p:spPr>
          <a:xfrm>
            <a:off x="8781120" y="3876840"/>
            <a:ext cx="1576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7" name=""/>
          <p:cNvSpPr/>
          <p:nvPr/>
        </p:nvSpPr>
        <p:spPr>
          <a:xfrm>
            <a:off x="8780040" y="3905280"/>
            <a:ext cx="2037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KC-EAST-PRICE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8" name=""/>
          <p:cNvSpPr/>
          <p:nvPr/>
        </p:nvSpPr>
        <p:spPr>
          <a:xfrm>
            <a:off x="8777160" y="3933720"/>
            <a:ext cx="3578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NG-INDEX-ANN-EAST-PRICE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9" name=""/>
          <p:cNvSpPr/>
          <p:nvPr/>
        </p:nvSpPr>
        <p:spPr>
          <a:xfrm>
            <a:off x="8779680" y="3959280"/>
            <a:ext cx="2268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EAST-PWR-PRICE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0" name=""/>
          <p:cNvSpPr/>
          <p:nvPr/>
        </p:nvSpPr>
        <p:spPr>
          <a:xfrm>
            <a:off x="8780040" y="3987720"/>
            <a:ext cx="2196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EAST-PWRP-PRC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1" name=""/>
          <p:cNvSpPr/>
          <p:nvPr/>
        </p:nvSpPr>
        <p:spPr>
          <a:xfrm>
            <a:off x="8780760" y="4016520"/>
            <a:ext cx="1706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KC-NY-BASIS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" name=""/>
          <p:cNvSpPr/>
          <p:nvPr/>
        </p:nvSpPr>
        <p:spPr>
          <a:xfrm>
            <a:off x="8783280" y="4043520"/>
            <a:ext cx="1245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" name=""/>
          <p:cNvSpPr/>
          <p:nvPr/>
        </p:nvSpPr>
        <p:spPr>
          <a:xfrm>
            <a:off x="8779320" y="4071960"/>
            <a:ext cx="2325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NY-OPTION-BASIS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4" name=""/>
          <p:cNvSpPr/>
          <p:nvPr/>
        </p:nvSpPr>
        <p:spPr>
          <a:xfrm>
            <a:off x="8781120" y="4100400"/>
            <a:ext cx="1908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PRM-NY-BASIS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5" name=""/>
          <p:cNvSpPr/>
          <p:nvPr/>
        </p:nvSpPr>
        <p:spPr>
          <a:xfrm>
            <a:off x="8782200" y="4133880"/>
            <a:ext cx="1476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NY-GD-GDL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6" name=""/>
          <p:cNvSpPr/>
          <p:nvPr/>
        </p:nvSpPr>
        <p:spPr>
          <a:xfrm>
            <a:off x="8781120" y="4156200"/>
            <a:ext cx="1706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KC-NY-PRICE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" name=""/>
          <p:cNvSpPr/>
          <p:nvPr/>
        </p:nvSpPr>
        <p:spPr>
          <a:xfrm>
            <a:off x="8779320" y="4184640"/>
            <a:ext cx="2325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NY-OPTION-PRICE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" name=""/>
          <p:cNvSpPr/>
          <p:nvPr/>
        </p:nvSpPr>
        <p:spPr>
          <a:xfrm>
            <a:off x="8783280" y="4208400"/>
            <a:ext cx="1245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9" name=""/>
          <p:cNvSpPr/>
          <p:nvPr/>
        </p:nvSpPr>
        <p:spPr>
          <a:xfrm>
            <a:off x="8781120" y="4238640"/>
            <a:ext cx="1908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PRM-NY-PRICE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0" name=""/>
          <p:cNvSpPr/>
          <p:nvPr/>
        </p:nvSpPr>
        <p:spPr>
          <a:xfrm>
            <a:off x="8780760" y="4267080"/>
            <a:ext cx="1936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NY-PWR-PRICE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1" name=""/>
          <p:cNvSpPr/>
          <p:nvPr/>
        </p:nvSpPr>
        <p:spPr>
          <a:xfrm>
            <a:off x="8780760" y="4295880"/>
            <a:ext cx="2109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NY-PWRP-PRICE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2" name=""/>
          <p:cNvSpPr/>
          <p:nvPr/>
        </p:nvSpPr>
        <p:spPr>
          <a:xfrm>
            <a:off x="8780040" y="4322880"/>
            <a:ext cx="2124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3" name=""/>
          <p:cNvSpPr/>
          <p:nvPr/>
        </p:nvSpPr>
        <p:spPr>
          <a:xfrm>
            <a:off x="8778960" y="4351320"/>
            <a:ext cx="3204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CENTRAL-OPTION-BASIS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" name=""/>
          <p:cNvSpPr/>
          <p:nvPr/>
        </p:nvSpPr>
        <p:spPr>
          <a:xfrm>
            <a:off x="8780760" y="4379760"/>
            <a:ext cx="2584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KC-CENTRAL-BASIS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" name=""/>
          <p:cNvSpPr/>
          <p:nvPr/>
        </p:nvSpPr>
        <p:spPr>
          <a:xfrm>
            <a:off x="8779320" y="4416480"/>
            <a:ext cx="2786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PRM-CENTRAL-BASIS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6" name=""/>
          <p:cNvSpPr/>
          <p:nvPr/>
        </p:nvSpPr>
        <p:spPr>
          <a:xfrm>
            <a:off x="8780400" y="4433760"/>
            <a:ext cx="2354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CENTRAL-GD-GDL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" name=""/>
          <p:cNvSpPr/>
          <p:nvPr/>
        </p:nvSpPr>
        <p:spPr>
          <a:xfrm>
            <a:off x="8778960" y="4462560"/>
            <a:ext cx="3204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CENTRAL-OPTION-PRICE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8" name=""/>
          <p:cNvSpPr/>
          <p:nvPr/>
        </p:nvSpPr>
        <p:spPr>
          <a:xfrm>
            <a:off x="5819760" y="4489560"/>
            <a:ext cx="21924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9" name=""/>
          <p:cNvSpPr/>
          <p:nvPr/>
        </p:nvSpPr>
        <p:spPr>
          <a:xfrm>
            <a:off x="5819760" y="5180040"/>
            <a:ext cx="214200" cy="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0" name=""/>
          <p:cNvSpPr/>
          <p:nvPr/>
        </p:nvSpPr>
        <p:spPr>
          <a:xfrm>
            <a:off x="5819760" y="4570560"/>
            <a:ext cx="22212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1" name=""/>
          <p:cNvSpPr/>
          <p:nvPr/>
        </p:nvSpPr>
        <p:spPr>
          <a:xfrm>
            <a:off x="5819760" y="4686480"/>
            <a:ext cx="22716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" name=""/>
          <p:cNvSpPr/>
          <p:nvPr/>
        </p:nvSpPr>
        <p:spPr>
          <a:xfrm>
            <a:off x="5819760" y="4613400"/>
            <a:ext cx="222120" cy="4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DAILY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3" name=""/>
          <p:cNvSpPr/>
          <p:nvPr/>
        </p:nvSpPr>
        <p:spPr>
          <a:xfrm>
            <a:off x="5819760" y="4761000"/>
            <a:ext cx="23004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" name=""/>
          <p:cNvSpPr/>
          <p:nvPr/>
        </p:nvSpPr>
        <p:spPr>
          <a:xfrm>
            <a:off x="5819760" y="4429080"/>
            <a:ext cx="23184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" name=""/>
          <p:cNvSpPr/>
          <p:nvPr/>
        </p:nvSpPr>
        <p:spPr>
          <a:xfrm>
            <a:off x="5819760" y="4815000"/>
            <a:ext cx="22716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" name=""/>
          <p:cNvSpPr/>
          <p:nvPr/>
        </p:nvSpPr>
        <p:spPr>
          <a:xfrm>
            <a:off x="5819760" y="4919760"/>
            <a:ext cx="21924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" name=""/>
          <p:cNvSpPr/>
          <p:nvPr/>
        </p:nvSpPr>
        <p:spPr>
          <a:xfrm>
            <a:off x="5819760" y="4975200"/>
            <a:ext cx="21600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" name=""/>
          <p:cNvSpPr/>
          <p:nvPr/>
        </p:nvSpPr>
        <p:spPr>
          <a:xfrm>
            <a:off x="5819760" y="5070600"/>
            <a:ext cx="21924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" name=""/>
          <p:cNvSpPr/>
          <p:nvPr/>
        </p:nvSpPr>
        <p:spPr>
          <a:xfrm>
            <a:off x="5819760" y="5019840"/>
            <a:ext cx="22716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" name=""/>
          <p:cNvSpPr/>
          <p:nvPr/>
        </p:nvSpPr>
        <p:spPr>
          <a:xfrm>
            <a:off x="5819760" y="5132520"/>
            <a:ext cx="21420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1" name=""/>
          <p:cNvSpPr/>
          <p:nvPr/>
        </p:nvSpPr>
        <p:spPr>
          <a:xfrm>
            <a:off x="5819760" y="5265720"/>
            <a:ext cx="22716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2" name=""/>
          <p:cNvSpPr/>
          <p:nvPr/>
        </p:nvSpPr>
        <p:spPr>
          <a:xfrm>
            <a:off x="5819760" y="5380200"/>
            <a:ext cx="23652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3" name=""/>
          <p:cNvSpPr/>
          <p:nvPr/>
        </p:nvSpPr>
        <p:spPr>
          <a:xfrm>
            <a:off x="5824440" y="5283360"/>
            <a:ext cx="22716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4" name=""/>
          <p:cNvSpPr/>
          <p:nvPr/>
        </p:nvSpPr>
        <p:spPr>
          <a:xfrm>
            <a:off x="5819760" y="5346720"/>
            <a:ext cx="227160" cy="3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5" name=""/>
          <p:cNvSpPr/>
          <p:nvPr/>
        </p:nvSpPr>
        <p:spPr>
          <a:xfrm>
            <a:off x="5819760" y="5218200"/>
            <a:ext cx="22536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6" name=""/>
          <p:cNvSpPr/>
          <p:nvPr/>
        </p:nvSpPr>
        <p:spPr>
          <a:xfrm>
            <a:off x="5819760" y="4865760"/>
            <a:ext cx="22068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7" name=""/>
          <p:cNvSpPr/>
          <p:nvPr/>
        </p:nvSpPr>
        <p:spPr>
          <a:xfrm>
            <a:off x="6472440" y="5356080"/>
            <a:ext cx="371160" cy="13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t">
            <a:spAutoFit/>
          </a:bodyPr>
          <a:p>
            <a:pPr algn="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Canada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8" name=""/>
          <p:cNvSpPr/>
          <p:nvPr/>
        </p:nvSpPr>
        <p:spPr>
          <a:xfrm>
            <a:off x="6978600" y="5319720"/>
            <a:ext cx="23508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9" name=""/>
          <p:cNvSpPr/>
          <p:nvPr/>
        </p:nvSpPr>
        <p:spPr>
          <a:xfrm>
            <a:off x="6978600" y="5402160"/>
            <a:ext cx="233280" cy="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0" name=""/>
          <p:cNvSpPr/>
          <p:nvPr/>
        </p:nvSpPr>
        <p:spPr>
          <a:xfrm>
            <a:off x="6972480" y="5477040"/>
            <a:ext cx="23328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621" name=""/>
          <p:cNvCxnSpPr/>
          <p:nvPr/>
        </p:nvCxnSpPr>
        <p:spPr>
          <a:xfrm>
            <a:off x="4610160" y="4860720"/>
            <a:ext cx="1862640" cy="565560"/>
          </a:xfrm>
          <a:prstGeom prst="bentConnector3">
            <a:avLst>
              <a:gd name="adj1" fmla="val 5780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622" name=""/>
          <p:cNvCxnSpPr/>
          <p:nvPr/>
        </p:nvCxnSpPr>
        <p:spPr>
          <a:xfrm>
            <a:off x="4614840" y="4051080"/>
            <a:ext cx="1837440" cy="347760"/>
          </a:xfrm>
          <a:prstGeom prst="bentConnector3">
            <a:avLst>
              <a:gd name="adj1" fmla="val 5859"/>
            </a:avLst>
          </a:prstGeom>
          <a:ln w="9360">
            <a:solidFill>
              <a:srgbClr val="c20017"/>
            </a:solidFill>
            <a:miter/>
          </a:ln>
        </p:spPr>
      </p:cxnSp>
      <p:sp>
        <p:nvSpPr>
          <p:cNvPr id="623" name=""/>
          <p:cNvSpPr/>
          <p:nvPr/>
        </p:nvSpPr>
        <p:spPr>
          <a:xfrm>
            <a:off x="7751880" y="4970520"/>
            <a:ext cx="3924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NORTHERN BORDER PIPELINE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4" name=""/>
          <p:cNvSpPr/>
          <p:nvPr/>
        </p:nvSpPr>
        <p:spPr>
          <a:xfrm>
            <a:off x="7767360" y="4548240"/>
            <a:ext cx="3290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INTRA-CAND-EAST-BASIS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5" name=""/>
          <p:cNvSpPr/>
          <p:nvPr/>
        </p:nvSpPr>
        <p:spPr>
          <a:xfrm>
            <a:off x="7768080" y="4551480"/>
            <a:ext cx="3344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INTRA-CAND-WEST-BASIS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6" name=""/>
          <p:cNvSpPr/>
          <p:nvPr/>
        </p:nvSpPr>
        <p:spPr>
          <a:xfrm>
            <a:off x="7767360" y="4579920"/>
            <a:ext cx="3200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INTRA-CAND-BC-GD-GDL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7" name=""/>
          <p:cNvSpPr/>
          <p:nvPr/>
        </p:nvSpPr>
        <p:spPr>
          <a:xfrm>
            <a:off x="7773120" y="4608360"/>
            <a:ext cx="26640" cy="30960"/>
          </a:xfrm>
          <a:prstGeom prst="rect">
            <a:avLst/>
          </a:prstGeom>
          <a:noFill/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8" name=""/>
          <p:cNvSpPr/>
          <p:nvPr/>
        </p:nvSpPr>
        <p:spPr>
          <a:xfrm>
            <a:off x="7794360" y="4608360"/>
            <a:ext cx="3232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TRA-CAND-BC-PHYSICAL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9" name=""/>
          <p:cNvSpPr/>
          <p:nvPr/>
        </p:nvSpPr>
        <p:spPr>
          <a:xfrm>
            <a:off x="7769160" y="4638600"/>
            <a:ext cx="324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INTRA-CAND-WE-GD-GDL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0" name=""/>
          <p:cNvSpPr/>
          <p:nvPr/>
        </p:nvSpPr>
        <p:spPr>
          <a:xfrm>
            <a:off x="7765200" y="4662360"/>
            <a:ext cx="3862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INTRA-CAND-WEST-PHYSICAL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1" name=""/>
          <p:cNvSpPr/>
          <p:nvPr/>
        </p:nvSpPr>
        <p:spPr>
          <a:xfrm>
            <a:off x="7769160" y="4691160"/>
            <a:ext cx="3114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INTRA-CDBC-GDOPT-GD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2" name=""/>
          <p:cNvSpPr/>
          <p:nvPr/>
        </p:nvSpPr>
        <p:spPr>
          <a:xfrm>
            <a:off x="7769160" y="4730760"/>
            <a:ext cx="3258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INTRA-CDEA-GDOPT-GDL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3" name=""/>
          <p:cNvSpPr/>
          <p:nvPr/>
        </p:nvSpPr>
        <p:spPr>
          <a:xfrm>
            <a:off x="7767000" y="4746600"/>
            <a:ext cx="2887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INTRA-CANADA-PRICE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4" name=""/>
          <p:cNvSpPr/>
          <p:nvPr/>
        </p:nvSpPr>
        <p:spPr>
          <a:xfrm>
            <a:off x="7768080" y="4775040"/>
            <a:ext cx="29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INTRA-CAND-BC-PRICE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5" name=""/>
          <p:cNvSpPr/>
          <p:nvPr/>
        </p:nvSpPr>
        <p:spPr>
          <a:xfrm>
            <a:off x="7767360" y="4822920"/>
            <a:ext cx="3290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INTRA-CAND-EAST-PRICE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6" name=""/>
          <p:cNvSpPr/>
          <p:nvPr/>
        </p:nvSpPr>
        <p:spPr>
          <a:xfrm>
            <a:off x="7768080" y="4830840"/>
            <a:ext cx="3344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INTRA-CAND-WEST-PRICE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" name=""/>
          <p:cNvSpPr/>
          <p:nvPr/>
        </p:nvSpPr>
        <p:spPr>
          <a:xfrm>
            <a:off x="7767720" y="4859280"/>
            <a:ext cx="2700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TP-FINANCIAL-BASIS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" name=""/>
          <p:cNvSpPr/>
          <p:nvPr/>
        </p:nvSpPr>
        <p:spPr>
          <a:xfrm>
            <a:off x="7767720" y="4886280"/>
            <a:ext cx="2700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TP-FINANCIAL-PRICE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" name=""/>
          <p:cNvSpPr/>
          <p:nvPr/>
        </p:nvSpPr>
        <p:spPr>
          <a:xfrm>
            <a:off x="7772400" y="4941720"/>
            <a:ext cx="54000" cy="30960"/>
          </a:xfrm>
          <a:prstGeom prst="rect">
            <a:avLst/>
          </a:prstGeom>
          <a:noFill/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LRC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" name=""/>
          <p:cNvSpPr/>
          <p:nvPr/>
        </p:nvSpPr>
        <p:spPr>
          <a:xfrm>
            <a:off x="7759080" y="5005440"/>
            <a:ext cx="3348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 CANADA PIPELINE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" name=""/>
          <p:cNvSpPr/>
          <p:nvPr/>
        </p:nvSpPr>
        <p:spPr>
          <a:xfrm>
            <a:off x="7756200" y="5025960"/>
            <a:ext cx="3736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PACIFIC GAS TRANSMISSION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" name=""/>
          <p:cNvSpPr/>
          <p:nvPr/>
        </p:nvSpPr>
        <p:spPr>
          <a:xfrm>
            <a:off x="7769880" y="5054760"/>
            <a:ext cx="1144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BAMMEL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" name=""/>
          <p:cNvSpPr/>
          <p:nvPr/>
        </p:nvSpPr>
        <p:spPr>
          <a:xfrm>
            <a:off x="7761960" y="5097600"/>
            <a:ext cx="2210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NAPOLEONVILLE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" name=""/>
          <p:cNvSpPr/>
          <p:nvPr/>
        </p:nvSpPr>
        <p:spPr>
          <a:xfrm>
            <a:off x="7768080" y="5108400"/>
            <a:ext cx="1404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BISTINEAU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5" name=""/>
          <p:cNvSpPr/>
          <p:nvPr/>
        </p:nvSpPr>
        <p:spPr>
          <a:xfrm>
            <a:off x="7770960" y="5137200"/>
            <a:ext cx="1476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UNION GAS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" name=""/>
          <p:cNvSpPr/>
          <p:nvPr/>
        </p:nvSpPr>
        <p:spPr>
          <a:xfrm>
            <a:off x="7766640" y="5187960"/>
            <a:ext cx="1288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TRANSCO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7" name=""/>
          <p:cNvSpPr/>
          <p:nvPr/>
        </p:nvSpPr>
        <p:spPr>
          <a:xfrm>
            <a:off x="7769880" y="5192640"/>
            <a:ext cx="2498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OPTIONS-CE-BASIS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8" name=""/>
          <p:cNvSpPr/>
          <p:nvPr/>
        </p:nvSpPr>
        <p:spPr>
          <a:xfrm>
            <a:off x="7768080" y="5221440"/>
            <a:ext cx="2498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OPTIONS-EA-BASIS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9" name=""/>
          <p:cNvSpPr/>
          <p:nvPr/>
        </p:nvSpPr>
        <p:spPr>
          <a:xfrm>
            <a:off x="7769880" y="5249880"/>
            <a:ext cx="2498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OPTIONS-NY-BASIS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0" name=""/>
          <p:cNvSpPr/>
          <p:nvPr/>
        </p:nvSpPr>
        <p:spPr>
          <a:xfrm>
            <a:off x="7766640" y="5280120"/>
            <a:ext cx="2930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OPTIONS-PRICE-BASIS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1" name=""/>
          <p:cNvSpPr/>
          <p:nvPr/>
        </p:nvSpPr>
        <p:spPr>
          <a:xfrm>
            <a:off x="7770240" y="5305320"/>
            <a:ext cx="2469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OPTIONS-TX-BASIS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2" name=""/>
          <p:cNvSpPr/>
          <p:nvPr/>
        </p:nvSpPr>
        <p:spPr>
          <a:xfrm>
            <a:off x="7769880" y="5332320"/>
            <a:ext cx="2556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OPTIONS-WE-BASIS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3" name=""/>
          <p:cNvSpPr/>
          <p:nvPr/>
        </p:nvSpPr>
        <p:spPr>
          <a:xfrm>
            <a:off x="7769880" y="5372280"/>
            <a:ext cx="2498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OPTIONS-CE-PRICE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" name=""/>
          <p:cNvSpPr/>
          <p:nvPr/>
        </p:nvSpPr>
        <p:spPr>
          <a:xfrm>
            <a:off x="7769880" y="5388120"/>
            <a:ext cx="2498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OPTIONS-EA-PRICE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" name=""/>
          <p:cNvSpPr/>
          <p:nvPr/>
        </p:nvSpPr>
        <p:spPr>
          <a:xfrm>
            <a:off x="7769880" y="5416560"/>
            <a:ext cx="2498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OPTIONS-NY-PRICE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6" name=""/>
          <p:cNvSpPr/>
          <p:nvPr/>
        </p:nvSpPr>
        <p:spPr>
          <a:xfrm>
            <a:off x="7769880" y="5462640"/>
            <a:ext cx="2685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OPTIONS-PRICE-PRC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7" name=""/>
          <p:cNvSpPr/>
          <p:nvPr/>
        </p:nvSpPr>
        <p:spPr>
          <a:xfrm>
            <a:off x="7770600" y="5472000"/>
            <a:ext cx="2469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OPTIONS-TX-PRICE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8" name=""/>
          <p:cNvSpPr/>
          <p:nvPr/>
        </p:nvSpPr>
        <p:spPr>
          <a:xfrm>
            <a:off x="7770240" y="5500800"/>
            <a:ext cx="2556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OPTIONS-WE-PRICE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" name=""/>
          <p:cNvSpPr/>
          <p:nvPr/>
        </p:nvSpPr>
        <p:spPr>
          <a:xfrm>
            <a:off x="7769880" y="5529240"/>
            <a:ext cx="2311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GAS-DAILY-BASIS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0" name=""/>
          <p:cNvSpPr/>
          <p:nvPr/>
        </p:nvSpPr>
        <p:spPr>
          <a:xfrm>
            <a:off x="7767360" y="5554800"/>
            <a:ext cx="3391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GAS-DAILY-OPTION-BASIS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1" name=""/>
          <p:cNvSpPr/>
          <p:nvPr/>
        </p:nvSpPr>
        <p:spPr>
          <a:xfrm>
            <a:off x="7769160" y="5583240"/>
            <a:ext cx="2066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GAS-DAILY-GDL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2" name=""/>
          <p:cNvSpPr/>
          <p:nvPr/>
        </p:nvSpPr>
        <p:spPr>
          <a:xfrm>
            <a:off x="7769160" y="5611680"/>
            <a:ext cx="2512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GAS-DAILY-OPTION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3" name=""/>
          <p:cNvSpPr/>
          <p:nvPr/>
        </p:nvSpPr>
        <p:spPr>
          <a:xfrm>
            <a:off x="7767000" y="5646600"/>
            <a:ext cx="3430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GD-OPTION-CENTRAL-GDL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4" name=""/>
          <p:cNvSpPr/>
          <p:nvPr/>
        </p:nvSpPr>
        <p:spPr>
          <a:xfrm>
            <a:off x="7769520" y="5667480"/>
            <a:ext cx="2887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GD-OPTION-EAST-GDL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5" name=""/>
          <p:cNvSpPr/>
          <p:nvPr/>
        </p:nvSpPr>
        <p:spPr>
          <a:xfrm>
            <a:off x="7768440" y="5695920"/>
            <a:ext cx="2556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GD-OPTION-NY-GDL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6" name=""/>
          <p:cNvSpPr/>
          <p:nvPr/>
        </p:nvSpPr>
        <p:spPr>
          <a:xfrm>
            <a:off x="7769520" y="5737320"/>
            <a:ext cx="3060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GD-OPTION-TEXAS-GDL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7" name=""/>
          <p:cNvSpPr/>
          <p:nvPr/>
        </p:nvSpPr>
        <p:spPr>
          <a:xfrm>
            <a:off x="7766640" y="5751360"/>
            <a:ext cx="2944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GD-OPTION-WEST-GDL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8" name=""/>
          <p:cNvSpPr/>
          <p:nvPr/>
        </p:nvSpPr>
        <p:spPr>
          <a:xfrm>
            <a:off x="7769160" y="5778360"/>
            <a:ext cx="2815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OPTIONS-GDOPT-GDL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9" name=""/>
          <p:cNvSpPr/>
          <p:nvPr/>
        </p:nvSpPr>
        <p:spPr>
          <a:xfrm>
            <a:off x="7767000" y="5807160"/>
            <a:ext cx="3391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GAS-DAILY-OPTION-PRICE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" name=""/>
          <p:cNvSpPr/>
          <p:nvPr/>
        </p:nvSpPr>
        <p:spPr>
          <a:xfrm>
            <a:off x="7769520" y="5834160"/>
            <a:ext cx="2311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GAS-DAILY-PRICE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" name=""/>
          <p:cNvSpPr/>
          <p:nvPr/>
        </p:nvSpPr>
        <p:spPr>
          <a:xfrm>
            <a:off x="7770240" y="5862600"/>
            <a:ext cx="2138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OMICRON-PRICE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" name=""/>
          <p:cNvSpPr/>
          <p:nvPr/>
        </p:nvSpPr>
        <p:spPr>
          <a:xfrm>
            <a:off x="7768800" y="5891040"/>
            <a:ext cx="1980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HEDGE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" name=""/>
          <p:cNvSpPr/>
          <p:nvPr/>
        </p:nvSpPr>
        <p:spPr>
          <a:xfrm>
            <a:off x="7768440" y="6012000"/>
            <a:ext cx="189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INDEX-OP-BAS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4" name=""/>
          <p:cNvSpPr/>
          <p:nvPr/>
        </p:nvSpPr>
        <p:spPr>
          <a:xfrm>
            <a:off x="7769880" y="6026040"/>
            <a:ext cx="189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INDEX-OP-PRD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" name=""/>
          <p:cNvSpPr/>
          <p:nvPr/>
        </p:nvSpPr>
        <p:spPr>
          <a:xfrm>
            <a:off x="7770240" y="608328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" name=""/>
          <p:cNvSpPr/>
          <p:nvPr/>
        </p:nvSpPr>
        <p:spPr>
          <a:xfrm>
            <a:off x="7772400" y="611028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7" name=""/>
          <p:cNvSpPr/>
          <p:nvPr/>
        </p:nvSpPr>
        <p:spPr>
          <a:xfrm>
            <a:off x="7775640" y="4913280"/>
            <a:ext cx="525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HPL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678" name=""/>
          <p:cNvCxnSpPr>
            <a:stCxn id="617" idx="3"/>
            <a:endCxn id="619" idx="1"/>
          </p:cNvCxnSpPr>
          <p:nvPr/>
        </p:nvCxnSpPr>
        <p:spPr>
          <a:xfrm flipV="1">
            <a:off x="6838920" y="5422680"/>
            <a:ext cx="140400" cy="3600"/>
          </a:xfrm>
          <a:prstGeom prst="straightConnector1">
            <a:avLst/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679" name=""/>
          <p:cNvCxnSpPr/>
          <p:nvPr/>
        </p:nvCxnSpPr>
        <p:spPr>
          <a:xfrm flipV="1">
            <a:off x="6843240" y="5339880"/>
            <a:ext cx="135720" cy="86400"/>
          </a:xfrm>
          <a:prstGeom prst="bentConnector3">
            <a:avLst>
              <a:gd name="adj1" fmla="val 49202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680" name=""/>
          <p:cNvCxnSpPr/>
          <p:nvPr/>
        </p:nvCxnSpPr>
        <p:spPr>
          <a:xfrm>
            <a:off x="6848280" y="5425560"/>
            <a:ext cx="129240" cy="72360"/>
          </a:xfrm>
          <a:prstGeom prst="bentConnector3">
            <a:avLst>
              <a:gd name="adj1" fmla="val 49162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681" name=""/>
          <p:cNvCxnSpPr>
            <a:stCxn id="496" idx="3"/>
            <a:endCxn id="682" idx="1"/>
          </p:cNvCxnSpPr>
          <p:nvPr/>
        </p:nvCxnSpPr>
        <p:spPr>
          <a:xfrm flipV="1">
            <a:off x="3389400" y="6365520"/>
            <a:ext cx="241920" cy="162720"/>
          </a:xfrm>
          <a:prstGeom prst="bentConnector3">
            <a:avLst>
              <a:gd name="adj1" fmla="val 49925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683" name=""/>
          <p:cNvCxnSpPr>
            <a:stCxn id="496" idx="3"/>
            <a:endCxn id="549" idx="1"/>
          </p:cNvCxnSpPr>
          <p:nvPr/>
        </p:nvCxnSpPr>
        <p:spPr>
          <a:xfrm flipV="1">
            <a:off x="3389400" y="6469920"/>
            <a:ext cx="240480" cy="57960"/>
          </a:xfrm>
          <a:prstGeom prst="bentConnector3">
            <a:avLst>
              <a:gd name="adj1" fmla="val 49625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684" name=""/>
          <p:cNvCxnSpPr>
            <a:stCxn id="496" idx="3"/>
            <a:endCxn id="550" idx="1"/>
          </p:cNvCxnSpPr>
          <p:nvPr/>
        </p:nvCxnSpPr>
        <p:spPr>
          <a:xfrm>
            <a:off x="3389400" y="6527880"/>
            <a:ext cx="240480" cy="49680"/>
          </a:xfrm>
          <a:prstGeom prst="bentConnector3">
            <a:avLst>
              <a:gd name="adj1" fmla="val 49625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685" name=""/>
          <p:cNvCxnSpPr/>
          <p:nvPr/>
        </p:nvCxnSpPr>
        <p:spPr>
          <a:xfrm>
            <a:off x="3389400" y="6527520"/>
            <a:ext cx="240480" cy="143640"/>
          </a:xfrm>
          <a:prstGeom prst="bentConnector3">
            <a:avLst>
              <a:gd name="adj1" fmla="val 49625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686" name=""/>
          <p:cNvCxnSpPr>
            <a:stCxn id="549" idx="3"/>
            <a:endCxn id="565" idx="1"/>
          </p:cNvCxnSpPr>
          <p:nvPr/>
        </p:nvCxnSpPr>
        <p:spPr>
          <a:xfrm flipV="1">
            <a:off x="3895200" y="6438600"/>
            <a:ext cx="412200" cy="32400"/>
          </a:xfrm>
          <a:prstGeom prst="bentConnector3">
            <a:avLst>
              <a:gd name="adj1" fmla="val 49737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687" name=""/>
          <p:cNvCxnSpPr>
            <a:stCxn id="549" idx="3"/>
            <a:endCxn id="566" idx="1"/>
          </p:cNvCxnSpPr>
          <p:nvPr/>
        </p:nvCxnSpPr>
        <p:spPr>
          <a:xfrm>
            <a:off x="3895200" y="6470280"/>
            <a:ext cx="412200" cy="29160"/>
          </a:xfrm>
          <a:prstGeom prst="bentConnector3">
            <a:avLst>
              <a:gd name="adj1" fmla="val 49737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688" name=""/>
          <p:cNvCxnSpPr>
            <a:stCxn id="551" idx="3"/>
            <a:endCxn id="564" idx="1"/>
          </p:cNvCxnSpPr>
          <p:nvPr/>
        </p:nvCxnSpPr>
        <p:spPr>
          <a:xfrm>
            <a:off x="3954240" y="6670800"/>
            <a:ext cx="353160" cy="41760"/>
          </a:xfrm>
          <a:prstGeom prst="bentConnector3">
            <a:avLst>
              <a:gd name="adj1" fmla="val 50000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689" name=""/>
          <p:cNvCxnSpPr>
            <a:stCxn id="551" idx="3"/>
            <a:endCxn id="563" idx="1"/>
          </p:cNvCxnSpPr>
          <p:nvPr/>
        </p:nvCxnSpPr>
        <p:spPr>
          <a:xfrm flipV="1">
            <a:off x="3954240" y="6638040"/>
            <a:ext cx="354600" cy="32760"/>
          </a:xfrm>
          <a:prstGeom prst="bentConnector3">
            <a:avLst>
              <a:gd name="adj1" fmla="val 49695"/>
            </a:avLst>
          </a:prstGeom>
          <a:ln w="9360">
            <a:solidFill>
              <a:srgbClr val="c20017"/>
            </a:solidFill>
            <a:miter/>
          </a:ln>
        </p:spPr>
      </p:cxnSp>
      <p:sp>
        <p:nvSpPr>
          <p:cNvPr id="690" name=""/>
          <p:cNvSpPr/>
          <p:nvPr/>
        </p:nvSpPr>
        <p:spPr>
          <a:xfrm>
            <a:off x="3338640" y="6134040"/>
            <a:ext cx="16668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1" name=""/>
          <p:cNvSpPr/>
          <p:nvPr/>
        </p:nvSpPr>
        <p:spPr>
          <a:xfrm>
            <a:off x="3510000" y="5967360"/>
            <a:ext cx="0" cy="33336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2" name=""/>
          <p:cNvSpPr/>
          <p:nvPr/>
        </p:nvSpPr>
        <p:spPr>
          <a:xfrm>
            <a:off x="3510000" y="5972040"/>
            <a:ext cx="439092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" name=""/>
          <p:cNvSpPr/>
          <p:nvPr/>
        </p:nvSpPr>
        <p:spPr>
          <a:xfrm>
            <a:off x="3510000" y="6300720"/>
            <a:ext cx="164304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" name=""/>
          <p:cNvSpPr/>
          <p:nvPr/>
        </p:nvSpPr>
        <p:spPr>
          <a:xfrm>
            <a:off x="5157720" y="6238800"/>
            <a:ext cx="0" cy="8568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5" name=""/>
          <p:cNvSpPr/>
          <p:nvPr/>
        </p:nvSpPr>
        <p:spPr>
          <a:xfrm>
            <a:off x="3909960" y="6372360"/>
            <a:ext cx="124308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6" name=""/>
          <p:cNvSpPr/>
          <p:nvPr/>
        </p:nvSpPr>
        <p:spPr>
          <a:xfrm>
            <a:off x="5157720" y="6338880"/>
            <a:ext cx="0" cy="8568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97" name=""/>
          <p:cNvGrpSpPr/>
          <p:nvPr/>
        </p:nvGrpSpPr>
        <p:grpSpPr>
          <a:xfrm>
            <a:off x="5153040" y="6243480"/>
            <a:ext cx="2774160" cy="181080"/>
            <a:chOff x="5153040" y="6243480"/>
            <a:chExt cx="2774160" cy="181080"/>
          </a:xfrm>
        </p:grpSpPr>
        <p:sp>
          <p:nvSpPr>
            <p:cNvPr id="698" name=""/>
            <p:cNvSpPr/>
            <p:nvPr/>
          </p:nvSpPr>
          <p:spPr>
            <a:xfrm>
              <a:off x="5153040" y="6243480"/>
              <a:ext cx="277416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9" name=""/>
            <p:cNvSpPr/>
            <p:nvPr/>
          </p:nvSpPr>
          <p:spPr>
            <a:xfrm>
              <a:off x="5153040" y="6324480"/>
              <a:ext cx="277416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00" name=""/>
            <p:cNvSpPr/>
            <p:nvPr/>
          </p:nvSpPr>
          <p:spPr>
            <a:xfrm>
              <a:off x="5153040" y="6343560"/>
              <a:ext cx="277416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01" name=""/>
            <p:cNvSpPr/>
            <p:nvPr/>
          </p:nvSpPr>
          <p:spPr>
            <a:xfrm>
              <a:off x="5153040" y="6424560"/>
              <a:ext cx="277416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02" name=""/>
          <p:cNvSpPr/>
          <p:nvPr/>
        </p:nvSpPr>
        <p:spPr>
          <a:xfrm>
            <a:off x="5203800" y="6388200"/>
            <a:ext cx="238320" cy="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" name=""/>
          <p:cNvSpPr/>
          <p:nvPr/>
        </p:nvSpPr>
        <p:spPr>
          <a:xfrm>
            <a:off x="5203800" y="6334200"/>
            <a:ext cx="238320" cy="4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CANADA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" name=""/>
          <p:cNvSpPr/>
          <p:nvPr/>
        </p:nvSpPr>
        <p:spPr>
          <a:xfrm>
            <a:off x="7770240" y="613872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" name=""/>
          <p:cNvSpPr/>
          <p:nvPr/>
        </p:nvSpPr>
        <p:spPr>
          <a:xfrm>
            <a:off x="7772400" y="616752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" name=""/>
          <p:cNvSpPr/>
          <p:nvPr/>
        </p:nvSpPr>
        <p:spPr>
          <a:xfrm>
            <a:off x="7770240" y="619596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" name=""/>
          <p:cNvSpPr/>
          <p:nvPr/>
        </p:nvSpPr>
        <p:spPr>
          <a:xfrm>
            <a:off x="7772400" y="622152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" name=""/>
          <p:cNvSpPr/>
          <p:nvPr/>
        </p:nvSpPr>
        <p:spPr>
          <a:xfrm>
            <a:off x="7770240" y="624996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" name=""/>
          <p:cNvSpPr/>
          <p:nvPr/>
        </p:nvSpPr>
        <p:spPr>
          <a:xfrm>
            <a:off x="7772400" y="628668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" name=""/>
          <p:cNvSpPr/>
          <p:nvPr/>
        </p:nvSpPr>
        <p:spPr>
          <a:xfrm>
            <a:off x="7770240" y="630540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" name=""/>
          <p:cNvSpPr/>
          <p:nvPr/>
        </p:nvSpPr>
        <p:spPr>
          <a:xfrm>
            <a:off x="7772400" y="633420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" name=""/>
          <p:cNvSpPr/>
          <p:nvPr/>
        </p:nvSpPr>
        <p:spPr>
          <a:xfrm>
            <a:off x="7770240" y="637848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" name=""/>
          <p:cNvSpPr/>
          <p:nvPr/>
        </p:nvSpPr>
        <p:spPr>
          <a:xfrm>
            <a:off x="7772400" y="638964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" name=""/>
          <p:cNvSpPr/>
          <p:nvPr/>
        </p:nvSpPr>
        <p:spPr>
          <a:xfrm>
            <a:off x="7770240" y="641844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" name=""/>
          <p:cNvSpPr/>
          <p:nvPr/>
        </p:nvSpPr>
        <p:spPr>
          <a:xfrm>
            <a:off x="7772400" y="644688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" name=""/>
          <p:cNvSpPr/>
          <p:nvPr/>
        </p:nvSpPr>
        <p:spPr>
          <a:xfrm>
            <a:off x="7770240" y="647208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" name=""/>
          <p:cNvSpPr/>
          <p:nvPr/>
        </p:nvSpPr>
        <p:spPr>
          <a:xfrm>
            <a:off x="7772400" y="650088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" name=""/>
          <p:cNvSpPr/>
          <p:nvPr/>
        </p:nvSpPr>
        <p:spPr>
          <a:xfrm>
            <a:off x="7770240" y="652932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" name=""/>
          <p:cNvSpPr/>
          <p:nvPr/>
        </p:nvSpPr>
        <p:spPr>
          <a:xfrm>
            <a:off x="7772400" y="656100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" name=""/>
          <p:cNvSpPr/>
          <p:nvPr/>
        </p:nvSpPr>
        <p:spPr>
          <a:xfrm>
            <a:off x="7770240" y="658512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" name=""/>
          <p:cNvSpPr/>
          <p:nvPr/>
        </p:nvSpPr>
        <p:spPr>
          <a:xfrm>
            <a:off x="7772400" y="661356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" name=""/>
          <p:cNvSpPr/>
          <p:nvPr/>
        </p:nvSpPr>
        <p:spPr>
          <a:xfrm>
            <a:off x="7770240" y="665316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" name=""/>
          <p:cNvSpPr/>
          <p:nvPr/>
        </p:nvSpPr>
        <p:spPr>
          <a:xfrm>
            <a:off x="7772400" y="666900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" name=""/>
          <p:cNvSpPr/>
          <p:nvPr/>
        </p:nvSpPr>
        <p:spPr>
          <a:xfrm>
            <a:off x="5207040" y="6226200"/>
            <a:ext cx="409680" cy="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ECT STRATEG-PRC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" name=""/>
          <p:cNvSpPr/>
          <p:nvPr/>
        </p:nvSpPr>
        <p:spPr>
          <a:xfrm>
            <a:off x="5210280" y="6283440"/>
            <a:ext cx="407880" cy="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ENERGY-AMER-PRC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" name=""/>
          <p:cNvSpPr/>
          <p:nvPr/>
        </p:nvSpPr>
        <p:spPr>
          <a:xfrm>
            <a:off x="3630600" y="6330960"/>
            <a:ext cx="385920" cy="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no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" name=""/>
          <p:cNvSpPr/>
          <p:nvPr/>
        </p:nvSpPr>
        <p:spPr>
          <a:xfrm>
            <a:off x="2463840" y="6039000"/>
            <a:ext cx="914400" cy="179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Futures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" name=""/>
          <p:cNvSpPr/>
          <p:nvPr/>
        </p:nvSpPr>
        <p:spPr>
          <a:xfrm>
            <a:off x="3505320" y="6186600"/>
            <a:ext cx="116208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" name=""/>
          <p:cNvSpPr/>
          <p:nvPr/>
        </p:nvSpPr>
        <p:spPr>
          <a:xfrm>
            <a:off x="4672080" y="6143760"/>
            <a:ext cx="0" cy="8568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729" name=""/>
          <p:cNvCxnSpPr>
            <a:stCxn id="498" idx="3"/>
          </p:cNvCxnSpPr>
          <p:nvPr/>
        </p:nvCxnSpPr>
        <p:spPr>
          <a:xfrm flipV="1">
            <a:off x="3379680" y="5763960"/>
            <a:ext cx="4355280" cy="8640"/>
          </a:xfrm>
          <a:prstGeom prst="straightConnector1">
            <a:avLst/>
          </a:prstGeom>
          <a:ln w="9360">
            <a:solidFill>
              <a:srgbClr val="c20017"/>
            </a:solidFill>
            <a:miter/>
          </a:ln>
        </p:spPr>
      </p:cxnSp>
      <p:sp>
        <p:nvSpPr>
          <p:cNvPr id="730" name=""/>
          <p:cNvSpPr/>
          <p:nvPr/>
        </p:nvSpPr>
        <p:spPr>
          <a:xfrm>
            <a:off x="7738920" y="455760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" name=""/>
          <p:cNvSpPr/>
          <p:nvPr/>
        </p:nvSpPr>
        <p:spPr>
          <a:xfrm>
            <a:off x="7738920" y="4686480"/>
            <a:ext cx="0" cy="9504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" name=""/>
          <p:cNvSpPr/>
          <p:nvPr/>
        </p:nvSpPr>
        <p:spPr>
          <a:xfrm>
            <a:off x="7738920" y="481968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" name=""/>
          <p:cNvSpPr/>
          <p:nvPr/>
        </p:nvSpPr>
        <p:spPr>
          <a:xfrm>
            <a:off x="7738920" y="495288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" name=""/>
          <p:cNvSpPr/>
          <p:nvPr/>
        </p:nvSpPr>
        <p:spPr>
          <a:xfrm>
            <a:off x="7738920" y="509580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" name=""/>
          <p:cNvSpPr/>
          <p:nvPr/>
        </p:nvSpPr>
        <p:spPr>
          <a:xfrm>
            <a:off x="7738920" y="521496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" name=""/>
          <p:cNvSpPr/>
          <p:nvPr/>
        </p:nvSpPr>
        <p:spPr>
          <a:xfrm>
            <a:off x="7738920" y="5353200"/>
            <a:ext cx="0" cy="9504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" name=""/>
          <p:cNvSpPr/>
          <p:nvPr/>
        </p:nvSpPr>
        <p:spPr>
          <a:xfrm>
            <a:off x="7738920" y="548640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" name=""/>
          <p:cNvSpPr/>
          <p:nvPr/>
        </p:nvSpPr>
        <p:spPr>
          <a:xfrm>
            <a:off x="7738920" y="563400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" name=""/>
          <p:cNvSpPr/>
          <p:nvPr/>
        </p:nvSpPr>
        <p:spPr>
          <a:xfrm>
            <a:off x="7738920" y="575784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" name=""/>
          <p:cNvSpPr/>
          <p:nvPr/>
        </p:nvSpPr>
        <p:spPr>
          <a:xfrm>
            <a:off x="7738920" y="5877000"/>
            <a:ext cx="0" cy="9504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" name=""/>
          <p:cNvSpPr/>
          <p:nvPr/>
        </p:nvSpPr>
        <p:spPr>
          <a:xfrm>
            <a:off x="8763120" y="3714840"/>
            <a:ext cx="0" cy="9504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" name=""/>
          <p:cNvSpPr/>
          <p:nvPr/>
        </p:nvSpPr>
        <p:spPr>
          <a:xfrm>
            <a:off x="8763120" y="384336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" name=""/>
          <p:cNvSpPr/>
          <p:nvPr/>
        </p:nvSpPr>
        <p:spPr>
          <a:xfrm>
            <a:off x="8763120" y="397656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" name=""/>
          <p:cNvSpPr/>
          <p:nvPr/>
        </p:nvSpPr>
        <p:spPr>
          <a:xfrm>
            <a:off x="8763120" y="410832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" name=""/>
          <p:cNvSpPr/>
          <p:nvPr/>
        </p:nvSpPr>
        <p:spPr>
          <a:xfrm>
            <a:off x="8763120" y="4237200"/>
            <a:ext cx="0" cy="9504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6" name=""/>
          <p:cNvSpPr/>
          <p:nvPr/>
        </p:nvSpPr>
        <p:spPr>
          <a:xfrm>
            <a:off x="8763120" y="437976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747" name=""/>
          <p:cNvCxnSpPr>
            <a:stCxn id="546" idx="3"/>
            <a:endCxn id="561" idx="1"/>
          </p:cNvCxnSpPr>
          <p:nvPr/>
        </p:nvCxnSpPr>
        <p:spPr>
          <a:xfrm flipV="1">
            <a:off x="5103720" y="3711240"/>
            <a:ext cx="202320" cy="65520"/>
          </a:xfrm>
          <a:prstGeom prst="bentConnector3">
            <a:avLst>
              <a:gd name="adj1" fmla="val 49554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748" name=""/>
          <p:cNvCxnSpPr/>
          <p:nvPr/>
        </p:nvCxnSpPr>
        <p:spPr>
          <a:xfrm>
            <a:off x="5098680" y="3776760"/>
            <a:ext cx="213480" cy="54720"/>
          </a:xfrm>
          <a:prstGeom prst="bentConnector3">
            <a:avLst>
              <a:gd name="adj1" fmla="val 50000"/>
            </a:avLst>
          </a:prstGeom>
          <a:ln w="9360">
            <a:solidFill>
              <a:srgbClr val="c20017"/>
            </a:solidFill>
            <a:miter/>
          </a:ln>
        </p:spPr>
      </p:cxnSp>
      <p:sp>
        <p:nvSpPr>
          <p:cNvPr id="749" name=""/>
          <p:cNvSpPr/>
          <p:nvPr/>
        </p:nvSpPr>
        <p:spPr>
          <a:xfrm>
            <a:off x="5796000" y="3586320"/>
            <a:ext cx="0" cy="19512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0" name=""/>
          <p:cNvSpPr/>
          <p:nvPr/>
        </p:nvSpPr>
        <p:spPr>
          <a:xfrm>
            <a:off x="5796000" y="3824280"/>
            <a:ext cx="0" cy="19512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1" name=""/>
          <p:cNvSpPr/>
          <p:nvPr/>
        </p:nvSpPr>
        <p:spPr>
          <a:xfrm>
            <a:off x="5796000" y="4065480"/>
            <a:ext cx="4680" cy="10476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2" name=""/>
          <p:cNvSpPr/>
          <p:nvPr/>
        </p:nvSpPr>
        <p:spPr>
          <a:xfrm>
            <a:off x="5796000" y="4222800"/>
            <a:ext cx="4680" cy="10476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" name=""/>
          <p:cNvSpPr/>
          <p:nvPr/>
        </p:nvSpPr>
        <p:spPr>
          <a:xfrm>
            <a:off x="5796000" y="4448160"/>
            <a:ext cx="0" cy="19512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4" name=""/>
          <p:cNvSpPr/>
          <p:nvPr/>
        </p:nvSpPr>
        <p:spPr>
          <a:xfrm>
            <a:off x="5796000" y="4695840"/>
            <a:ext cx="0" cy="19512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5" name=""/>
          <p:cNvSpPr/>
          <p:nvPr/>
        </p:nvSpPr>
        <p:spPr>
          <a:xfrm>
            <a:off x="5796000" y="4952880"/>
            <a:ext cx="0" cy="19548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6" name=""/>
          <p:cNvSpPr/>
          <p:nvPr/>
        </p:nvSpPr>
        <p:spPr>
          <a:xfrm>
            <a:off x="5796000" y="5205240"/>
            <a:ext cx="0" cy="19548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" name=""/>
          <p:cNvSpPr/>
          <p:nvPr/>
        </p:nvSpPr>
        <p:spPr>
          <a:xfrm>
            <a:off x="5138640" y="5295960"/>
            <a:ext cx="65268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" name=""/>
          <p:cNvSpPr/>
          <p:nvPr/>
        </p:nvSpPr>
        <p:spPr>
          <a:xfrm>
            <a:off x="5514840" y="3700440"/>
            <a:ext cx="27648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" name=""/>
          <p:cNvSpPr/>
          <p:nvPr/>
        </p:nvSpPr>
        <p:spPr>
          <a:xfrm>
            <a:off x="5529240" y="3828960"/>
            <a:ext cx="26208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" name=""/>
          <p:cNvSpPr/>
          <p:nvPr/>
        </p:nvSpPr>
        <p:spPr>
          <a:xfrm>
            <a:off x="5210280" y="3943440"/>
            <a:ext cx="58104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" name=""/>
          <p:cNvSpPr/>
          <p:nvPr/>
        </p:nvSpPr>
        <p:spPr>
          <a:xfrm>
            <a:off x="5157720" y="4124160"/>
            <a:ext cx="63828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" name=""/>
          <p:cNvSpPr/>
          <p:nvPr/>
        </p:nvSpPr>
        <p:spPr>
          <a:xfrm>
            <a:off x="5138640" y="4295880"/>
            <a:ext cx="66204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3" name=""/>
          <p:cNvSpPr/>
          <p:nvPr/>
        </p:nvSpPr>
        <p:spPr>
          <a:xfrm>
            <a:off x="5029200" y="4548240"/>
            <a:ext cx="7668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" name=""/>
          <p:cNvSpPr/>
          <p:nvPr/>
        </p:nvSpPr>
        <p:spPr>
          <a:xfrm>
            <a:off x="5005440" y="4776840"/>
            <a:ext cx="79056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" name=""/>
          <p:cNvSpPr/>
          <p:nvPr/>
        </p:nvSpPr>
        <p:spPr>
          <a:xfrm>
            <a:off x="5138640" y="4896000"/>
            <a:ext cx="66204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" name=""/>
          <p:cNvSpPr/>
          <p:nvPr/>
        </p:nvSpPr>
        <p:spPr>
          <a:xfrm>
            <a:off x="5133960" y="5119560"/>
            <a:ext cx="66204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" name=""/>
          <p:cNvSpPr/>
          <p:nvPr/>
        </p:nvSpPr>
        <p:spPr>
          <a:xfrm>
            <a:off x="4853520" y="5045040"/>
            <a:ext cx="311760" cy="139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sp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Texas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8" name=""/>
          <p:cNvSpPr/>
          <p:nvPr/>
        </p:nvSpPr>
        <p:spPr>
          <a:xfrm>
            <a:off x="4850640" y="4505400"/>
            <a:ext cx="201600" cy="139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t">
            <a:spAutoFit/>
          </a:bodyPr>
          <a:p>
            <a:pPr algn="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9" name=""/>
          <p:cNvSpPr/>
          <p:nvPr/>
        </p:nvSpPr>
        <p:spPr>
          <a:xfrm>
            <a:off x="4846680" y="4680000"/>
            <a:ext cx="197280" cy="139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t">
            <a:spAutoFit/>
          </a:bodyPr>
          <a:p>
            <a:pPr algn="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0" name=""/>
          <p:cNvSpPr/>
          <p:nvPr/>
        </p:nvSpPr>
        <p:spPr>
          <a:xfrm>
            <a:off x="4859280" y="5229360"/>
            <a:ext cx="277920" cy="139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sp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1" name=""/>
          <p:cNvSpPr/>
          <p:nvPr/>
        </p:nvSpPr>
        <p:spPr>
          <a:xfrm>
            <a:off x="4860360" y="4859280"/>
            <a:ext cx="358200" cy="139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sp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2" name=""/>
          <p:cNvSpPr/>
          <p:nvPr/>
        </p:nvSpPr>
        <p:spPr>
          <a:xfrm>
            <a:off x="5796000" y="359100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3" name=""/>
          <p:cNvSpPr/>
          <p:nvPr/>
        </p:nvSpPr>
        <p:spPr>
          <a:xfrm>
            <a:off x="8781120" y="3571920"/>
            <a:ext cx="1576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" name=""/>
          <p:cNvSpPr/>
          <p:nvPr/>
        </p:nvSpPr>
        <p:spPr>
          <a:xfrm>
            <a:off x="8780040" y="3600360"/>
            <a:ext cx="2656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EAST-OPTION-BASIS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" name=""/>
          <p:cNvSpPr/>
          <p:nvPr/>
        </p:nvSpPr>
        <p:spPr>
          <a:xfrm>
            <a:off x="8780400" y="3625920"/>
            <a:ext cx="2037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KC-EAST-BASIS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6" name=""/>
          <p:cNvSpPr/>
          <p:nvPr/>
        </p:nvSpPr>
        <p:spPr>
          <a:xfrm>
            <a:off x="8780400" y="3654360"/>
            <a:ext cx="223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PRM-EAST-BASIS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7" name=""/>
          <p:cNvSpPr/>
          <p:nvPr/>
        </p:nvSpPr>
        <p:spPr>
          <a:xfrm>
            <a:off x="8780040" y="3683160"/>
            <a:ext cx="1807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EAST-GD-GDL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8" name=""/>
          <p:cNvSpPr/>
          <p:nvPr/>
        </p:nvSpPr>
        <p:spPr>
          <a:xfrm>
            <a:off x="8763120" y="3586320"/>
            <a:ext cx="0" cy="9504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" name=""/>
          <p:cNvSpPr/>
          <p:nvPr/>
        </p:nvSpPr>
        <p:spPr>
          <a:xfrm>
            <a:off x="5796000" y="365292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" name=""/>
          <p:cNvSpPr/>
          <p:nvPr/>
        </p:nvSpPr>
        <p:spPr>
          <a:xfrm>
            <a:off x="5796000" y="371484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1" name=""/>
          <p:cNvSpPr/>
          <p:nvPr/>
        </p:nvSpPr>
        <p:spPr>
          <a:xfrm>
            <a:off x="5796000" y="377208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2" name=""/>
          <p:cNvSpPr/>
          <p:nvPr/>
        </p:nvSpPr>
        <p:spPr>
          <a:xfrm>
            <a:off x="5796000" y="383868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3" name=""/>
          <p:cNvSpPr/>
          <p:nvPr/>
        </p:nvSpPr>
        <p:spPr>
          <a:xfrm>
            <a:off x="5796000" y="390060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" name=""/>
          <p:cNvSpPr/>
          <p:nvPr/>
        </p:nvSpPr>
        <p:spPr>
          <a:xfrm>
            <a:off x="5796000" y="394344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5" name=""/>
          <p:cNvSpPr/>
          <p:nvPr/>
        </p:nvSpPr>
        <p:spPr>
          <a:xfrm>
            <a:off x="5796000" y="401004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6" name=""/>
          <p:cNvSpPr/>
          <p:nvPr/>
        </p:nvSpPr>
        <p:spPr>
          <a:xfrm>
            <a:off x="5796000" y="407664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7" name=""/>
          <p:cNvSpPr/>
          <p:nvPr/>
        </p:nvSpPr>
        <p:spPr>
          <a:xfrm>
            <a:off x="5796000" y="412920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8" name=""/>
          <p:cNvSpPr/>
          <p:nvPr/>
        </p:nvSpPr>
        <p:spPr>
          <a:xfrm>
            <a:off x="5796000" y="417204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9" name=""/>
          <p:cNvSpPr/>
          <p:nvPr/>
        </p:nvSpPr>
        <p:spPr>
          <a:xfrm>
            <a:off x="5796000" y="422424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0" name=""/>
          <p:cNvSpPr/>
          <p:nvPr/>
        </p:nvSpPr>
        <p:spPr>
          <a:xfrm>
            <a:off x="5796000" y="427680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1" name=""/>
          <p:cNvSpPr/>
          <p:nvPr/>
        </p:nvSpPr>
        <p:spPr>
          <a:xfrm>
            <a:off x="5796000" y="433404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2" name=""/>
          <p:cNvSpPr/>
          <p:nvPr/>
        </p:nvSpPr>
        <p:spPr>
          <a:xfrm>
            <a:off x="5819760" y="3586320"/>
            <a:ext cx="220680" cy="3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3" name=""/>
          <p:cNvSpPr/>
          <p:nvPr/>
        </p:nvSpPr>
        <p:spPr>
          <a:xfrm>
            <a:off x="5819760" y="3693960"/>
            <a:ext cx="222120" cy="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4" name=""/>
          <p:cNvSpPr/>
          <p:nvPr/>
        </p:nvSpPr>
        <p:spPr>
          <a:xfrm>
            <a:off x="5819760" y="3639960"/>
            <a:ext cx="222120" cy="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DAILY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5" name=""/>
          <p:cNvSpPr/>
          <p:nvPr/>
        </p:nvSpPr>
        <p:spPr>
          <a:xfrm>
            <a:off x="5819760" y="3751200"/>
            <a:ext cx="220680" cy="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6" name=""/>
          <p:cNvSpPr/>
          <p:nvPr/>
        </p:nvSpPr>
        <p:spPr>
          <a:xfrm>
            <a:off x="5819760" y="4052880"/>
            <a:ext cx="227160" cy="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7" name=""/>
          <p:cNvSpPr/>
          <p:nvPr/>
        </p:nvSpPr>
        <p:spPr>
          <a:xfrm>
            <a:off x="5819760" y="4157640"/>
            <a:ext cx="231840" cy="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8" name=""/>
          <p:cNvSpPr/>
          <p:nvPr/>
        </p:nvSpPr>
        <p:spPr>
          <a:xfrm>
            <a:off x="5819760" y="4111560"/>
            <a:ext cx="231840" cy="3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DAILY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9" name=""/>
          <p:cNvSpPr/>
          <p:nvPr/>
        </p:nvSpPr>
        <p:spPr>
          <a:xfrm>
            <a:off x="5816520" y="3824280"/>
            <a:ext cx="223920" cy="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0" name=""/>
          <p:cNvSpPr/>
          <p:nvPr/>
        </p:nvSpPr>
        <p:spPr>
          <a:xfrm>
            <a:off x="5819760" y="3935520"/>
            <a:ext cx="22536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1" name=""/>
          <p:cNvSpPr/>
          <p:nvPr/>
        </p:nvSpPr>
        <p:spPr>
          <a:xfrm>
            <a:off x="5819760" y="3881520"/>
            <a:ext cx="22536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DAILY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2" name=""/>
          <p:cNvSpPr/>
          <p:nvPr/>
        </p:nvSpPr>
        <p:spPr>
          <a:xfrm>
            <a:off x="5819760" y="3994200"/>
            <a:ext cx="22212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3" name=""/>
          <p:cNvSpPr/>
          <p:nvPr/>
        </p:nvSpPr>
        <p:spPr>
          <a:xfrm>
            <a:off x="5819760" y="4313160"/>
            <a:ext cx="243000" cy="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DAILY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4" name=""/>
          <p:cNvSpPr/>
          <p:nvPr/>
        </p:nvSpPr>
        <p:spPr>
          <a:xfrm>
            <a:off x="5819760" y="4199040"/>
            <a:ext cx="23832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" name=""/>
          <p:cNvSpPr/>
          <p:nvPr/>
        </p:nvSpPr>
        <p:spPr>
          <a:xfrm>
            <a:off x="5819760" y="4253040"/>
            <a:ext cx="24300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806" name=""/>
          <p:cNvCxnSpPr>
            <a:stCxn id="807" idx="3"/>
            <a:endCxn id="808" idx="1"/>
          </p:cNvCxnSpPr>
          <p:nvPr/>
        </p:nvCxnSpPr>
        <p:spPr>
          <a:xfrm flipV="1">
            <a:off x="6813360" y="4309200"/>
            <a:ext cx="146520" cy="89640"/>
          </a:xfrm>
          <a:prstGeom prst="bentConnector3">
            <a:avLst>
              <a:gd name="adj1" fmla="val 50000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809" name=""/>
          <p:cNvCxnSpPr/>
          <p:nvPr/>
        </p:nvCxnSpPr>
        <p:spPr>
          <a:xfrm>
            <a:off x="6813720" y="4398840"/>
            <a:ext cx="143280" cy="76680"/>
          </a:xfrm>
          <a:prstGeom prst="bentConnector3">
            <a:avLst>
              <a:gd name="adj1" fmla="val 49874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810" name=""/>
          <p:cNvCxnSpPr/>
          <p:nvPr/>
        </p:nvCxnSpPr>
        <p:spPr>
          <a:xfrm>
            <a:off x="6813720" y="4398840"/>
            <a:ext cx="143280" cy="29520"/>
          </a:xfrm>
          <a:prstGeom prst="bentConnector3">
            <a:avLst>
              <a:gd name="adj1" fmla="val 49874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811" name=""/>
          <p:cNvCxnSpPr/>
          <p:nvPr/>
        </p:nvCxnSpPr>
        <p:spPr>
          <a:xfrm flipV="1">
            <a:off x="6813720" y="4363200"/>
            <a:ext cx="143280" cy="35640"/>
          </a:xfrm>
          <a:prstGeom prst="bentConnector3">
            <a:avLst>
              <a:gd name="adj1" fmla="val 49874"/>
            </a:avLst>
          </a:prstGeom>
          <a:ln w="9360">
            <a:solidFill>
              <a:srgbClr val="c20017"/>
            </a:solidFill>
            <a:miter/>
          </a:ln>
        </p:spPr>
      </p:cxnSp>
      <p:sp>
        <p:nvSpPr>
          <p:cNvPr id="812" name=""/>
          <p:cNvSpPr/>
          <p:nvPr/>
        </p:nvSpPr>
        <p:spPr>
          <a:xfrm>
            <a:off x="6915240" y="4309920"/>
            <a:ext cx="184284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3" name=""/>
          <p:cNvSpPr/>
          <p:nvPr/>
        </p:nvSpPr>
        <p:spPr>
          <a:xfrm>
            <a:off x="6915240" y="4362480"/>
            <a:ext cx="184284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4" name=""/>
          <p:cNvSpPr/>
          <p:nvPr/>
        </p:nvSpPr>
        <p:spPr>
          <a:xfrm>
            <a:off x="6915240" y="4429080"/>
            <a:ext cx="184284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5" name=""/>
          <p:cNvSpPr/>
          <p:nvPr/>
        </p:nvSpPr>
        <p:spPr>
          <a:xfrm>
            <a:off x="6915240" y="4476600"/>
            <a:ext cx="184284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6" name=""/>
          <p:cNvSpPr/>
          <p:nvPr/>
        </p:nvSpPr>
        <p:spPr>
          <a:xfrm>
            <a:off x="6961320" y="4346640"/>
            <a:ext cx="241200" cy="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DAILY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8" name=""/>
          <p:cNvSpPr/>
          <p:nvPr/>
        </p:nvSpPr>
        <p:spPr>
          <a:xfrm>
            <a:off x="6959520" y="4289400"/>
            <a:ext cx="239760" cy="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7" name=""/>
          <p:cNvSpPr/>
          <p:nvPr/>
        </p:nvSpPr>
        <p:spPr>
          <a:xfrm>
            <a:off x="7767360" y="4495680"/>
            <a:ext cx="3290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INTRA-CAND-EAST-BASIS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" name=""/>
          <p:cNvSpPr/>
          <p:nvPr/>
        </p:nvSpPr>
        <p:spPr>
          <a:xfrm>
            <a:off x="7768080" y="4498920"/>
            <a:ext cx="3344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INTRA-CAND-WEST-BASIS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" name=""/>
          <p:cNvSpPr/>
          <p:nvPr/>
        </p:nvSpPr>
        <p:spPr>
          <a:xfrm>
            <a:off x="7767360" y="4527720"/>
            <a:ext cx="3200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INTRA-CAND-BC-GD-GDL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" name=""/>
          <p:cNvSpPr/>
          <p:nvPr/>
        </p:nvSpPr>
        <p:spPr>
          <a:xfrm>
            <a:off x="7773120" y="4556160"/>
            <a:ext cx="26640" cy="30960"/>
          </a:xfrm>
          <a:prstGeom prst="rect">
            <a:avLst/>
          </a:prstGeom>
          <a:noFill/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" name=""/>
          <p:cNvSpPr/>
          <p:nvPr/>
        </p:nvSpPr>
        <p:spPr>
          <a:xfrm>
            <a:off x="7794360" y="4556160"/>
            <a:ext cx="3232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TRA-CAND-BC-PHYSICAL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2" name=""/>
          <p:cNvSpPr/>
          <p:nvPr/>
        </p:nvSpPr>
        <p:spPr>
          <a:xfrm>
            <a:off x="5796000" y="4452840"/>
            <a:ext cx="296208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7" name=""/>
          <p:cNvSpPr/>
          <p:nvPr/>
        </p:nvSpPr>
        <p:spPr>
          <a:xfrm>
            <a:off x="6447240" y="4329000"/>
            <a:ext cx="371160" cy="13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t">
            <a:spAutoFit/>
          </a:bodyPr>
          <a:p>
            <a:pPr algn="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Canada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3" name=""/>
          <p:cNvSpPr/>
          <p:nvPr/>
        </p:nvSpPr>
        <p:spPr>
          <a:xfrm>
            <a:off x="6961320" y="4405320"/>
            <a:ext cx="241200" cy="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" name=""/>
          <p:cNvSpPr/>
          <p:nvPr/>
        </p:nvSpPr>
        <p:spPr>
          <a:xfrm>
            <a:off x="6961320" y="4454640"/>
            <a:ext cx="24120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" name=""/>
          <p:cNvSpPr/>
          <p:nvPr/>
        </p:nvSpPr>
        <p:spPr>
          <a:xfrm>
            <a:off x="5796000" y="4510080"/>
            <a:ext cx="296208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6" name=""/>
          <p:cNvSpPr/>
          <p:nvPr/>
        </p:nvSpPr>
        <p:spPr>
          <a:xfrm>
            <a:off x="3376440" y="5562720"/>
            <a:ext cx="43578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7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Energy Customization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8" name=""/>
          <p:cNvGraphicFramePr/>
          <p:nvPr/>
        </p:nvGraphicFramePr>
        <p:xfrm>
          <a:off x="689040" y="1623960"/>
          <a:ext cx="4022640" cy="4508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2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9040" y="1623960"/>
                    <a:ext cx="4022640" cy="4508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30" name=""/>
          <p:cNvSpPr/>
          <p:nvPr/>
        </p:nvSpPr>
        <p:spPr>
          <a:xfrm>
            <a:off x="561960" y="1123920"/>
            <a:ext cx="4309920" cy="54291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" name=""/>
          <p:cNvSpPr/>
          <p:nvPr/>
        </p:nvSpPr>
        <p:spPr>
          <a:xfrm>
            <a:off x="1647720" y="1179360"/>
            <a:ext cx="2124720" cy="85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 Volumes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(BBtue/d)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" name=""/>
          <p:cNvSpPr/>
          <p:nvPr/>
        </p:nvSpPr>
        <p:spPr>
          <a:xfrm>
            <a:off x="747720" y="4707000"/>
            <a:ext cx="56844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" name=""/>
          <p:cNvSpPr/>
          <p:nvPr/>
        </p:nvSpPr>
        <p:spPr>
          <a:xfrm>
            <a:off x="978120" y="4556160"/>
            <a:ext cx="3171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8,966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" name=""/>
          <p:cNvSpPr/>
          <p:nvPr/>
        </p:nvSpPr>
        <p:spPr>
          <a:xfrm>
            <a:off x="1603440" y="4160880"/>
            <a:ext cx="56844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" name=""/>
          <p:cNvSpPr/>
          <p:nvPr/>
        </p:nvSpPr>
        <p:spPr>
          <a:xfrm>
            <a:off x="1715760" y="415764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12,392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" name=""/>
          <p:cNvSpPr/>
          <p:nvPr/>
        </p:nvSpPr>
        <p:spPr>
          <a:xfrm>
            <a:off x="2433600" y="3514680"/>
            <a:ext cx="56844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" name=""/>
          <p:cNvSpPr/>
          <p:nvPr/>
        </p:nvSpPr>
        <p:spPr>
          <a:xfrm>
            <a:off x="2511360" y="353700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17,970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8" name=""/>
          <p:cNvSpPr/>
          <p:nvPr/>
        </p:nvSpPr>
        <p:spPr>
          <a:xfrm>
            <a:off x="3284640" y="2557440"/>
            <a:ext cx="56808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9" name=""/>
          <p:cNvSpPr/>
          <p:nvPr/>
        </p:nvSpPr>
        <p:spPr>
          <a:xfrm>
            <a:off x="3284280" y="246708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27,308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0" name=""/>
          <p:cNvSpPr/>
          <p:nvPr/>
        </p:nvSpPr>
        <p:spPr>
          <a:xfrm>
            <a:off x="4054320" y="186840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32,429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1" name=""/>
          <p:cNvSpPr/>
          <p:nvPr/>
        </p:nvSpPr>
        <p:spPr>
          <a:xfrm>
            <a:off x="1603440" y="4160880"/>
            <a:ext cx="56844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2" name=""/>
          <p:cNvSpPr/>
          <p:nvPr/>
        </p:nvSpPr>
        <p:spPr>
          <a:xfrm>
            <a:off x="2119320" y="6145200"/>
            <a:ext cx="944640" cy="23184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" name=""/>
          <p:cNvSpPr/>
          <p:nvPr/>
        </p:nvSpPr>
        <p:spPr>
          <a:xfrm>
            <a:off x="2108160" y="6138720"/>
            <a:ext cx="968400" cy="2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" name=""/>
          <p:cNvSpPr/>
          <p:nvPr/>
        </p:nvSpPr>
        <p:spPr>
          <a:xfrm>
            <a:off x="2152080" y="6176880"/>
            <a:ext cx="1328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37%+ CAGR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" name=""/>
          <p:cNvSpPr/>
          <p:nvPr/>
        </p:nvSpPr>
        <p:spPr>
          <a:xfrm>
            <a:off x="1974960" y="6145200"/>
            <a:ext cx="1481040" cy="31896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" name=""/>
          <p:cNvSpPr/>
          <p:nvPr/>
        </p:nvSpPr>
        <p:spPr>
          <a:xfrm>
            <a:off x="2108160" y="6167520"/>
            <a:ext cx="1446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" name=""/>
          <p:cNvSpPr/>
          <p:nvPr/>
        </p:nvSpPr>
        <p:spPr>
          <a:xfrm>
            <a:off x="2112480" y="6176880"/>
            <a:ext cx="11948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38% CAGR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8" name=""/>
          <p:cNvSpPr/>
          <p:nvPr/>
        </p:nvSpPr>
        <p:spPr>
          <a:xfrm>
            <a:off x="1652760" y="5819760"/>
            <a:ext cx="5871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9" name=""/>
          <p:cNvSpPr/>
          <p:nvPr/>
        </p:nvSpPr>
        <p:spPr>
          <a:xfrm>
            <a:off x="178776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0" name=""/>
          <p:cNvSpPr/>
          <p:nvPr/>
        </p:nvSpPr>
        <p:spPr>
          <a:xfrm>
            <a:off x="241776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1" name=""/>
          <p:cNvSpPr/>
          <p:nvPr/>
        </p:nvSpPr>
        <p:spPr>
          <a:xfrm>
            <a:off x="255924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" name=""/>
          <p:cNvSpPr/>
          <p:nvPr/>
        </p:nvSpPr>
        <p:spPr>
          <a:xfrm>
            <a:off x="3268800" y="5819760"/>
            <a:ext cx="5871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" name=""/>
          <p:cNvSpPr/>
          <p:nvPr/>
        </p:nvSpPr>
        <p:spPr>
          <a:xfrm>
            <a:off x="337536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" name=""/>
          <p:cNvSpPr/>
          <p:nvPr/>
        </p:nvSpPr>
        <p:spPr>
          <a:xfrm>
            <a:off x="3997440" y="5819760"/>
            <a:ext cx="5889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" name=""/>
          <p:cNvSpPr/>
          <p:nvPr/>
        </p:nvSpPr>
        <p:spPr>
          <a:xfrm>
            <a:off x="412308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" name=""/>
          <p:cNvSpPr/>
          <p:nvPr/>
        </p:nvSpPr>
        <p:spPr>
          <a:xfrm>
            <a:off x="84312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7" name=""/>
          <p:cNvSpPr/>
          <p:nvPr/>
        </p:nvSpPr>
        <p:spPr>
          <a:xfrm>
            <a:off x="97812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8" name=""/>
          <p:cNvSpPr/>
          <p:nvPr/>
        </p:nvSpPr>
        <p:spPr>
          <a:xfrm>
            <a:off x="1652760" y="5819760"/>
            <a:ext cx="5871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9" name=""/>
          <p:cNvSpPr/>
          <p:nvPr/>
        </p:nvSpPr>
        <p:spPr>
          <a:xfrm>
            <a:off x="241776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" name=""/>
          <p:cNvSpPr/>
          <p:nvPr/>
        </p:nvSpPr>
        <p:spPr>
          <a:xfrm>
            <a:off x="3997440" y="5819760"/>
            <a:ext cx="5889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" name=""/>
          <p:cNvSpPr/>
          <p:nvPr/>
        </p:nvSpPr>
        <p:spPr>
          <a:xfrm>
            <a:off x="84312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" name=""/>
          <p:cNvSpPr/>
          <p:nvPr/>
        </p:nvSpPr>
        <p:spPr>
          <a:xfrm>
            <a:off x="6861240" y="6137280"/>
            <a:ext cx="1481040" cy="31896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863" name=""/>
          <p:cNvGraphicFramePr/>
          <p:nvPr/>
        </p:nvGraphicFramePr>
        <p:xfrm>
          <a:off x="5684760" y="1697040"/>
          <a:ext cx="4017960" cy="4438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6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684760" y="1697040"/>
                    <a:ext cx="4017960" cy="443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65" name=""/>
          <p:cNvSpPr/>
          <p:nvPr/>
        </p:nvSpPr>
        <p:spPr>
          <a:xfrm>
            <a:off x="5457960" y="1123920"/>
            <a:ext cx="4309920" cy="54291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" name=""/>
          <p:cNvSpPr/>
          <p:nvPr/>
        </p:nvSpPr>
        <p:spPr>
          <a:xfrm>
            <a:off x="5725800" y="1163520"/>
            <a:ext cx="3839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Income Before Interest and Taxes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" name=""/>
          <p:cNvSpPr/>
          <p:nvPr/>
        </p:nvSpPr>
        <p:spPr>
          <a:xfrm>
            <a:off x="6615000" y="581976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" name=""/>
          <p:cNvSpPr/>
          <p:nvPr/>
        </p:nvSpPr>
        <p:spPr>
          <a:xfrm>
            <a:off x="675036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" name=""/>
          <p:cNvSpPr/>
          <p:nvPr/>
        </p:nvSpPr>
        <p:spPr>
          <a:xfrm>
            <a:off x="5786280" y="4387680"/>
            <a:ext cx="60012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" name=""/>
          <p:cNvSpPr/>
          <p:nvPr/>
        </p:nvSpPr>
        <p:spPr>
          <a:xfrm>
            <a:off x="5986800" y="44560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$401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" name=""/>
          <p:cNvSpPr/>
          <p:nvPr/>
        </p:nvSpPr>
        <p:spPr>
          <a:xfrm>
            <a:off x="7544160" y="374184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$654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" name=""/>
          <p:cNvSpPr/>
          <p:nvPr/>
        </p:nvSpPr>
        <p:spPr>
          <a:xfrm>
            <a:off x="8139240" y="2811600"/>
            <a:ext cx="5889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" name=""/>
          <p:cNvSpPr/>
          <p:nvPr/>
        </p:nvSpPr>
        <p:spPr>
          <a:xfrm>
            <a:off x="8318520" y="28684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$968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" name=""/>
          <p:cNvSpPr/>
          <p:nvPr/>
        </p:nvSpPr>
        <p:spPr>
          <a:xfrm>
            <a:off x="738036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" name=""/>
          <p:cNvSpPr/>
          <p:nvPr/>
        </p:nvSpPr>
        <p:spPr>
          <a:xfrm>
            <a:off x="752184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" name=""/>
          <p:cNvSpPr/>
          <p:nvPr/>
        </p:nvSpPr>
        <p:spPr>
          <a:xfrm>
            <a:off x="8231040" y="581976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7" name=""/>
          <p:cNvSpPr/>
          <p:nvPr/>
        </p:nvSpPr>
        <p:spPr>
          <a:xfrm>
            <a:off x="833760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8" name=""/>
          <p:cNvSpPr/>
          <p:nvPr/>
        </p:nvSpPr>
        <p:spPr>
          <a:xfrm>
            <a:off x="6602400" y="4218120"/>
            <a:ext cx="59544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9" name=""/>
          <p:cNvSpPr/>
          <p:nvPr/>
        </p:nvSpPr>
        <p:spPr>
          <a:xfrm>
            <a:off x="6764400" y="428472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$466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0" name=""/>
          <p:cNvSpPr/>
          <p:nvPr/>
        </p:nvSpPr>
        <p:spPr>
          <a:xfrm>
            <a:off x="8993160" y="1974960"/>
            <a:ext cx="5889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1" name=""/>
          <p:cNvSpPr/>
          <p:nvPr/>
        </p:nvSpPr>
        <p:spPr>
          <a:xfrm>
            <a:off x="8959680" y="5819760"/>
            <a:ext cx="5889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2" name=""/>
          <p:cNvSpPr/>
          <p:nvPr/>
        </p:nvSpPr>
        <p:spPr>
          <a:xfrm>
            <a:off x="911088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3" name=""/>
          <p:cNvSpPr/>
          <p:nvPr/>
        </p:nvSpPr>
        <p:spPr>
          <a:xfrm>
            <a:off x="5805360" y="5819760"/>
            <a:ext cx="590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4" name=""/>
          <p:cNvSpPr/>
          <p:nvPr/>
        </p:nvSpPr>
        <p:spPr>
          <a:xfrm>
            <a:off x="594072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5" name=""/>
          <p:cNvSpPr/>
          <p:nvPr/>
        </p:nvSpPr>
        <p:spPr>
          <a:xfrm>
            <a:off x="6615000" y="581976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6" name=""/>
          <p:cNvSpPr/>
          <p:nvPr/>
        </p:nvSpPr>
        <p:spPr>
          <a:xfrm>
            <a:off x="5786280" y="4387680"/>
            <a:ext cx="60012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7" name=""/>
          <p:cNvSpPr/>
          <p:nvPr/>
        </p:nvSpPr>
        <p:spPr>
          <a:xfrm>
            <a:off x="8139240" y="2811600"/>
            <a:ext cx="5889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8" name=""/>
          <p:cNvSpPr/>
          <p:nvPr/>
        </p:nvSpPr>
        <p:spPr>
          <a:xfrm>
            <a:off x="738036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9" name=""/>
          <p:cNvSpPr/>
          <p:nvPr/>
        </p:nvSpPr>
        <p:spPr>
          <a:xfrm>
            <a:off x="8231040" y="581976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90" name=""/>
          <p:cNvSpPr/>
          <p:nvPr/>
        </p:nvSpPr>
        <p:spPr>
          <a:xfrm>
            <a:off x="6602400" y="4218120"/>
            <a:ext cx="59544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91" name=""/>
          <p:cNvSpPr/>
          <p:nvPr/>
        </p:nvSpPr>
        <p:spPr>
          <a:xfrm>
            <a:off x="8993160" y="1974960"/>
            <a:ext cx="5889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92" name=""/>
          <p:cNvSpPr/>
          <p:nvPr/>
        </p:nvSpPr>
        <p:spPr>
          <a:xfrm>
            <a:off x="9042120" y="187632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$1,317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93" name=""/>
          <p:cNvSpPr/>
          <p:nvPr/>
        </p:nvSpPr>
        <p:spPr>
          <a:xfrm>
            <a:off x="8959680" y="5819760"/>
            <a:ext cx="5889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94" name=""/>
          <p:cNvSpPr/>
          <p:nvPr/>
        </p:nvSpPr>
        <p:spPr>
          <a:xfrm>
            <a:off x="5805360" y="5819760"/>
            <a:ext cx="590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95" name=""/>
          <p:cNvSpPr/>
          <p:nvPr/>
        </p:nvSpPr>
        <p:spPr>
          <a:xfrm>
            <a:off x="7011720" y="6162840"/>
            <a:ext cx="11948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35% CAGR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96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Wholesale Energy Operations and Services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"/>
          <p:cNvGrpSpPr/>
          <p:nvPr/>
        </p:nvGrpSpPr>
        <p:grpSpPr>
          <a:xfrm>
            <a:off x="2470320" y="1741320"/>
            <a:ext cx="967680" cy="799920"/>
            <a:chOff x="2470320" y="1741320"/>
            <a:chExt cx="967680" cy="799920"/>
          </a:xfrm>
        </p:grpSpPr>
        <p:sp>
          <p:nvSpPr>
            <p:cNvPr id="898" name=""/>
            <p:cNvSpPr/>
            <p:nvPr/>
          </p:nvSpPr>
          <p:spPr>
            <a:xfrm>
              <a:off x="2470320" y="1741320"/>
              <a:ext cx="967680" cy="799920"/>
            </a:xfrm>
            <a:custGeom>
              <a:avLst/>
              <a:gdLst/>
              <a:ahLst/>
              <a:rect l="l" t="t" r="r" b="b"/>
              <a:pathLst>
                <a:path w="1097" h="907">
                  <a:moveTo>
                    <a:pt x="932" y="907"/>
                  </a:moveTo>
                  <a:lnTo>
                    <a:pt x="979" y="627"/>
                  </a:lnTo>
                  <a:lnTo>
                    <a:pt x="975" y="580"/>
                  </a:lnTo>
                  <a:lnTo>
                    <a:pt x="993" y="555"/>
                  </a:lnTo>
                  <a:lnTo>
                    <a:pt x="993" y="530"/>
                  </a:lnTo>
                  <a:lnTo>
                    <a:pt x="964" y="509"/>
                  </a:lnTo>
                  <a:lnTo>
                    <a:pt x="964" y="491"/>
                  </a:lnTo>
                  <a:lnTo>
                    <a:pt x="986" y="476"/>
                  </a:lnTo>
                  <a:lnTo>
                    <a:pt x="1004" y="459"/>
                  </a:lnTo>
                  <a:lnTo>
                    <a:pt x="1029" y="451"/>
                  </a:lnTo>
                  <a:lnTo>
                    <a:pt x="1036" y="412"/>
                  </a:lnTo>
                  <a:lnTo>
                    <a:pt x="1054" y="387"/>
                  </a:lnTo>
                  <a:lnTo>
                    <a:pt x="1072" y="369"/>
                  </a:lnTo>
                  <a:lnTo>
                    <a:pt x="1097" y="337"/>
                  </a:lnTo>
                  <a:lnTo>
                    <a:pt x="1090" y="301"/>
                  </a:lnTo>
                  <a:lnTo>
                    <a:pt x="1054" y="251"/>
                  </a:lnTo>
                  <a:lnTo>
                    <a:pt x="853" y="200"/>
                  </a:lnTo>
                  <a:lnTo>
                    <a:pt x="792" y="208"/>
                  </a:lnTo>
                  <a:lnTo>
                    <a:pt x="753" y="193"/>
                  </a:lnTo>
                  <a:lnTo>
                    <a:pt x="703" y="193"/>
                  </a:lnTo>
                  <a:lnTo>
                    <a:pt x="652" y="208"/>
                  </a:lnTo>
                  <a:lnTo>
                    <a:pt x="595" y="179"/>
                  </a:lnTo>
                  <a:lnTo>
                    <a:pt x="530" y="186"/>
                  </a:lnTo>
                  <a:lnTo>
                    <a:pt x="455" y="164"/>
                  </a:lnTo>
                  <a:lnTo>
                    <a:pt x="409" y="161"/>
                  </a:lnTo>
                  <a:lnTo>
                    <a:pt x="358" y="111"/>
                  </a:lnTo>
                  <a:lnTo>
                    <a:pt x="362" y="57"/>
                  </a:lnTo>
                  <a:lnTo>
                    <a:pt x="333" y="35"/>
                  </a:lnTo>
                  <a:lnTo>
                    <a:pt x="312" y="32"/>
                  </a:lnTo>
                  <a:lnTo>
                    <a:pt x="294" y="7"/>
                  </a:lnTo>
                  <a:lnTo>
                    <a:pt x="254" y="0"/>
                  </a:lnTo>
                  <a:lnTo>
                    <a:pt x="240" y="28"/>
                  </a:lnTo>
                  <a:lnTo>
                    <a:pt x="222" y="89"/>
                  </a:lnTo>
                  <a:lnTo>
                    <a:pt x="218" y="150"/>
                  </a:lnTo>
                  <a:lnTo>
                    <a:pt x="193" y="179"/>
                  </a:lnTo>
                  <a:lnTo>
                    <a:pt x="190" y="236"/>
                  </a:lnTo>
                  <a:lnTo>
                    <a:pt x="79" y="448"/>
                  </a:lnTo>
                  <a:lnTo>
                    <a:pt x="57" y="516"/>
                  </a:lnTo>
                  <a:lnTo>
                    <a:pt x="25" y="541"/>
                  </a:lnTo>
                  <a:lnTo>
                    <a:pt x="14" y="566"/>
                  </a:lnTo>
                  <a:lnTo>
                    <a:pt x="18" y="595"/>
                  </a:lnTo>
                  <a:lnTo>
                    <a:pt x="14" y="613"/>
                  </a:lnTo>
                  <a:lnTo>
                    <a:pt x="0" y="634"/>
                  </a:lnTo>
                  <a:lnTo>
                    <a:pt x="3" y="649"/>
                  </a:lnTo>
                  <a:lnTo>
                    <a:pt x="14" y="674"/>
                  </a:lnTo>
                  <a:lnTo>
                    <a:pt x="25" y="681"/>
                  </a:lnTo>
                  <a:lnTo>
                    <a:pt x="28" y="688"/>
                  </a:lnTo>
                  <a:lnTo>
                    <a:pt x="932" y="907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9" name=""/>
            <p:cNvSpPr/>
            <p:nvPr/>
          </p:nvSpPr>
          <p:spPr>
            <a:xfrm>
              <a:off x="2470320" y="1741320"/>
              <a:ext cx="967680" cy="799920"/>
            </a:xfrm>
            <a:custGeom>
              <a:avLst/>
              <a:gdLst/>
              <a:ahLst/>
              <a:rect l="l" t="t" r="r" b="b"/>
              <a:pathLst>
                <a:path w="1097" h="907">
                  <a:moveTo>
                    <a:pt x="932" y="907"/>
                  </a:moveTo>
                  <a:lnTo>
                    <a:pt x="979" y="627"/>
                  </a:lnTo>
                  <a:lnTo>
                    <a:pt x="975" y="580"/>
                  </a:lnTo>
                  <a:lnTo>
                    <a:pt x="993" y="555"/>
                  </a:lnTo>
                  <a:lnTo>
                    <a:pt x="993" y="530"/>
                  </a:lnTo>
                  <a:lnTo>
                    <a:pt x="964" y="509"/>
                  </a:lnTo>
                  <a:lnTo>
                    <a:pt x="964" y="491"/>
                  </a:lnTo>
                  <a:lnTo>
                    <a:pt x="986" y="476"/>
                  </a:lnTo>
                  <a:lnTo>
                    <a:pt x="1004" y="459"/>
                  </a:lnTo>
                  <a:lnTo>
                    <a:pt x="1029" y="451"/>
                  </a:lnTo>
                  <a:lnTo>
                    <a:pt x="1036" y="412"/>
                  </a:lnTo>
                  <a:lnTo>
                    <a:pt x="1054" y="387"/>
                  </a:lnTo>
                  <a:lnTo>
                    <a:pt x="1072" y="369"/>
                  </a:lnTo>
                  <a:lnTo>
                    <a:pt x="1097" y="337"/>
                  </a:lnTo>
                  <a:lnTo>
                    <a:pt x="1090" y="301"/>
                  </a:lnTo>
                  <a:lnTo>
                    <a:pt x="1054" y="251"/>
                  </a:lnTo>
                  <a:lnTo>
                    <a:pt x="853" y="200"/>
                  </a:lnTo>
                  <a:lnTo>
                    <a:pt x="792" y="208"/>
                  </a:lnTo>
                  <a:lnTo>
                    <a:pt x="753" y="193"/>
                  </a:lnTo>
                  <a:lnTo>
                    <a:pt x="703" y="193"/>
                  </a:lnTo>
                  <a:lnTo>
                    <a:pt x="652" y="208"/>
                  </a:lnTo>
                  <a:lnTo>
                    <a:pt x="595" y="179"/>
                  </a:lnTo>
                  <a:lnTo>
                    <a:pt x="530" y="186"/>
                  </a:lnTo>
                  <a:lnTo>
                    <a:pt x="455" y="164"/>
                  </a:lnTo>
                  <a:lnTo>
                    <a:pt x="409" y="161"/>
                  </a:lnTo>
                  <a:lnTo>
                    <a:pt x="358" y="111"/>
                  </a:lnTo>
                  <a:lnTo>
                    <a:pt x="362" y="57"/>
                  </a:lnTo>
                  <a:lnTo>
                    <a:pt x="333" y="35"/>
                  </a:lnTo>
                  <a:lnTo>
                    <a:pt x="312" y="32"/>
                  </a:lnTo>
                  <a:lnTo>
                    <a:pt x="294" y="7"/>
                  </a:lnTo>
                  <a:lnTo>
                    <a:pt x="254" y="0"/>
                  </a:lnTo>
                  <a:lnTo>
                    <a:pt x="240" y="28"/>
                  </a:lnTo>
                  <a:lnTo>
                    <a:pt x="222" y="89"/>
                  </a:lnTo>
                  <a:lnTo>
                    <a:pt x="218" y="150"/>
                  </a:lnTo>
                  <a:lnTo>
                    <a:pt x="193" y="179"/>
                  </a:lnTo>
                  <a:lnTo>
                    <a:pt x="190" y="236"/>
                  </a:lnTo>
                  <a:lnTo>
                    <a:pt x="79" y="448"/>
                  </a:lnTo>
                  <a:lnTo>
                    <a:pt x="57" y="516"/>
                  </a:lnTo>
                  <a:lnTo>
                    <a:pt x="25" y="541"/>
                  </a:lnTo>
                  <a:lnTo>
                    <a:pt x="14" y="566"/>
                  </a:lnTo>
                  <a:lnTo>
                    <a:pt x="18" y="595"/>
                  </a:lnTo>
                  <a:lnTo>
                    <a:pt x="14" y="613"/>
                  </a:lnTo>
                  <a:lnTo>
                    <a:pt x="0" y="634"/>
                  </a:lnTo>
                  <a:lnTo>
                    <a:pt x="3" y="649"/>
                  </a:lnTo>
                  <a:lnTo>
                    <a:pt x="14" y="674"/>
                  </a:lnTo>
                  <a:lnTo>
                    <a:pt x="25" y="681"/>
                  </a:lnTo>
                  <a:lnTo>
                    <a:pt x="28" y="688"/>
                  </a:lnTo>
                  <a:lnTo>
                    <a:pt x="932" y="907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00" name=""/>
          <p:cNvGrpSpPr/>
          <p:nvPr/>
        </p:nvGrpSpPr>
        <p:grpSpPr>
          <a:xfrm>
            <a:off x="2676600" y="1370160"/>
            <a:ext cx="806040" cy="593280"/>
            <a:chOff x="2676600" y="1370160"/>
            <a:chExt cx="806040" cy="593280"/>
          </a:xfrm>
        </p:grpSpPr>
        <p:sp>
          <p:nvSpPr>
            <p:cNvPr id="901" name=""/>
            <p:cNvSpPr/>
            <p:nvPr/>
          </p:nvSpPr>
          <p:spPr>
            <a:xfrm>
              <a:off x="2676600" y="1370160"/>
              <a:ext cx="806040" cy="59328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  <a:close/>
                </a:path>
              </a:pathLst>
            </a:custGeom>
            <a:solidFill>
              <a:srgbClr val="00f008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02" name=""/>
            <p:cNvSpPr/>
            <p:nvPr/>
          </p:nvSpPr>
          <p:spPr>
            <a:xfrm>
              <a:off x="2676600" y="1370160"/>
              <a:ext cx="806040" cy="59328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903" name=""/>
          <p:cNvSpPr/>
          <p:nvPr/>
        </p:nvSpPr>
        <p:spPr>
          <a:xfrm>
            <a:off x="2676600" y="1370160"/>
            <a:ext cx="806400" cy="593640"/>
          </a:xfrm>
          <a:custGeom>
            <a:avLst/>
            <a:gdLst/>
            <a:ahLst/>
            <a:rect l="l" t="t" r="r" b="b"/>
            <a:pathLst>
              <a:path w="914" h="675">
                <a:moveTo>
                  <a:pt x="810" y="675"/>
                </a:moveTo>
                <a:lnTo>
                  <a:pt x="692" y="642"/>
                </a:lnTo>
                <a:lnTo>
                  <a:pt x="613" y="624"/>
                </a:lnTo>
                <a:lnTo>
                  <a:pt x="552" y="632"/>
                </a:lnTo>
                <a:lnTo>
                  <a:pt x="520" y="617"/>
                </a:lnTo>
                <a:lnTo>
                  <a:pt x="480" y="617"/>
                </a:lnTo>
                <a:lnTo>
                  <a:pt x="423" y="628"/>
                </a:lnTo>
                <a:lnTo>
                  <a:pt x="366" y="610"/>
                </a:lnTo>
                <a:lnTo>
                  <a:pt x="298" y="610"/>
                </a:lnTo>
                <a:lnTo>
                  <a:pt x="247" y="596"/>
                </a:lnTo>
                <a:lnTo>
                  <a:pt x="161" y="585"/>
                </a:lnTo>
                <a:lnTo>
                  <a:pt x="122" y="538"/>
                </a:lnTo>
                <a:lnTo>
                  <a:pt x="125" y="481"/>
                </a:lnTo>
                <a:lnTo>
                  <a:pt x="100" y="463"/>
                </a:lnTo>
                <a:lnTo>
                  <a:pt x="72" y="456"/>
                </a:lnTo>
                <a:lnTo>
                  <a:pt x="54" y="427"/>
                </a:lnTo>
                <a:lnTo>
                  <a:pt x="11" y="420"/>
                </a:lnTo>
                <a:lnTo>
                  <a:pt x="0" y="398"/>
                </a:lnTo>
                <a:lnTo>
                  <a:pt x="4" y="370"/>
                </a:lnTo>
                <a:lnTo>
                  <a:pt x="25" y="363"/>
                </a:lnTo>
                <a:lnTo>
                  <a:pt x="36" y="345"/>
                </a:lnTo>
                <a:lnTo>
                  <a:pt x="18" y="294"/>
                </a:lnTo>
                <a:lnTo>
                  <a:pt x="22" y="201"/>
                </a:lnTo>
                <a:lnTo>
                  <a:pt x="29" y="162"/>
                </a:lnTo>
                <a:lnTo>
                  <a:pt x="4" y="104"/>
                </a:lnTo>
                <a:lnTo>
                  <a:pt x="4" y="65"/>
                </a:lnTo>
                <a:lnTo>
                  <a:pt x="25" y="47"/>
                </a:lnTo>
                <a:lnTo>
                  <a:pt x="50" y="54"/>
                </a:lnTo>
                <a:lnTo>
                  <a:pt x="82" y="83"/>
                </a:lnTo>
                <a:lnTo>
                  <a:pt x="129" y="104"/>
                </a:lnTo>
                <a:lnTo>
                  <a:pt x="183" y="112"/>
                </a:lnTo>
                <a:lnTo>
                  <a:pt x="208" y="115"/>
                </a:lnTo>
                <a:lnTo>
                  <a:pt x="240" y="165"/>
                </a:lnTo>
                <a:lnTo>
                  <a:pt x="226" y="183"/>
                </a:lnTo>
                <a:lnTo>
                  <a:pt x="222" y="194"/>
                </a:lnTo>
                <a:lnTo>
                  <a:pt x="233" y="216"/>
                </a:lnTo>
                <a:lnTo>
                  <a:pt x="240" y="223"/>
                </a:lnTo>
                <a:lnTo>
                  <a:pt x="204" y="294"/>
                </a:lnTo>
                <a:lnTo>
                  <a:pt x="219" y="294"/>
                </a:lnTo>
                <a:lnTo>
                  <a:pt x="269" y="294"/>
                </a:lnTo>
                <a:lnTo>
                  <a:pt x="262" y="212"/>
                </a:lnTo>
                <a:lnTo>
                  <a:pt x="298" y="205"/>
                </a:lnTo>
                <a:lnTo>
                  <a:pt x="301" y="180"/>
                </a:lnTo>
                <a:lnTo>
                  <a:pt x="287" y="169"/>
                </a:lnTo>
                <a:lnTo>
                  <a:pt x="247" y="162"/>
                </a:lnTo>
                <a:lnTo>
                  <a:pt x="247" y="144"/>
                </a:lnTo>
                <a:lnTo>
                  <a:pt x="294" y="76"/>
                </a:lnTo>
                <a:lnTo>
                  <a:pt x="262" y="22"/>
                </a:lnTo>
                <a:lnTo>
                  <a:pt x="280" y="0"/>
                </a:lnTo>
                <a:lnTo>
                  <a:pt x="914" y="158"/>
                </a:lnTo>
                <a:lnTo>
                  <a:pt x="810" y="675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04" name=""/>
          <p:cNvSpPr/>
          <p:nvPr/>
        </p:nvSpPr>
        <p:spPr>
          <a:xfrm>
            <a:off x="2676600" y="1370160"/>
            <a:ext cx="806400" cy="593640"/>
          </a:xfrm>
          <a:custGeom>
            <a:avLst/>
            <a:gdLst/>
            <a:ahLst/>
            <a:rect l="l" t="t" r="r" b="b"/>
            <a:pathLst>
              <a:path w="914" h="675">
                <a:moveTo>
                  <a:pt x="810" y="675"/>
                </a:moveTo>
                <a:lnTo>
                  <a:pt x="692" y="642"/>
                </a:lnTo>
                <a:lnTo>
                  <a:pt x="613" y="624"/>
                </a:lnTo>
                <a:lnTo>
                  <a:pt x="552" y="632"/>
                </a:lnTo>
                <a:lnTo>
                  <a:pt x="520" y="617"/>
                </a:lnTo>
                <a:lnTo>
                  <a:pt x="480" y="617"/>
                </a:lnTo>
                <a:lnTo>
                  <a:pt x="423" y="628"/>
                </a:lnTo>
                <a:lnTo>
                  <a:pt x="366" y="610"/>
                </a:lnTo>
                <a:lnTo>
                  <a:pt x="298" y="610"/>
                </a:lnTo>
                <a:lnTo>
                  <a:pt x="247" y="596"/>
                </a:lnTo>
                <a:lnTo>
                  <a:pt x="161" y="585"/>
                </a:lnTo>
                <a:lnTo>
                  <a:pt x="122" y="538"/>
                </a:lnTo>
                <a:lnTo>
                  <a:pt x="125" y="481"/>
                </a:lnTo>
                <a:lnTo>
                  <a:pt x="100" y="463"/>
                </a:lnTo>
                <a:lnTo>
                  <a:pt x="72" y="456"/>
                </a:lnTo>
                <a:lnTo>
                  <a:pt x="54" y="427"/>
                </a:lnTo>
                <a:lnTo>
                  <a:pt x="11" y="420"/>
                </a:lnTo>
                <a:lnTo>
                  <a:pt x="0" y="398"/>
                </a:lnTo>
                <a:lnTo>
                  <a:pt x="4" y="370"/>
                </a:lnTo>
                <a:lnTo>
                  <a:pt x="25" y="363"/>
                </a:lnTo>
                <a:lnTo>
                  <a:pt x="36" y="345"/>
                </a:lnTo>
                <a:lnTo>
                  <a:pt x="18" y="294"/>
                </a:lnTo>
                <a:lnTo>
                  <a:pt x="22" y="201"/>
                </a:lnTo>
                <a:lnTo>
                  <a:pt x="29" y="162"/>
                </a:lnTo>
                <a:lnTo>
                  <a:pt x="4" y="104"/>
                </a:lnTo>
                <a:lnTo>
                  <a:pt x="4" y="65"/>
                </a:lnTo>
                <a:lnTo>
                  <a:pt x="25" y="47"/>
                </a:lnTo>
                <a:lnTo>
                  <a:pt x="50" y="54"/>
                </a:lnTo>
                <a:lnTo>
                  <a:pt x="82" y="83"/>
                </a:lnTo>
                <a:lnTo>
                  <a:pt x="129" y="104"/>
                </a:lnTo>
                <a:lnTo>
                  <a:pt x="183" y="112"/>
                </a:lnTo>
                <a:lnTo>
                  <a:pt x="208" y="115"/>
                </a:lnTo>
                <a:lnTo>
                  <a:pt x="240" y="165"/>
                </a:lnTo>
                <a:lnTo>
                  <a:pt x="226" y="183"/>
                </a:lnTo>
                <a:lnTo>
                  <a:pt x="222" y="194"/>
                </a:lnTo>
                <a:lnTo>
                  <a:pt x="233" y="216"/>
                </a:lnTo>
                <a:lnTo>
                  <a:pt x="240" y="223"/>
                </a:lnTo>
                <a:lnTo>
                  <a:pt x="204" y="294"/>
                </a:lnTo>
                <a:lnTo>
                  <a:pt x="219" y="294"/>
                </a:lnTo>
                <a:lnTo>
                  <a:pt x="269" y="294"/>
                </a:lnTo>
                <a:lnTo>
                  <a:pt x="262" y="212"/>
                </a:lnTo>
                <a:lnTo>
                  <a:pt x="298" y="205"/>
                </a:lnTo>
                <a:lnTo>
                  <a:pt x="301" y="180"/>
                </a:lnTo>
                <a:lnTo>
                  <a:pt x="287" y="169"/>
                </a:lnTo>
                <a:lnTo>
                  <a:pt x="247" y="162"/>
                </a:lnTo>
                <a:lnTo>
                  <a:pt x="247" y="144"/>
                </a:lnTo>
                <a:lnTo>
                  <a:pt x="294" y="76"/>
                </a:lnTo>
                <a:lnTo>
                  <a:pt x="262" y="22"/>
                </a:lnTo>
                <a:lnTo>
                  <a:pt x="280" y="0"/>
                </a:lnTo>
                <a:lnTo>
                  <a:pt x="914" y="158"/>
                </a:lnTo>
                <a:lnTo>
                  <a:pt x="810" y="675"/>
                </a:lnTo>
              </a:path>
            </a:pathLst>
          </a:custGeom>
          <a:solidFill>
            <a:srgbClr val="008226"/>
          </a:solidFill>
          <a:ln w="1116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905" name=""/>
          <p:cNvGrpSpPr/>
          <p:nvPr/>
        </p:nvGrpSpPr>
        <p:grpSpPr>
          <a:xfrm>
            <a:off x="4703760" y="1677960"/>
            <a:ext cx="796680" cy="490320"/>
            <a:chOff x="4703760" y="1677960"/>
            <a:chExt cx="796680" cy="490320"/>
          </a:xfrm>
        </p:grpSpPr>
        <p:sp>
          <p:nvSpPr>
            <p:cNvPr id="906" name=""/>
            <p:cNvSpPr/>
            <p:nvPr/>
          </p:nvSpPr>
          <p:spPr>
            <a:xfrm>
              <a:off x="4703760" y="1677960"/>
              <a:ext cx="796680" cy="490320"/>
            </a:xfrm>
            <a:custGeom>
              <a:avLst/>
              <a:gdLst/>
              <a:ahLst/>
              <a:rect l="l" t="t" r="r" b="b"/>
              <a:pathLst>
                <a:path w="903" h="556">
                  <a:moveTo>
                    <a:pt x="43" y="0"/>
                  </a:moveTo>
                  <a:lnTo>
                    <a:pt x="452" y="21"/>
                  </a:lnTo>
                  <a:lnTo>
                    <a:pt x="825" y="28"/>
                  </a:lnTo>
                  <a:lnTo>
                    <a:pt x="828" y="57"/>
                  </a:lnTo>
                  <a:lnTo>
                    <a:pt x="846" y="79"/>
                  </a:lnTo>
                  <a:lnTo>
                    <a:pt x="846" y="89"/>
                  </a:lnTo>
                  <a:lnTo>
                    <a:pt x="817" y="107"/>
                  </a:lnTo>
                  <a:lnTo>
                    <a:pt x="842" y="140"/>
                  </a:lnTo>
                  <a:lnTo>
                    <a:pt x="832" y="172"/>
                  </a:lnTo>
                  <a:lnTo>
                    <a:pt x="839" y="193"/>
                  </a:lnTo>
                  <a:lnTo>
                    <a:pt x="860" y="269"/>
                  </a:lnTo>
                  <a:lnTo>
                    <a:pt x="871" y="287"/>
                  </a:lnTo>
                  <a:lnTo>
                    <a:pt x="878" y="319"/>
                  </a:lnTo>
                  <a:lnTo>
                    <a:pt x="868" y="323"/>
                  </a:lnTo>
                  <a:lnTo>
                    <a:pt x="857" y="351"/>
                  </a:lnTo>
                  <a:lnTo>
                    <a:pt x="875" y="373"/>
                  </a:lnTo>
                  <a:lnTo>
                    <a:pt x="875" y="405"/>
                  </a:lnTo>
                  <a:lnTo>
                    <a:pt x="864" y="416"/>
                  </a:lnTo>
                  <a:lnTo>
                    <a:pt x="875" y="430"/>
                  </a:lnTo>
                  <a:lnTo>
                    <a:pt x="860" y="448"/>
                  </a:lnTo>
                  <a:lnTo>
                    <a:pt x="868" y="466"/>
                  </a:lnTo>
                  <a:lnTo>
                    <a:pt x="893" y="491"/>
                  </a:lnTo>
                  <a:lnTo>
                    <a:pt x="903" y="552"/>
                  </a:lnTo>
                  <a:lnTo>
                    <a:pt x="624" y="556"/>
                  </a:lnTo>
                  <a:lnTo>
                    <a:pt x="384" y="548"/>
                  </a:lnTo>
                  <a:lnTo>
                    <a:pt x="107" y="538"/>
                  </a:lnTo>
                  <a:lnTo>
                    <a:pt x="0" y="5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82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07" name=""/>
            <p:cNvSpPr/>
            <p:nvPr/>
          </p:nvSpPr>
          <p:spPr>
            <a:xfrm>
              <a:off x="4703760" y="1677960"/>
              <a:ext cx="796680" cy="490320"/>
            </a:xfrm>
            <a:custGeom>
              <a:avLst/>
              <a:gdLst/>
              <a:ahLst/>
              <a:rect l="l" t="t" r="r" b="b"/>
              <a:pathLst>
                <a:path w="903" h="556">
                  <a:moveTo>
                    <a:pt x="43" y="0"/>
                  </a:moveTo>
                  <a:lnTo>
                    <a:pt x="452" y="21"/>
                  </a:lnTo>
                  <a:lnTo>
                    <a:pt x="825" y="28"/>
                  </a:lnTo>
                  <a:lnTo>
                    <a:pt x="828" y="57"/>
                  </a:lnTo>
                  <a:lnTo>
                    <a:pt x="846" y="79"/>
                  </a:lnTo>
                  <a:lnTo>
                    <a:pt x="846" y="89"/>
                  </a:lnTo>
                  <a:lnTo>
                    <a:pt x="817" y="107"/>
                  </a:lnTo>
                  <a:lnTo>
                    <a:pt x="842" y="140"/>
                  </a:lnTo>
                  <a:lnTo>
                    <a:pt x="832" y="172"/>
                  </a:lnTo>
                  <a:lnTo>
                    <a:pt x="839" y="193"/>
                  </a:lnTo>
                  <a:lnTo>
                    <a:pt x="860" y="269"/>
                  </a:lnTo>
                  <a:lnTo>
                    <a:pt x="871" y="287"/>
                  </a:lnTo>
                  <a:lnTo>
                    <a:pt x="878" y="319"/>
                  </a:lnTo>
                  <a:lnTo>
                    <a:pt x="868" y="323"/>
                  </a:lnTo>
                  <a:lnTo>
                    <a:pt x="857" y="351"/>
                  </a:lnTo>
                  <a:lnTo>
                    <a:pt x="875" y="373"/>
                  </a:lnTo>
                  <a:lnTo>
                    <a:pt x="875" y="405"/>
                  </a:lnTo>
                  <a:lnTo>
                    <a:pt x="864" y="416"/>
                  </a:lnTo>
                  <a:lnTo>
                    <a:pt x="875" y="430"/>
                  </a:lnTo>
                  <a:lnTo>
                    <a:pt x="860" y="448"/>
                  </a:lnTo>
                  <a:lnTo>
                    <a:pt x="868" y="466"/>
                  </a:lnTo>
                  <a:lnTo>
                    <a:pt x="893" y="491"/>
                  </a:lnTo>
                  <a:lnTo>
                    <a:pt x="903" y="552"/>
                  </a:lnTo>
                  <a:lnTo>
                    <a:pt x="624" y="556"/>
                  </a:lnTo>
                  <a:lnTo>
                    <a:pt x="384" y="548"/>
                  </a:lnTo>
                  <a:lnTo>
                    <a:pt x="107" y="538"/>
                  </a:lnTo>
                  <a:lnTo>
                    <a:pt x="0" y="527"/>
                  </a:lnTo>
                  <a:lnTo>
                    <a:pt x="43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08" name=""/>
          <p:cNvGrpSpPr/>
          <p:nvPr/>
        </p:nvGrpSpPr>
        <p:grpSpPr>
          <a:xfrm>
            <a:off x="2975040" y="3895560"/>
            <a:ext cx="4171680" cy="2674800"/>
            <a:chOff x="2975040" y="3895560"/>
            <a:chExt cx="4171680" cy="2674800"/>
          </a:xfrm>
        </p:grpSpPr>
        <p:sp>
          <p:nvSpPr>
            <p:cNvPr id="909" name=""/>
            <p:cNvSpPr/>
            <p:nvPr/>
          </p:nvSpPr>
          <p:spPr>
            <a:xfrm>
              <a:off x="2975040" y="3895560"/>
              <a:ext cx="4171680" cy="267480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10" name=""/>
            <p:cNvSpPr/>
            <p:nvPr/>
          </p:nvSpPr>
          <p:spPr>
            <a:xfrm>
              <a:off x="2975040" y="3895560"/>
              <a:ext cx="4171680" cy="267480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11" name=""/>
          <p:cNvGrpSpPr/>
          <p:nvPr/>
        </p:nvGrpSpPr>
        <p:grpSpPr>
          <a:xfrm>
            <a:off x="6669000" y="4289400"/>
            <a:ext cx="1099800" cy="834840"/>
            <a:chOff x="6669000" y="4289400"/>
            <a:chExt cx="1099800" cy="834840"/>
          </a:xfrm>
        </p:grpSpPr>
        <p:sp>
          <p:nvSpPr>
            <p:cNvPr id="912" name=""/>
            <p:cNvSpPr/>
            <p:nvPr/>
          </p:nvSpPr>
          <p:spPr>
            <a:xfrm>
              <a:off x="6669000" y="4289400"/>
              <a:ext cx="1099800" cy="834840"/>
            </a:xfrm>
            <a:custGeom>
              <a:avLst/>
              <a:gdLst/>
              <a:ahLst/>
              <a:rect l="l" t="t" r="r" b="b"/>
              <a:pathLst>
                <a:path w="1248" h="947">
                  <a:moveTo>
                    <a:pt x="54" y="190"/>
                  </a:moveTo>
                  <a:lnTo>
                    <a:pt x="76" y="194"/>
                  </a:lnTo>
                  <a:lnTo>
                    <a:pt x="83" y="176"/>
                  </a:lnTo>
                  <a:lnTo>
                    <a:pt x="104" y="204"/>
                  </a:lnTo>
                  <a:lnTo>
                    <a:pt x="122" y="176"/>
                  </a:lnTo>
                  <a:lnTo>
                    <a:pt x="133" y="161"/>
                  </a:lnTo>
                  <a:lnTo>
                    <a:pt x="162" y="176"/>
                  </a:lnTo>
                  <a:lnTo>
                    <a:pt x="173" y="168"/>
                  </a:lnTo>
                  <a:lnTo>
                    <a:pt x="173" y="150"/>
                  </a:lnTo>
                  <a:lnTo>
                    <a:pt x="187" y="154"/>
                  </a:lnTo>
                  <a:lnTo>
                    <a:pt x="198" y="194"/>
                  </a:lnTo>
                  <a:lnTo>
                    <a:pt x="266" y="201"/>
                  </a:lnTo>
                  <a:lnTo>
                    <a:pt x="302" y="179"/>
                  </a:lnTo>
                  <a:lnTo>
                    <a:pt x="323" y="194"/>
                  </a:lnTo>
                  <a:lnTo>
                    <a:pt x="320" y="237"/>
                  </a:lnTo>
                  <a:lnTo>
                    <a:pt x="348" y="240"/>
                  </a:lnTo>
                  <a:lnTo>
                    <a:pt x="366" y="283"/>
                  </a:lnTo>
                  <a:lnTo>
                    <a:pt x="395" y="283"/>
                  </a:lnTo>
                  <a:lnTo>
                    <a:pt x="416" y="258"/>
                  </a:lnTo>
                  <a:lnTo>
                    <a:pt x="438" y="251"/>
                  </a:lnTo>
                  <a:lnTo>
                    <a:pt x="470" y="254"/>
                  </a:lnTo>
                  <a:lnTo>
                    <a:pt x="495" y="237"/>
                  </a:lnTo>
                  <a:lnTo>
                    <a:pt x="499" y="204"/>
                  </a:lnTo>
                  <a:lnTo>
                    <a:pt x="513" y="179"/>
                  </a:lnTo>
                  <a:lnTo>
                    <a:pt x="538" y="172"/>
                  </a:lnTo>
                  <a:lnTo>
                    <a:pt x="578" y="179"/>
                  </a:lnTo>
                  <a:lnTo>
                    <a:pt x="606" y="204"/>
                  </a:lnTo>
                  <a:lnTo>
                    <a:pt x="606" y="233"/>
                  </a:lnTo>
                  <a:lnTo>
                    <a:pt x="642" y="240"/>
                  </a:lnTo>
                  <a:lnTo>
                    <a:pt x="696" y="269"/>
                  </a:lnTo>
                  <a:lnTo>
                    <a:pt x="700" y="305"/>
                  </a:lnTo>
                  <a:lnTo>
                    <a:pt x="750" y="315"/>
                  </a:lnTo>
                  <a:lnTo>
                    <a:pt x="778" y="351"/>
                  </a:lnTo>
                  <a:lnTo>
                    <a:pt x="786" y="405"/>
                  </a:lnTo>
                  <a:lnTo>
                    <a:pt x="775" y="412"/>
                  </a:lnTo>
                  <a:lnTo>
                    <a:pt x="761" y="423"/>
                  </a:lnTo>
                  <a:lnTo>
                    <a:pt x="761" y="452"/>
                  </a:lnTo>
                  <a:lnTo>
                    <a:pt x="778" y="484"/>
                  </a:lnTo>
                  <a:lnTo>
                    <a:pt x="778" y="513"/>
                  </a:lnTo>
                  <a:lnTo>
                    <a:pt x="789" y="549"/>
                  </a:lnTo>
                  <a:lnTo>
                    <a:pt x="814" y="523"/>
                  </a:lnTo>
                  <a:lnTo>
                    <a:pt x="843" y="513"/>
                  </a:lnTo>
                  <a:lnTo>
                    <a:pt x="807" y="584"/>
                  </a:lnTo>
                  <a:lnTo>
                    <a:pt x="821" y="610"/>
                  </a:lnTo>
                  <a:lnTo>
                    <a:pt x="836" y="624"/>
                  </a:lnTo>
                  <a:lnTo>
                    <a:pt x="861" y="663"/>
                  </a:lnTo>
                  <a:lnTo>
                    <a:pt x="900" y="678"/>
                  </a:lnTo>
                  <a:lnTo>
                    <a:pt x="904" y="656"/>
                  </a:lnTo>
                  <a:lnTo>
                    <a:pt x="925" y="663"/>
                  </a:lnTo>
                  <a:lnTo>
                    <a:pt x="915" y="699"/>
                  </a:lnTo>
                  <a:lnTo>
                    <a:pt x="911" y="735"/>
                  </a:lnTo>
                  <a:lnTo>
                    <a:pt x="940" y="746"/>
                  </a:lnTo>
                  <a:lnTo>
                    <a:pt x="969" y="782"/>
                  </a:lnTo>
                  <a:lnTo>
                    <a:pt x="965" y="814"/>
                  </a:lnTo>
                  <a:lnTo>
                    <a:pt x="979" y="825"/>
                  </a:lnTo>
                  <a:lnTo>
                    <a:pt x="1037" y="825"/>
                  </a:lnTo>
                  <a:lnTo>
                    <a:pt x="1058" y="843"/>
                  </a:lnTo>
                  <a:lnTo>
                    <a:pt x="1055" y="861"/>
                  </a:lnTo>
                  <a:lnTo>
                    <a:pt x="1083" y="857"/>
                  </a:lnTo>
                  <a:lnTo>
                    <a:pt x="1083" y="886"/>
                  </a:lnTo>
                  <a:lnTo>
                    <a:pt x="1105" y="914"/>
                  </a:lnTo>
                  <a:lnTo>
                    <a:pt x="1098" y="943"/>
                  </a:lnTo>
                  <a:lnTo>
                    <a:pt x="1137" y="947"/>
                  </a:lnTo>
                  <a:lnTo>
                    <a:pt x="1155" y="929"/>
                  </a:lnTo>
                  <a:lnTo>
                    <a:pt x="1219" y="932"/>
                  </a:lnTo>
                  <a:lnTo>
                    <a:pt x="1248" y="904"/>
                  </a:lnTo>
                  <a:lnTo>
                    <a:pt x="1227" y="843"/>
                  </a:lnTo>
                  <a:lnTo>
                    <a:pt x="1245" y="828"/>
                  </a:lnTo>
                  <a:lnTo>
                    <a:pt x="1241" y="660"/>
                  </a:lnTo>
                  <a:lnTo>
                    <a:pt x="1234" y="627"/>
                  </a:lnTo>
                  <a:lnTo>
                    <a:pt x="1180" y="559"/>
                  </a:lnTo>
                  <a:lnTo>
                    <a:pt x="1169" y="534"/>
                  </a:lnTo>
                  <a:lnTo>
                    <a:pt x="1155" y="498"/>
                  </a:lnTo>
                  <a:lnTo>
                    <a:pt x="1105" y="419"/>
                  </a:lnTo>
                  <a:lnTo>
                    <a:pt x="1090" y="355"/>
                  </a:lnTo>
                  <a:lnTo>
                    <a:pt x="1080" y="326"/>
                  </a:lnTo>
                  <a:lnTo>
                    <a:pt x="1058" y="319"/>
                  </a:lnTo>
                  <a:lnTo>
                    <a:pt x="1033" y="258"/>
                  </a:lnTo>
                  <a:lnTo>
                    <a:pt x="994" y="204"/>
                  </a:lnTo>
                  <a:lnTo>
                    <a:pt x="951" y="147"/>
                  </a:lnTo>
                  <a:lnTo>
                    <a:pt x="929" y="97"/>
                  </a:lnTo>
                  <a:lnTo>
                    <a:pt x="897" y="93"/>
                  </a:lnTo>
                  <a:lnTo>
                    <a:pt x="918" y="64"/>
                  </a:lnTo>
                  <a:lnTo>
                    <a:pt x="897" y="21"/>
                  </a:lnTo>
                  <a:lnTo>
                    <a:pt x="865" y="14"/>
                  </a:lnTo>
                  <a:lnTo>
                    <a:pt x="839" y="0"/>
                  </a:lnTo>
                  <a:lnTo>
                    <a:pt x="814" y="32"/>
                  </a:lnTo>
                  <a:lnTo>
                    <a:pt x="832" y="57"/>
                  </a:lnTo>
                  <a:lnTo>
                    <a:pt x="832" y="93"/>
                  </a:lnTo>
                  <a:lnTo>
                    <a:pt x="789" y="61"/>
                  </a:lnTo>
                  <a:lnTo>
                    <a:pt x="606" y="68"/>
                  </a:lnTo>
                  <a:lnTo>
                    <a:pt x="398" y="75"/>
                  </a:lnTo>
                  <a:lnTo>
                    <a:pt x="377" y="29"/>
                  </a:lnTo>
                  <a:lnTo>
                    <a:pt x="147" y="61"/>
                  </a:lnTo>
                  <a:lnTo>
                    <a:pt x="43" y="75"/>
                  </a:lnTo>
                  <a:lnTo>
                    <a:pt x="11" y="86"/>
                  </a:lnTo>
                  <a:lnTo>
                    <a:pt x="0" y="111"/>
                  </a:lnTo>
                  <a:lnTo>
                    <a:pt x="22" y="133"/>
                  </a:lnTo>
                  <a:lnTo>
                    <a:pt x="58" y="133"/>
                  </a:lnTo>
                  <a:lnTo>
                    <a:pt x="36" y="154"/>
                  </a:lnTo>
                  <a:lnTo>
                    <a:pt x="54" y="19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13" name=""/>
            <p:cNvSpPr/>
            <p:nvPr/>
          </p:nvSpPr>
          <p:spPr>
            <a:xfrm>
              <a:off x="6669000" y="4289400"/>
              <a:ext cx="1099800" cy="834840"/>
            </a:xfrm>
            <a:custGeom>
              <a:avLst/>
              <a:gdLst/>
              <a:ahLst/>
              <a:rect l="l" t="t" r="r" b="b"/>
              <a:pathLst>
                <a:path w="1248" h="947">
                  <a:moveTo>
                    <a:pt x="54" y="190"/>
                  </a:moveTo>
                  <a:lnTo>
                    <a:pt x="76" y="194"/>
                  </a:lnTo>
                  <a:lnTo>
                    <a:pt x="83" y="176"/>
                  </a:lnTo>
                  <a:lnTo>
                    <a:pt x="104" y="204"/>
                  </a:lnTo>
                  <a:lnTo>
                    <a:pt x="122" y="176"/>
                  </a:lnTo>
                  <a:lnTo>
                    <a:pt x="133" y="161"/>
                  </a:lnTo>
                  <a:lnTo>
                    <a:pt x="162" y="176"/>
                  </a:lnTo>
                  <a:lnTo>
                    <a:pt x="173" y="168"/>
                  </a:lnTo>
                  <a:lnTo>
                    <a:pt x="173" y="150"/>
                  </a:lnTo>
                  <a:lnTo>
                    <a:pt x="187" y="154"/>
                  </a:lnTo>
                  <a:lnTo>
                    <a:pt x="198" y="194"/>
                  </a:lnTo>
                  <a:lnTo>
                    <a:pt x="266" y="201"/>
                  </a:lnTo>
                  <a:lnTo>
                    <a:pt x="302" y="179"/>
                  </a:lnTo>
                  <a:lnTo>
                    <a:pt x="323" y="194"/>
                  </a:lnTo>
                  <a:lnTo>
                    <a:pt x="320" y="237"/>
                  </a:lnTo>
                  <a:lnTo>
                    <a:pt x="348" y="240"/>
                  </a:lnTo>
                  <a:lnTo>
                    <a:pt x="366" y="283"/>
                  </a:lnTo>
                  <a:lnTo>
                    <a:pt x="395" y="283"/>
                  </a:lnTo>
                  <a:lnTo>
                    <a:pt x="416" y="258"/>
                  </a:lnTo>
                  <a:lnTo>
                    <a:pt x="438" y="251"/>
                  </a:lnTo>
                  <a:lnTo>
                    <a:pt x="470" y="254"/>
                  </a:lnTo>
                  <a:lnTo>
                    <a:pt x="495" y="237"/>
                  </a:lnTo>
                  <a:lnTo>
                    <a:pt x="499" y="204"/>
                  </a:lnTo>
                  <a:lnTo>
                    <a:pt x="513" y="179"/>
                  </a:lnTo>
                  <a:lnTo>
                    <a:pt x="538" y="172"/>
                  </a:lnTo>
                  <a:lnTo>
                    <a:pt x="578" y="179"/>
                  </a:lnTo>
                  <a:lnTo>
                    <a:pt x="606" y="204"/>
                  </a:lnTo>
                  <a:lnTo>
                    <a:pt x="606" y="233"/>
                  </a:lnTo>
                  <a:lnTo>
                    <a:pt x="642" y="240"/>
                  </a:lnTo>
                  <a:lnTo>
                    <a:pt x="696" y="269"/>
                  </a:lnTo>
                  <a:lnTo>
                    <a:pt x="700" y="305"/>
                  </a:lnTo>
                  <a:lnTo>
                    <a:pt x="750" y="315"/>
                  </a:lnTo>
                  <a:lnTo>
                    <a:pt x="778" y="351"/>
                  </a:lnTo>
                  <a:lnTo>
                    <a:pt x="786" y="405"/>
                  </a:lnTo>
                  <a:lnTo>
                    <a:pt x="775" y="412"/>
                  </a:lnTo>
                  <a:lnTo>
                    <a:pt x="761" y="423"/>
                  </a:lnTo>
                  <a:lnTo>
                    <a:pt x="761" y="452"/>
                  </a:lnTo>
                  <a:lnTo>
                    <a:pt x="778" y="484"/>
                  </a:lnTo>
                  <a:lnTo>
                    <a:pt x="778" y="513"/>
                  </a:lnTo>
                  <a:lnTo>
                    <a:pt x="789" y="549"/>
                  </a:lnTo>
                  <a:lnTo>
                    <a:pt x="814" y="523"/>
                  </a:lnTo>
                  <a:lnTo>
                    <a:pt x="843" y="513"/>
                  </a:lnTo>
                  <a:lnTo>
                    <a:pt x="807" y="584"/>
                  </a:lnTo>
                  <a:lnTo>
                    <a:pt x="821" y="610"/>
                  </a:lnTo>
                  <a:lnTo>
                    <a:pt x="836" y="624"/>
                  </a:lnTo>
                  <a:lnTo>
                    <a:pt x="861" y="663"/>
                  </a:lnTo>
                  <a:lnTo>
                    <a:pt x="900" y="678"/>
                  </a:lnTo>
                  <a:lnTo>
                    <a:pt x="904" y="656"/>
                  </a:lnTo>
                  <a:lnTo>
                    <a:pt x="925" y="663"/>
                  </a:lnTo>
                  <a:lnTo>
                    <a:pt x="915" y="699"/>
                  </a:lnTo>
                  <a:lnTo>
                    <a:pt x="911" y="735"/>
                  </a:lnTo>
                  <a:lnTo>
                    <a:pt x="940" y="746"/>
                  </a:lnTo>
                  <a:lnTo>
                    <a:pt x="969" y="782"/>
                  </a:lnTo>
                  <a:lnTo>
                    <a:pt x="965" y="814"/>
                  </a:lnTo>
                  <a:lnTo>
                    <a:pt x="979" y="825"/>
                  </a:lnTo>
                  <a:lnTo>
                    <a:pt x="1037" y="825"/>
                  </a:lnTo>
                  <a:lnTo>
                    <a:pt x="1058" y="843"/>
                  </a:lnTo>
                  <a:lnTo>
                    <a:pt x="1055" y="861"/>
                  </a:lnTo>
                  <a:lnTo>
                    <a:pt x="1083" y="857"/>
                  </a:lnTo>
                  <a:lnTo>
                    <a:pt x="1083" y="886"/>
                  </a:lnTo>
                  <a:lnTo>
                    <a:pt x="1105" y="914"/>
                  </a:lnTo>
                  <a:lnTo>
                    <a:pt x="1098" y="943"/>
                  </a:lnTo>
                  <a:lnTo>
                    <a:pt x="1137" y="947"/>
                  </a:lnTo>
                  <a:lnTo>
                    <a:pt x="1155" y="929"/>
                  </a:lnTo>
                  <a:lnTo>
                    <a:pt x="1219" y="932"/>
                  </a:lnTo>
                  <a:lnTo>
                    <a:pt x="1248" y="904"/>
                  </a:lnTo>
                  <a:lnTo>
                    <a:pt x="1227" y="843"/>
                  </a:lnTo>
                  <a:lnTo>
                    <a:pt x="1245" y="828"/>
                  </a:lnTo>
                  <a:lnTo>
                    <a:pt x="1241" y="660"/>
                  </a:lnTo>
                  <a:lnTo>
                    <a:pt x="1234" y="627"/>
                  </a:lnTo>
                  <a:lnTo>
                    <a:pt x="1180" y="559"/>
                  </a:lnTo>
                  <a:lnTo>
                    <a:pt x="1169" y="534"/>
                  </a:lnTo>
                  <a:lnTo>
                    <a:pt x="1155" y="498"/>
                  </a:lnTo>
                  <a:lnTo>
                    <a:pt x="1105" y="419"/>
                  </a:lnTo>
                  <a:lnTo>
                    <a:pt x="1090" y="355"/>
                  </a:lnTo>
                  <a:lnTo>
                    <a:pt x="1080" y="326"/>
                  </a:lnTo>
                  <a:lnTo>
                    <a:pt x="1058" y="319"/>
                  </a:lnTo>
                  <a:lnTo>
                    <a:pt x="1033" y="258"/>
                  </a:lnTo>
                  <a:lnTo>
                    <a:pt x="994" y="204"/>
                  </a:lnTo>
                  <a:lnTo>
                    <a:pt x="951" y="147"/>
                  </a:lnTo>
                  <a:lnTo>
                    <a:pt x="929" y="97"/>
                  </a:lnTo>
                  <a:lnTo>
                    <a:pt x="897" y="93"/>
                  </a:lnTo>
                  <a:lnTo>
                    <a:pt x="918" y="64"/>
                  </a:lnTo>
                  <a:lnTo>
                    <a:pt x="897" y="21"/>
                  </a:lnTo>
                  <a:lnTo>
                    <a:pt x="865" y="14"/>
                  </a:lnTo>
                  <a:lnTo>
                    <a:pt x="839" y="0"/>
                  </a:lnTo>
                  <a:lnTo>
                    <a:pt x="814" y="32"/>
                  </a:lnTo>
                  <a:lnTo>
                    <a:pt x="832" y="57"/>
                  </a:lnTo>
                  <a:lnTo>
                    <a:pt x="832" y="93"/>
                  </a:lnTo>
                  <a:lnTo>
                    <a:pt x="789" y="61"/>
                  </a:lnTo>
                  <a:lnTo>
                    <a:pt x="606" y="68"/>
                  </a:lnTo>
                  <a:lnTo>
                    <a:pt x="398" y="75"/>
                  </a:lnTo>
                  <a:lnTo>
                    <a:pt x="377" y="29"/>
                  </a:lnTo>
                  <a:lnTo>
                    <a:pt x="147" y="61"/>
                  </a:lnTo>
                  <a:lnTo>
                    <a:pt x="43" y="75"/>
                  </a:lnTo>
                  <a:lnTo>
                    <a:pt x="11" y="86"/>
                  </a:lnTo>
                  <a:lnTo>
                    <a:pt x="0" y="111"/>
                  </a:lnTo>
                  <a:lnTo>
                    <a:pt x="22" y="133"/>
                  </a:lnTo>
                  <a:lnTo>
                    <a:pt x="58" y="133"/>
                  </a:lnTo>
                  <a:lnTo>
                    <a:pt x="36" y="154"/>
                  </a:lnTo>
                  <a:lnTo>
                    <a:pt x="54" y="19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14" name=""/>
          <p:cNvGrpSpPr/>
          <p:nvPr/>
        </p:nvGrpSpPr>
        <p:grpSpPr>
          <a:xfrm>
            <a:off x="5632560" y="1011240"/>
            <a:ext cx="2228400" cy="1657080"/>
            <a:chOff x="5632560" y="1011240"/>
            <a:chExt cx="2228400" cy="1657080"/>
          </a:xfrm>
        </p:grpSpPr>
        <p:sp>
          <p:nvSpPr>
            <p:cNvPr id="915" name=""/>
            <p:cNvSpPr/>
            <p:nvPr/>
          </p:nvSpPr>
          <p:spPr>
            <a:xfrm>
              <a:off x="5632560" y="1011240"/>
              <a:ext cx="2228400" cy="165708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16" name=""/>
            <p:cNvSpPr/>
            <p:nvPr/>
          </p:nvSpPr>
          <p:spPr>
            <a:xfrm>
              <a:off x="5632560" y="1011240"/>
              <a:ext cx="2228400" cy="165708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917" name=""/>
          <p:cNvSpPr/>
          <p:nvPr/>
        </p:nvSpPr>
        <p:spPr>
          <a:xfrm>
            <a:off x="5891040" y="1519200"/>
            <a:ext cx="2013120" cy="161280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18" name=""/>
          <p:cNvSpPr/>
          <p:nvPr/>
        </p:nvSpPr>
        <p:spPr>
          <a:xfrm>
            <a:off x="5587920" y="1066680"/>
            <a:ext cx="246240" cy="33048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919" name=""/>
          <p:cNvGrpSpPr/>
          <p:nvPr/>
        </p:nvGrpSpPr>
        <p:grpSpPr>
          <a:xfrm>
            <a:off x="5632560" y="1011240"/>
            <a:ext cx="2228040" cy="1656720"/>
            <a:chOff x="5632560" y="1011240"/>
            <a:chExt cx="2228040" cy="1656720"/>
          </a:xfrm>
        </p:grpSpPr>
        <p:grpSp>
          <p:nvGrpSpPr>
            <p:cNvPr id="920" name=""/>
            <p:cNvGrpSpPr/>
            <p:nvPr/>
          </p:nvGrpSpPr>
          <p:grpSpPr>
            <a:xfrm>
              <a:off x="5632560" y="1011240"/>
              <a:ext cx="2228040" cy="1656720"/>
              <a:chOff x="5632560" y="1011240"/>
              <a:chExt cx="2228040" cy="1656720"/>
            </a:xfrm>
          </p:grpSpPr>
          <p:sp>
            <p:nvSpPr>
              <p:cNvPr id="921" name=""/>
              <p:cNvSpPr/>
              <p:nvPr/>
            </p:nvSpPr>
            <p:spPr>
              <a:xfrm>
                <a:off x="5632560" y="1011240"/>
                <a:ext cx="2228040" cy="165672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2" name=""/>
              <p:cNvSpPr/>
              <p:nvPr/>
            </p:nvSpPr>
            <p:spPr>
              <a:xfrm>
                <a:off x="5632560" y="1011240"/>
                <a:ext cx="2228040" cy="165672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</a:path>
                </a:pathLst>
              </a:custGeom>
              <a:noFill/>
              <a:ln w="1116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923" name=""/>
            <p:cNvSpPr/>
            <p:nvPr/>
          </p:nvSpPr>
          <p:spPr>
            <a:xfrm>
              <a:off x="7089120" y="2291040"/>
              <a:ext cx="13680" cy="13680"/>
            </a:xfrm>
            <a:prstGeom prst="rect">
              <a:avLst/>
            </a:prstGeom>
            <a:solidFill>
              <a:srgbClr val="00f008"/>
            </a:solidFill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24" name=""/>
          <p:cNvGrpSpPr/>
          <p:nvPr/>
        </p:nvGrpSpPr>
        <p:grpSpPr>
          <a:xfrm>
            <a:off x="7129440" y="1011240"/>
            <a:ext cx="1645920" cy="988560"/>
            <a:chOff x="7129440" y="1011240"/>
            <a:chExt cx="1645920" cy="988560"/>
          </a:xfrm>
        </p:grpSpPr>
        <p:sp>
          <p:nvSpPr>
            <p:cNvPr id="925" name=""/>
            <p:cNvSpPr/>
            <p:nvPr/>
          </p:nvSpPr>
          <p:spPr>
            <a:xfrm>
              <a:off x="7129440" y="1011240"/>
              <a:ext cx="1645920" cy="98856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26" name=""/>
            <p:cNvSpPr/>
            <p:nvPr/>
          </p:nvSpPr>
          <p:spPr>
            <a:xfrm>
              <a:off x="7129440" y="1011240"/>
              <a:ext cx="1645920" cy="98856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27" name=""/>
          <p:cNvGrpSpPr/>
          <p:nvPr/>
        </p:nvGrpSpPr>
        <p:grpSpPr>
          <a:xfrm>
            <a:off x="5086440" y="1011240"/>
            <a:ext cx="825120" cy="690120"/>
            <a:chOff x="5086440" y="1011240"/>
            <a:chExt cx="825120" cy="690120"/>
          </a:xfrm>
        </p:grpSpPr>
        <p:sp>
          <p:nvSpPr>
            <p:cNvPr id="928" name=""/>
            <p:cNvSpPr/>
            <p:nvPr/>
          </p:nvSpPr>
          <p:spPr>
            <a:xfrm>
              <a:off x="5086440" y="1011240"/>
              <a:ext cx="825120" cy="6901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29" name=""/>
            <p:cNvSpPr/>
            <p:nvPr/>
          </p:nvSpPr>
          <p:spPr>
            <a:xfrm>
              <a:off x="5086440" y="1011240"/>
              <a:ext cx="825120" cy="6901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30" name=""/>
          <p:cNvGrpSpPr/>
          <p:nvPr/>
        </p:nvGrpSpPr>
        <p:grpSpPr>
          <a:xfrm>
            <a:off x="4272120" y="1008000"/>
            <a:ext cx="850320" cy="685440"/>
            <a:chOff x="4272120" y="1008000"/>
            <a:chExt cx="850320" cy="685440"/>
          </a:xfrm>
        </p:grpSpPr>
        <p:sp>
          <p:nvSpPr>
            <p:cNvPr id="931" name=""/>
            <p:cNvSpPr/>
            <p:nvPr/>
          </p:nvSpPr>
          <p:spPr>
            <a:xfrm>
              <a:off x="4272120" y="1008000"/>
              <a:ext cx="850320" cy="6854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32" name=""/>
            <p:cNvSpPr/>
            <p:nvPr/>
          </p:nvSpPr>
          <p:spPr>
            <a:xfrm>
              <a:off x="4272120" y="1008000"/>
              <a:ext cx="850320" cy="6854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33" name=""/>
          <p:cNvGrpSpPr/>
          <p:nvPr/>
        </p:nvGrpSpPr>
        <p:grpSpPr>
          <a:xfrm>
            <a:off x="3422520" y="1004760"/>
            <a:ext cx="961920" cy="620640"/>
            <a:chOff x="3422520" y="1004760"/>
            <a:chExt cx="961920" cy="620640"/>
          </a:xfrm>
        </p:grpSpPr>
        <p:sp>
          <p:nvSpPr>
            <p:cNvPr id="934" name=""/>
            <p:cNvSpPr/>
            <p:nvPr/>
          </p:nvSpPr>
          <p:spPr>
            <a:xfrm>
              <a:off x="3422520" y="1004760"/>
              <a:ext cx="961920" cy="62064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35" name=""/>
            <p:cNvSpPr/>
            <p:nvPr/>
          </p:nvSpPr>
          <p:spPr>
            <a:xfrm>
              <a:off x="3422520" y="1004760"/>
              <a:ext cx="961920" cy="62064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36" name=""/>
          <p:cNvGrpSpPr/>
          <p:nvPr/>
        </p:nvGrpSpPr>
        <p:grpSpPr>
          <a:xfrm>
            <a:off x="2782800" y="1004760"/>
            <a:ext cx="1042560" cy="556920"/>
            <a:chOff x="2782800" y="1004760"/>
            <a:chExt cx="1042560" cy="556920"/>
          </a:xfrm>
        </p:grpSpPr>
        <p:sp>
          <p:nvSpPr>
            <p:cNvPr id="937" name=""/>
            <p:cNvSpPr/>
            <p:nvPr/>
          </p:nvSpPr>
          <p:spPr>
            <a:xfrm>
              <a:off x="2782800" y="1004760"/>
              <a:ext cx="1042560" cy="55692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38" name=""/>
            <p:cNvSpPr/>
            <p:nvPr/>
          </p:nvSpPr>
          <p:spPr>
            <a:xfrm>
              <a:off x="2782800" y="1004760"/>
              <a:ext cx="1042560" cy="55692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39" name=""/>
          <p:cNvGrpSpPr/>
          <p:nvPr/>
        </p:nvGrpSpPr>
        <p:grpSpPr>
          <a:xfrm>
            <a:off x="3284640" y="1509840"/>
            <a:ext cx="677520" cy="1136160"/>
            <a:chOff x="3284640" y="1509840"/>
            <a:chExt cx="677520" cy="1136160"/>
          </a:xfrm>
        </p:grpSpPr>
        <p:sp>
          <p:nvSpPr>
            <p:cNvPr id="940" name=""/>
            <p:cNvSpPr/>
            <p:nvPr/>
          </p:nvSpPr>
          <p:spPr>
            <a:xfrm>
              <a:off x="3284640" y="1509840"/>
              <a:ext cx="677520" cy="113616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41" name=""/>
            <p:cNvSpPr/>
            <p:nvPr/>
          </p:nvSpPr>
          <p:spPr>
            <a:xfrm>
              <a:off x="3284640" y="1509840"/>
              <a:ext cx="677520" cy="113616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42" name=""/>
          <p:cNvGrpSpPr/>
          <p:nvPr/>
        </p:nvGrpSpPr>
        <p:grpSpPr>
          <a:xfrm>
            <a:off x="3541680" y="1517760"/>
            <a:ext cx="1204560" cy="769320"/>
            <a:chOff x="3541680" y="1517760"/>
            <a:chExt cx="1204560" cy="769320"/>
          </a:xfrm>
        </p:grpSpPr>
        <p:sp>
          <p:nvSpPr>
            <p:cNvPr id="943" name=""/>
            <p:cNvSpPr/>
            <p:nvPr/>
          </p:nvSpPr>
          <p:spPr>
            <a:xfrm>
              <a:off x="3541680" y="1517760"/>
              <a:ext cx="1204560" cy="769320"/>
            </a:xfrm>
            <a:custGeom>
              <a:avLst/>
              <a:gdLst/>
              <a:ahLst/>
              <a:rect l="l" t="t" r="r" b="b"/>
              <a:pathLst>
                <a:path w="1366" h="875">
                  <a:moveTo>
                    <a:pt x="29" y="0"/>
                  </a:moveTo>
                  <a:lnTo>
                    <a:pt x="610" y="100"/>
                  </a:lnTo>
                  <a:lnTo>
                    <a:pt x="1366" y="183"/>
                  </a:lnTo>
                  <a:lnTo>
                    <a:pt x="1309" y="871"/>
                  </a:lnTo>
                  <a:lnTo>
                    <a:pt x="488" y="782"/>
                  </a:lnTo>
                  <a:lnTo>
                    <a:pt x="474" y="875"/>
                  </a:lnTo>
                  <a:lnTo>
                    <a:pt x="427" y="825"/>
                  </a:lnTo>
                  <a:lnTo>
                    <a:pt x="337" y="843"/>
                  </a:lnTo>
                  <a:lnTo>
                    <a:pt x="280" y="839"/>
                  </a:lnTo>
                  <a:lnTo>
                    <a:pt x="269" y="850"/>
                  </a:lnTo>
                  <a:lnTo>
                    <a:pt x="255" y="839"/>
                  </a:lnTo>
                  <a:lnTo>
                    <a:pt x="241" y="782"/>
                  </a:lnTo>
                  <a:lnTo>
                    <a:pt x="205" y="778"/>
                  </a:lnTo>
                  <a:lnTo>
                    <a:pt x="194" y="771"/>
                  </a:lnTo>
                  <a:lnTo>
                    <a:pt x="194" y="731"/>
                  </a:lnTo>
                  <a:lnTo>
                    <a:pt x="190" y="721"/>
                  </a:lnTo>
                  <a:lnTo>
                    <a:pt x="194" y="688"/>
                  </a:lnTo>
                  <a:lnTo>
                    <a:pt x="176" y="667"/>
                  </a:lnTo>
                  <a:lnTo>
                    <a:pt x="173" y="627"/>
                  </a:lnTo>
                  <a:lnTo>
                    <a:pt x="151" y="613"/>
                  </a:lnTo>
                  <a:lnTo>
                    <a:pt x="108" y="653"/>
                  </a:lnTo>
                  <a:lnTo>
                    <a:pt x="97" y="638"/>
                  </a:lnTo>
                  <a:lnTo>
                    <a:pt x="112" y="577"/>
                  </a:lnTo>
                  <a:lnTo>
                    <a:pt x="137" y="559"/>
                  </a:lnTo>
                  <a:lnTo>
                    <a:pt x="115" y="520"/>
                  </a:lnTo>
                  <a:lnTo>
                    <a:pt x="155" y="480"/>
                  </a:lnTo>
                  <a:lnTo>
                    <a:pt x="133" y="445"/>
                  </a:lnTo>
                  <a:lnTo>
                    <a:pt x="115" y="445"/>
                  </a:lnTo>
                  <a:lnTo>
                    <a:pt x="61" y="315"/>
                  </a:lnTo>
                  <a:lnTo>
                    <a:pt x="22" y="301"/>
                  </a:lnTo>
                  <a:lnTo>
                    <a:pt x="33" y="247"/>
                  </a:lnTo>
                  <a:lnTo>
                    <a:pt x="0" y="19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44" name=""/>
            <p:cNvSpPr/>
            <p:nvPr/>
          </p:nvSpPr>
          <p:spPr>
            <a:xfrm>
              <a:off x="3541680" y="1517760"/>
              <a:ext cx="1204560" cy="769320"/>
            </a:xfrm>
            <a:custGeom>
              <a:avLst/>
              <a:gdLst/>
              <a:ahLst/>
              <a:rect l="l" t="t" r="r" b="b"/>
              <a:pathLst>
                <a:path w="1366" h="875">
                  <a:moveTo>
                    <a:pt x="29" y="0"/>
                  </a:moveTo>
                  <a:lnTo>
                    <a:pt x="610" y="100"/>
                  </a:lnTo>
                  <a:lnTo>
                    <a:pt x="1366" y="183"/>
                  </a:lnTo>
                  <a:lnTo>
                    <a:pt x="1309" y="871"/>
                  </a:lnTo>
                  <a:lnTo>
                    <a:pt x="488" y="782"/>
                  </a:lnTo>
                  <a:lnTo>
                    <a:pt x="474" y="875"/>
                  </a:lnTo>
                  <a:lnTo>
                    <a:pt x="427" y="825"/>
                  </a:lnTo>
                  <a:lnTo>
                    <a:pt x="337" y="843"/>
                  </a:lnTo>
                  <a:lnTo>
                    <a:pt x="280" y="839"/>
                  </a:lnTo>
                  <a:lnTo>
                    <a:pt x="269" y="850"/>
                  </a:lnTo>
                  <a:lnTo>
                    <a:pt x="255" y="839"/>
                  </a:lnTo>
                  <a:lnTo>
                    <a:pt x="241" y="782"/>
                  </a:lnTo>
                  <a:lnTo>
                    <a:pt x="205" y="778"/>
                  </a:lnTo>
                  <a:lnTo>
                    <a:pt x="194" y="771"/>
                  </a:lnTo>
                  <a:lnTo>
                    <a:pt x="194" y="731"/>
                  </a:lnTo>
                  <a:lnTo>
                    <a:pt x="190" y="721"/>
                  </a:lnTo>
                  <a:lnTo>
                    <a:pt x="194" y="688"/>
                  </a:lnTo>
                  <a:lnTo>
                    <a:pt x="176" y="667"/>
                  </a:lnTo>
                  <a:lnTo>
                    <a:pt x="173" y="627"/>
                  </a:lnTo>
                  <a:lnTo>
                    <a:pt x="151" y="613"/>
                  </a:lnTo>
                  <a:lnTo>
                    <a:pt x="108" y="653"/>
                  </a:lnTo>
                  <a:lnTo>
                    <a:pt x="97" y="638"/>
                  </a:lnTo>
                  <a:lnTo>
                    <a:pt x="112" y="577"/>
                  </a:lnTo>
                  <a:lnTo>
                    <a:pt x="137" y="559"/>
                  </a:lnTo>
                  <a:lnTo>
                    <a:pt x="115" y="520"/>
                  </a:lnTo>
                  <a:lnTo>
                    <a:pt x="155" y="480"/>
                  </a:lnTo>
                  <a:lnTo>
                    <a:pt x="133" y="445"/>
                  </a:lnTo>
                  <a:lnTo>
                    <a:pt x="115" y="445"/>
                  </a:lnTo>
                  <a:lnTo>
                    <a:pt x="61" y="315"/>
                  </a:lnTo>
                  <a:lnTo>
                    <a:pt x="22" y="301"/>
                  </a:lnTo>
                  <a:lnTo>
                    <a:pt x="33" y="247"/>
                  </a:lnTo>
                  <a:lnTo>
                    <a:pt x="0" y="197"/>
                  </a:lnTo>
                  <a:lnTo>
                    <a:pt x="29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45" name=""/>
          <p:cNvGrpSpPr/>
          <p:nvPr/>
        </p:nvGrpSpPr>
        <p:grpSpPr>
          <a:xfrm>
            <a:off x="3890880" y="2206800"/>
            <a:ext cx="804600" cy="685440"/>
            <a:chOff x="3890880" y="2206800"/>
            <a:chExt cx="804600" cy="685440"/>
          </a:xfrm>
        </p:grpSpPr>
        <p:sp>
          <p:nvSpPr>
            <p:cNvPr id="946" name=""/>
            <p:cNvSpPr/>
            <p:nvPr/>
          </p:nvSpPr>
          <p:spPr>
            <a:xfrm>
              <a:off x="3890880" y="2206800"/>
              <a:ext cx="804600" cy="685440"/>
            </a:xfrm>
            <a:custGeom>
              <a:avLst/>
              <a:gdLst/>
              <a:ahLst/>
              <a:rect l="l" t="t" r="r" b="b"/>
              <a:pathLst>
                <a:path w="912" h="778">
                  <a:moveTo>
                    <a:pt x="93" y="0"/>
                  </a:moveTo>
                  <a:lnTo>
                    <a:pt x="912" y="89"/>
                  </a:lnTo>
                  <a:lnTo>
                    <a:pt x="869" y="778"/>
                  </a:lnTo>
                  <a:lnTo>
                    <a:pt x="0" y="674"/>
                  </a:lnTo>
                  <a:lnTo>
                    <a:pt x="32" y="49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47" name=""/>
            <p:cNvSpPr/>
            <p:nvPr/>
          </p:nvSpPr>
          <p:spPr>
            <a:xfrm>
              <a:off x="3890880" y="2206800"/>
              <a:ext cx="804600" cy="685440"/>
            </a:xfrm>
            <a:custGeom>
              <a:avLst/>
              <a:gdLst/>
              <a:ahLst/>
              <a:rect l="l" t="t" r="r" b="b"/>
              <a:pathLst>
                <a:path w="912" h="778">
                  <a:moveTo>
                    <a:pt x="93" y="0"/>
                  </a:moveTo>
                  <a:lnTo>
                    <a:pt x="912" y="89"/>
                  </a:lnTo>
                  <a:lnTo>
                    <a:pt x="869" y="778"/>
                  </a:lnTo>
                  <a:lnTo>
                    <a:pt x="0" y="674"/>
                  </a:lnTo>
                  <a:lnTo>
                    <a:pt x="32" y="495"/>
                  </a:lnTo>
                  <a:lnTo>
                    <a:pt x="93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48" name=""/>
          <p:cNvGrpSpPr/>
          <p:nvPr/>
        </p:nvGrpSpPr>
        <p:grpSpPr>
          <a:xfrm>
            <a:off x="4683240" y="2147760"/>
            <a:ext cx="837720" cy="536400"/>
            <a:chOff x="4683240" y="2147760"/>
            <a:chExt cx="837720" cy="536400"/>
          </a:xfrm>
        </p:grpSpPr>
        <p:sp>
          <p:nvSpPr>
            <p:cNvPr id="949" name=""/>
            <p:cNvSpPr/>
            <p:nvPr/>
          </p:nvSpPr>
          <p:spPr>
            <a:xfrm>
              <a:off x="4683240" y="2147760"/>
              <a:ext cx="837720" cy="5364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50" name=""/>
            <p:cNvSpPr/>
            <p:nvPr/>
          </p:nvSpPr>
          <p:spPr>
            <a:xfrm>
              <a:off x="4683240" y="2147760"/>
              <a:ext cx="837720" cy="5364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51" name=""/>
          <p:cNvGrpSpPr/>
          <p:nvPr/>
        </p:nvGrpSpPr>
        <p:grpSpPr>
          <a:xfrm>
            <a:off x="4657680" y="2598840"/>
            <a:ext cx="985680" cy="461520"/>
            <a:chOff x="4657680" y="2598840"/>
            <a:chExt cx="985680" cy="461520"/>
          </a:xfrm>
        </p:grpSpPr>
        <p:sp>
          <p:nvSpPr>
            <p:cNvPr id="952" name=""/>
            <p:cNvSpPr/>
            <p:nvPr/>
          </p:nvSpPr>
          <p:spPr>
            <a:xfrm>
              <a:off x="4657680" y="2598840"/>
              <a:ext cx="985680" cy="4615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53" name=""/>
            <p:cNvSpPr/>
            <p:nvPr/>
          </p:nvSpPr>
          <p:spPr>
            <a:xfrm>
              <a:off x="4657680" y="2598840"/>
              <a:ext cx="985680" cy="4615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54" name=""/>
          <p:cNvGrpSpPr/>
          <p:nvPr/>
        </p:nvGrpSpPr>
        <p:grpSpPr>
          <a:xfrm>
            <a:off x="3465360" y="2595600"/>
            <a:ext cx="631440" cy="828360"/>
            <a:chOff x="3465360" y="2595600"/>
            <a:chExt cx="631440" cy="828360"/>
          </a:xfrm>
        </p:grpSpPr>
        <p:sp>
          <p:nvSpPr>
            <p:cNvPr id="955" name=""/>
            <p:cNvSpPr/>
            <p:nvPr/>
          </p:nvSpPr>
          <p:spPr>
            <a:xfrm>
              <a:off x="3465360" y="2595600"/>
              <a:ext cx="631440" cy="828360"/>
            </a:xfrm>
            <a:custGeom>
              <a:avLst/>
              <a:gdLst/>
              <a:ahLst/>
              <a:rect l="l" t="t" r="r" b="b"/>
              <a:pathLst>
                <a:path w="718" h="939">
                  <a:moveTo>
                    <a:pt x="136" y="0"/>
                  </a:moveTo>
                  <a:lnTo>
                    <a:pt x="511" y="57"/>
                  </a:lnTo>
                  <a:lnTo>
                    <a:pt x="482" y="233"/>
                  </a:lnTo>
                  <a:lnTo>
                    <a:pt x="718" y="262"/>
                  </a:lnTo>
                  <a:lnTo>
                    <a:pt x="647" y="939"/>
                  </a:lnTo>
                  <a:lnTo>
                    <a:pt x="0" y="835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56" name=""/>
            <p:cNvSpPr/>
            <p:nvPr/>
          </p:nvSpPr>
          <p:spPr>
            <a:xfrm>
              <a:off x="3465360" y="2595600"/>
              <a:ext cx="631440" cy="828360"/>
            </a:xfrm>
            <a:custGeom>
              <a:avLst/>
              <a:gdLst/>
              <a:ahLst/>
              <a:rect l="l" t="t" r="r" b="b"/>
              <a:pathLst>
                <a:path w="718" h="939">
                  <a:moveTo>
                    <a:pt x="136" y="0"/>
                  </a:moveTo>
                  <a:lnTo>
                    <a:pt x="511" y="57"/>
                  </a:lnTo>
                  <a:lnTo>
                    <a:pt x="482" y="233"/>
                  </a:lnTo>
                  <a:lnTo>
                    <a:pt x="718" y="262"/>
                  </a:lnTo>
                  <a:lnTo>
                    <a:pt x="647" y="939"/>
                  </a:lnTo>
                  <a:lnTo>
                    <a:pt x="0" y="835"/>
                  </a:lnTo>
                  <a:lnTo>
                    <a:pt x="136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57" name=""/>
          <p:cNvGrpSpPr/>
          <p:nvPr/>
        </p:nvGrpSpPr>
        <p:grpSpPr>
          <a:xfrm>
            <a:off x="4033800" y="2825640"/>
            <a:ext cx="837720" cy="677520"/>
            <a:chOff x="4033800" y="2825640"/>
            <a:chExt cx="837720" cy="677520"/>
          </a:xfrm>
        </p:grpSpPr>
        <p:sp>
          <p:nvSpPr>
            <p:cNvPr id="958" name=""/>
            <p:cNvSpPr/>
            <p:nvPr/>
          </p:nvSpPr>
          <p:spPr>
            <a:xfrm>
              <a:off x="4033800" y="2825640"/>
              <a:ext cx="837720" cy="67752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59" name=""/>
            <p:cNvSpPr/>
            <p:nvPr/>
          </p:nvSpPr>
          <p:spPr>
            <a:xfrm>
              <a:off x="4033800" y="2825640"/>
              <a:ext cx="837720" cy="67752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60" name=""/>
          <p:cNvGrpSpPr/>
          <p:nvPr/>
        </p:nvGrpSpPr>
        <p:grpSpPr>
          <a:xfrm>
            <a:off x="4867200" y="3060720"/>
            <a:ext cx="877680" cy="461520"/>
            <a:chOff x="4867200" y="3060720"/>
            <a:chExt cx="877680" cy="461520"/>
          </a:xfrm>
        </p:grpSpPr>
        <p:sp>
          <p:nvSpPr>
            <p:cNvPr id="961" name=""/>
            <p:cNvSpPr/>
            <p:nvPr/>
          </p:nvSpPr>
          <p:spPr>
            <a:xfrm>
              <a:off x="4867200" y="3060720"/>
              <a:ext cx="877680" cy="4615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62" name=""/>
            <p:cNvSpPr/>
            <p:nvPr/>
          </p:nvSpPr>
          <p:spPr>
            <a:xfrm>
              <a:off x="4867200" y="3060720"/>
              <a:ext cx="877680" cy="4615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63" name=""/>
          <p:cNvGrpSpPr/>
          <p:nvPr/>
        </p:nvGrpSpPr>
        <p:grpSpPr>
          <a:xfrm>
            <a:off x="4746600" y="3494160"/>
            <a:ext cx="1022040" cy="514080"/>
            <a:chOff x="4746600" y="3494160"/>
            <a:chExt cx="1022040" cy="514080"/>
          </a:xfrm>
        </p:grpSpPr>
        <p:sp>
          <p:nvSpPr>
            <p:cNvPr id="964" name=""/>
            <p:cNvSpPr/>
            <p:nvPr/>
          </p:nvSpPr>
          <p:spPr>
            <a:xfrm>
              <a:off x="4746600" y="3494160"/>
              <a:ext cx="1022040" cy="51408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65" name=""/>
            <p:cNvSpPr/>
            <p:nvPr/>
          </p:nvSpPr>
          <p:spPr>
            <a:xfrm>
              <a:off x="4746600" y="3494160"/>
              <a:ext cx="1022040" cy="51408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66" name=""/>
          <p:cNvGrpSpPr/>
          <p:nvPr/>
        </p:nvGrpSpPr>
        <p:grpSpPr>
          <a:xfrm>
            <a:off x="3943440" y="3427560"/>
            <a:ext cx="802800" cy="852120"/>
            <a:chOff x="3943440" y="3427560"/>
            <a:chExt cx="802800" cy="852120"/>
          </a:xfrm>
        </p:grpSpPr>
        <p:sp>
          <p:nvSpPr>
            <p:cNvPr id="967" name=""/>
            <p:cNvSpPr/>
            <p:nvPr/>
          </p:nvSpPr>
          <p:spPr>
            <a:xfrm>
              <a:off x="3943440" y="3427560"/>
              <a:ext cx="802800" cy="85212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68" name=""/>
            <p:cNvSpPr/>
            <p:nvPr/>
          </p:nvSpPr>
          <p:spPr>
            <a:xfrm>
              <a:off x="3943440" y="3427560"/>
              <a:ext cx="802800" cy="85212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69" name=""/>
          <p:cNvGrpSpPr/>
          <p:nvPr/>
        </p:nvGrpSpPr>
        <p:grpSpPr>
          <a:xfrm>
            <a:off x="3270240" y="3332160"/>
            <a:ext cx="761760" cy="928440"/>
            <a:chOff x="3270240" y="3332160"/>
            <a:chExt cx="761760" cy="928440"/>
          </a:xfrm>
        </p:grpSpPr>
        <p:sp>
          <p:nvSpPr>
            <p:cNvPr id="970" name=""/>
            <p:cNvSpPr/>
            <p:nvPr/>
          </p:nvSpPr>
          <p:spPr>
            <a:xfrm>
              <a:off x="3270240" y="3332160"/>
              <a:ext cx="761760" cy="9284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71" name=""/>
            <p:cNvSpPr/>
            <p:nvPr/>
          </p:nvSpPr>
          <p:spPr>
            <a:xfrm>
              <a:off x="3270240" y="3332160"/>
              <a:ext cx="761760" cy="9284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72" name=""/>
          <p:cNvGrpSpPr/>
          <p:nvPr/>
        </p:nvGrpSpPr>
        <p:grpSpPr>
          <a:xfrm>
            <a:off x="2844720" y="2467080"/>
            <a:ext cx="738000" cy="1147320"/>
            <a:chOff x="2844720" y="2467080"/>
            <a:chExt cx="738000" cy="1147320"/>
          </a:xfrm>
        </p:grpSpPr>
        <p:sp>
          <p:nvSpPr>
            <p:cNvPr id="973" name=""/>
            <p:cNvSpPr/>
            <p:nvPr/>
          </p:nvSpPr>
          <p:spPr>
            <a:xfrm>
              <a:off x="2844720" y="2467080"/>
              <a:ext cx="738000" cy="1147320"/>
            </a:xfrm>
            <a:custGeom>
              <a:avLst/>
              <a:gdLst/>
              <a:ahLst/>
              <a:rect l="l" t="t" r="r" b="b"/>
              <a:pathLst>
                <a:path w="839" h="1301">
                  <a:moveTo>
                    <a:pt x="129" y="0"/>
                  </a:moveTo>
                  <a:lnTo>
                    <a:pt x="437" y="68"/>
                  </a:lnTo>
                  <a:lnTo>
                    <a:pt x="502" y="86"/>
                  </a:lnTo>
                  <a:lnTo>
                    <a:pt x="839" y="143"/>
                  </a:lnTo>
                  <a:lnTo>
                    <a:pt x="674" y="1140"/>
                  </a:lnTo>
                  <a:lnTo>
                    <a:pt x="667" y="1151"/>
                  </a:lnTo>
                  <a:lnTo>
                    <a:pt x="656" y="1151"/>
                  </a:lnTo>
                  <a:lnTo>
                    <a:pt x="638" y="1136"/>
                  </a:lnTo>
                  <a:lnTo>
                    <a:pt x="617" y="1122"/>
                  </a:lnTo>
                  <a:lnTo>
                    <a:pt x="595" y="1129"/>
                  </a:lnTo>
                  <a:lnTo>
                    <a:pt x="574" y="1140"/>
                  </a:lnTo>
                  <a:lnTo>
                    <a:pt x="584" y="1169"/>
                  </a:lnTo>
                  <a:lnTo>
                    <a:pt x="588" y="1194"/>
                  </a:lnTo>
                  <a:lnTo>
                    <a:pt x="577" y="1197"/>
                  </a:lnTo>
                  <a:lnTo>
                    <a:pt x="577" y="1230"/>
                  </a:lnTo>
                  <a:lnTo>
                    <a:pt x="588" y="1269"/>
                  </a:lnTo>
                  <a:lnTo>
                    <a:pt x="577" y="1298"/>
                  </a:lnTo>
                  <a:lnTo>
                    <a:pt x="570" y="1301"/>
                  </a:lnTo>
                  <a:lnTo>
                    <a:pt x="0" y="498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74" name=""/>
            <p:cNvSpPr/>
            <p:nvPr/>
          </p:nvSpPr>
          <p:spPr>
            <a:xfrm>
              <a:off x="2844720" y="2467080"/>
              <a:ext cx="738000" cy="1147320"/>
            </a:xfrm>
            <a:custGeom>
              <a:avLst/>
              <a:gdLst/>
              <a:ahLst/>
              <a:rect l="l" t="t" r="r" b="b"/>
              <a:pathLst>
                <a:path w="839" h="1301">
                  <a:moveTo>
                    <a:pt x="129" y="0"/>
                  </a:moveTo>
                  <a:lnTo>
                    <a:pt x="437" y="68"/>
                  </a:lnTo>
                  <a:lnTo>
                    <a:pt x="502" y="86"/>
                  </a:lnTo>
                  <a:lnTo>
                    <a:pt x="839" y="143"/>
                  </a:lnTo>
                  <a:lnTo>
                    <a:pt x="674" y="1140"/>
                  </a:lnTo>
                  <a:lnTo>
                    <a:pt x="667" y="1151"/>
                  </a:lnTo>
                  <a:lnTo>
                    <a:pt x="656" y="1151"/>
                  </a:lnTo>
                  <a:lnTo>
                    <a:pt x="638" y="1136"/>
                  </a:lnTo>
                  <a:lnTo>
                    <a:pt x="617" y="1122"/>
                  </a:lnTo>
                  <a:lnTo>
                    <a:pt x="595" y="1129"/>
                  </a:lnTo>
                  <a:lnTo>
                    <a:pt x="574" y="1140"/>
                  </a:lnTo>
                  <a:lnTo>
                    <a:pt x="584" y="1169"/>
                  </a:lnTo>
                  <a:lnTo>
                    <a:pt x="588" y="1194"/>
                  </a:lnTo>
                  <a:lnTo>
                    <a:pt x="577" y="1197"/>
                  </a:lnTo>
                  <a:lnTo>
                    <a:pt x="577" y="1230"/>
                  </a:lnTo>
                  <a:lnTo>
                    <a:pt x="588" y="1269"/>
                  </a:lnTo>
                  <a:lnTo>
                    <a:pt x="577" y="1298"/>
                  </a:lnTo>
                  <a:lnTo>
                    <a:pt x="570" y="1301"/>
                  </a:lnTo>
                  <a:lnTo>
                    <a:pt x="0" y="498"/>
                  </a:lnTo>
                  <a:lnTo>
                    <a:pt x="129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75" name=""/>
          <p:cNvGrpSpPr/>
          <p:nvPr/>
        </p:nvGrpSpPr>
        <p:grpSpPr>
          <a:xfrm>
            <a:off x="2406600" y="2351160"/>
            <a:ext cx="975960" cy="1598040"/>
            <a:chOff x="2406600" y="2351160"/>
            <a:chExt cx="975960" cy="1598040"/>
          </a:xfrm>
        </p:grpSpPr>
        <p:sp>
          <p:nvSpPr>
            <p:cNvPr id="976" name=""/>
            <p:cNvSpPr/>
            <p:nvPr/>
          </p:nvSpPr>
          <p:spPr>
            <a:xfrm>
              <a:off x="2406600" y="2351160"/>
              <a:ext cx="975960" cy="159804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77" name=""/>
            <p:cNvSpPr/>
            <p:nvPr/>
          </p:nvSpPr>
          <p:spPr>
            <a:xfrm>
              <a:off x="2406600" y="2351160"/>
              <a:ext cx="975960" cy="159804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78" name=""/>
          <p:cNvGrpSpPr/>
          <p:nvPr/>
        </p:nvGrpSpPr>
        <p:grpSpPr>
          <a:xfrm>
            <a:off x="5427720" y="1646280"/>
            <a:ext cx="758520" cy="901440"/>
            <a:chOff x="5427720" y="1646280"/>
            <a:chExt cx="758520" cy="901440"/>
          </a:xfrm>
        </p:grpSpPr>
        <p:sp>
          <p:nvSpPr>
            <p:cNvPr id="979" name=""/>
            <p:cNvSpPr/>
            <p:nvPr/>
          </p:nvSpPr>
          <p:spPr>
            <a:xfrm>
              <a:off x="5427720" y="1646280"/>
              <a:ext cx="758520" cy="90144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80" name=""/>
            <p:cNvSpPr/>
            <p:nvPr/>
          </p:nvSpPr>
          <p:spPr>
            <a:xfrm>
              <a:off x="5427720" y="1646280"/>
              <a:ext cx="758520" cy="90144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81" name=""/>
          <p:cNvGrpSpPr/>
          <p:nvPr/>
        </p:nvGrpSpPr>
        <p:grpSpPr>
          <a:xfrm>
            <a:off x="5500800" y="2533680"/>
            <a:ext cx="713880" cy="460080"/>
            <a:chOff x="5500800" y="2533680"/>
            <a:chExt cx="713880" cy="460080"/>
          </a:xfrm>
        </p:grpSpPr>
        <p:sp>
          <p:nvSpPr>
            <p:cNvPr id="982" name=""/>
            <p:cNvSpPr/>
            <p:nvPr/>
          </p:nvSpPr>
          <p:spPr>
            <a:xfrm>
              <a:off x="5500800" y="2533680"/>
              <a:ext cx="713880" cy="460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83" name=""/>
            <p:cNvSpPr/>
            <p:nvPr/>
          </p:nvSpPr>
          <p:spPr>
            <a:xfrm>
              <a:off x="5500800" y="2533680"/>
              <a:ext cx="713880" cy="460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84" name=""/>
          <p:cNvGrpSpPr/>
          <p:nvPr/>
        </p:nvGrpSpPr>
        <p:grpSpPr>
          <a:xfrm>
            <a:off x="5603760" y="2955960"/>
            <a:ext cx="793440" cy="685440"/>
            <a:chOff x="5603760" y="2955960"/>
            <a:chExt cx="793440" cy="685440"/>
          </a:xfrm>
        </p:grpSpPr>
        <p:sp>
          <p:nvSpPr>
            <p:cNvPr id="985" name=""/>
            <p:cNvSpPr/>
            <p:nvPr/>
          </p:nvSpPr>
          <p:spPr>
            <a:xfrm>
              <a:off x="5603760" y="2955960"/>
              <a:ext cx="793440" cy="68544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86" name=""/>
            <p:cNvSpPr/>
            <p:nvPr/>
          </p:nvSpPr>
          <p:spPr>
            <a:xfrm>
              <a:off x="5603760" y="2955960"/>
              <a:ext cx="793440" cy="68544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87" name=""/>
          <p:cNvGrpSpPr/>
          <p:nvPr/>
        </p:nvGrpSpPr>
        <p:grpSpPr>
          <a:xfrm>
            <a:off x="5740560" y="3567240"/>
            <a:ext cx="601200" cy="545760"/>
            <a:chOff x="5740560" y="3567240"/>
            <a:chExt cx="601200" cy="545760"/>
          </a:xfrm>
        </p:grpSpPr>
        <p:sp>
          <p:nvSpPr>
            <p:cNvPr id="988" name=""/>
            <p:cNvSpPr/>
            <p:nvPr/>
          </p:nvSpPr>
          <p:spPr>
            <a:xfrm>
              <a:off x="5740560" y="3567240"/>
              <a:ext cx="601200" cy="54576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89" name=""/>
            <p:cNvSpPr/>
            <p:nvPr/>
          </p:nvSpPr>
          <p:spPr>
            <a:xfrm>
              <a:off x="5740560" y="3567240"/>
              <a:ext cx="601200" cy="54576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90" name=""/>
          <p:cNvGrpSpPr/>
          <p:nvPr/>
        </p:nvGrpSpPr>
        <p:grpSpPr>
          <a:xfrm>
            <a:off x="6083280" y="2649600"/>
            <a:ext cx="482400" cy="821880"/>
            <a:chOff x="6083280" y="2649600"/>
            <a:chExt cx="482400" cy="821880"/>
          </a:xfrm>
        </p:grpSpPr>
        <p:sp>
          <p:nvSpPr>
            <p:cNvPr id="991" name=""/>
            <p:cNvSpPr/>
            <p:nvPr/>
          </p:nvSpPr>
          <p:spPr>
            <a:xfrm>
              <a:off x="6083280" y="2649600"/>
              <a:ext cx="482400" cy="82188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92" name=""/>
            <p:cNvSpPr/>
            <p:nvPr/>
          </p:nvSpPr>
          <p:spPr>
            <a:xfrm>
              <a:off x="6083280" y="2649600"/>
              <a:ext cx="482400" cy="82188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93" name=""/>
          <p:cNvGrpSpPr/>
          <p:nvPr/>
        </p:nvGrpSpPr>
        <p:grpSpPr>
          <a:xfrm>
            <a:off x="5891040" y="1992240"/>
            <a:ext cx="618840" cy="666360"/>
            <a:chOff x="5891040" y="1992240"/>
            <a:chExt cx="618840" cy="666360"/>
          </a:xfrm>
        </p:grpSpPr>
        <p:sp>
          <p:nvSpPr>
            <p:cNvPr id="994" name=""/>
            <p:cNvSpPr/>
            <p:nvPr/>
          </p:nvSpPr>
          <p:spPr>
            <a:xfrm>
              <a:off x="5891040" y="1992240"/>
              <a:ext cx="618840" cy="6663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95" name=""/>
            <p:cNvSpPr/>
            <p:nvPr/>
          </p:nvSpPr>
          <p:spPr>
            <a:xfrm>
              <a:off x="5891040" y="1992240"/>
              <a:ext cx="618840" cy="6663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96" name=""/>
          <p:cNvGrpSpPr/>
          <p:nvPr/>
        </p:nvGrpSpPr>
        <p:grpSpPr>
          <a:xfrm>
            <a:off x="6149880" y="1892160"/>
            <a:ext cx="577440" cy="336240"/>
            <a:chOff x="6149880" y="1892160"/>
            <a:chExt cx="577440" cy="336240"/>
          </a:xfrm>
        </p:grpSpPr>
        <p:sp>
          <p:nvSpPr>
            <p:cNvPr id="997" name=""/>
            <p:cNvSpPr/>
            <p:nvPr/>
          </p:nvSpPr>
          <p:spPr>
            <a:xfrm>
              <a:off x="6149880" y="1892160"/>
              <a:ext cx="577440" cy="33624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98" name=""/>
            <p:cNvSpPr/>
            <p:nvPr/>
          </p:nvSpPr>
          <p:spPr>
            <a:xfrm>
              <a:off x="6149880" y="1892160"/>
              <a:ext cx="577440" cy="33624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99" name=""/>
          <p:cNvGrpSpPr/>
          <p:nvPr/>
        </p:nvGrpSpPr>
        <p:grpSpPr>
          <a:xfrm>
            <a:off x="6497640" y="2712960"/>
            <a:ext cx="375840" cy="631440"/>
            <a:chOff x="6497640" y="2712960"/>
            <a:chExt cx="375840" cy="631440"/>
          </a:xfrm>
        </p:grpSpPr>
        <p:sp>
          <p:nvSpPr>
            <p:cNvPr id="1000" name=""/>
            <p:cNvSpPr/>
            <p:nvPr/>
          </p:nvSpPr>
          <p:spPr>
            <a:xfrm>
              <a:off x="6497640" y="2712960"/>
              <a:ext cx="375840" cy="631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01" name=""/>
            <p:cNvSpPr/>
            <p:nvPr/>
          </p:nvSpPr>
          <p:spPr>
            <a:xfrm>
              <a:off x="6497640" y="2712960"/>
              <a:ext cx="375840" cy="631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02" name=""/>
          <p:cNvGrpSpPr/>
          <p:nvPr/>
        </p:nvGrpSpPr>
        <p:grpSpPr>
          <a:xfrm>
            <a:off x="6581880" y="2127240"/>
            <a:ext cx="469440" cy="597960"/>
            <a:chOff x="6581880" y="2127240"/>
            <a:chExt cx="469440" cy="597960"/>
          </a:xfrm>
        </p:grpSpPr>
        <p:sp>
          <p:nvSpPr>
            <p:cNvPr id="1003" name=""/>
            <p:cNvSpPr/>
            <p:nvPr/>
          </p:nvSpPr>
          <p:spPr>
            <a:xfrm>
              <a:off x="6581880" y="2127240"/>
              <a:ext cx="469440" cy="59796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04" name=""/>
            <p:cNvSpPr/>
            <p:nvPr/>
          </p:nvSpPr>
          <p:spPr>
            <a:xfrm>
              <a:off x="6581880" y="2127240"/>
              <a:ext cx="469440" cy="59796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05" name=""/>
          <p:cNvGrpSpPr/>
          <p:nvPr/>
        </p:nvGrpSpPr>
        <p:grpSpPr>
          <a:xfrm>
            <a:off x="6823080" y="2604960"/>
            <a:ext cx="496440" cy="579240"/>
            <a:chOff x="6823080" y="2604960"/>
            <a:chExt cx="496440" cy="579240"/>
          </a:xfrm>
        </p:grpSpPr>
        <p:sp>
          <p:nvSpPr>
            <p:cNvPr id="1006" name=""/>
            <p:cNvSpPr/>
            <p:nvPr/>
          </p:nvSpPr>
          <p:spPr>
            <a:xfrm>
              <a:off x="6823080" y="2604960"/>
              <a:ext cx="496440" cy="57924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07" name=""/>
            <p:cNvSpPr/>
            <p:nvPr/>
          </p:nvSpPr>
          <p:spPr>
            <a:xfrm>
              <a:off x="6823080" y="2604960"/>
              <a:ext cx="496440" cy="57924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08" name=""/>
          <p:cNvGrpSpPr/>
          <p:nvPr/>
        </p:nvGrpSpPr>
        <p:grpSpPr>
          <a:xfrm>
            <a:off x="7278840" y="2482920"/>
            <a:ext cx="680400" cy="447120"/>
            <a:chOff x="7278840" y="2482920"/>
            <a:chExt cx="680400" cy="447120"/>
          </a:xfrm>
        </p:grpSpPr>
        <p:sp>
          <p:nvSpPr>
            <p:cNvPr id="1009" name=""/>
            <p:cNvSpPr/>
            <p:nvPr/>
          </p:nvSpPr>
          <p:spPr>
            <a:xfrm>
              <a:off x="7278840" y="2482920"/>
              <a:ext cx="680400" cy="4471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10" name=""/>
            <p:cNvSpPr/>
            <p:nvPr/>
          </p:nvSpPr>
          <p:spPr>
            <a:xfrm>
              <a:off x="7278840" y="2482920"/>
              <a:ext cx="680400" cy="4471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11" name=""/>
          <p:cNvGrpSpPr/>
          <p:nvPr/>
        </p:nvGrpSpPr>
        <p:grpSpPr>
          <a:xfrm>
            <a:off x="7134120" y="2849400"/>
            <a:ext cx="468000" cy="493560"/>
            <a:chOff x="7134120" y="2849400"/>
            <a:chExt cx="468000" cy="493560"/>
          </a:xfrm>
        </p:grpSpPr>
        <p:sp>
          <p:nvSpPr>
            <p:cNvPr id="1012" name=""/>
            <p:cNvSpPr/>
            <p:nvPr/>
          </p:nvSpPr>
          <p:spPr>
            <a:xfrm>
              <a:off x="7134120" y="2849400"/>
              <a:ext cx="468000" cy="4935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13" name=""/>
            <p:cNvSpPr/>
            <p:nvPr/>
          </p:nvSpPr>
          <p:spPr>
            <a:xfrm>
              <a:off x="7134120" y="2849400"/>
              <a:ext cx="468000" cy="4935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14" name=""/>
          <p:cNvGrpSpPr/>
          <p:nvPr/>
        </p:nvGrpSpPr>
        <p:grpSpPr>
          <a:xfrm>
            <a:off x="6354720" y="3100320"/>
            <a:ext cx="853920" cy="458640"/>
            <a:chOff x="6354720" y="3100320"/>
            <a:chExt cx="853920" cy="458640"/>
          </a:xfrm>
        </p:grpSpPr>
        <p:sp>
          <p:nvSpPr>
            <p:cNvPr id="1015" name=""/>
            <p:cNvSpPr/>
            <p:nvPr/>
          </p:nvSpPr>
          <p:spPr>
            <a:xfrm>
              <a:off x="6354720" y="3100320"/>
              <a:ext cx="853920" cy="45864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16" name=""/>
            <p:cNvSpPr/>
            <p:nvPr/>
          </p:nvSpPr>
          <p:spPr>
            <a:xfrm>
              <a:off x="6354720" y="3100320"/>
              <a:ext cx="853920" cy="45864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17" name=""/>
          <p:cNvGrpSpPr/>
          <p:nvPr/>
        </p:nvGrpSpPr>
        <p:grpSpPr>
          <a:xfrm>
            <a:off x="7454880" y="2844720"/>
            <a:ext cx="542520" cy="250560"/>
            <a:chOff x="7454880" y="2844720"/>
            <a:chExt cx="542520" cy="250560"/>
          </a:xfrm>
        </p:grpSpPr>
        <p:sp>
          <p:nvSpPr>
            <p:cNvPr id="1018" name=""/>
            <p:cNvSpPr/>
            <p:nvPr/>
          </p:nvSpPr>
          <p:spPr>
            <a:xfrm>
              <a:off x="7454880" y="2844720"/>
              <a:ext cx="542520" cy="2505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19" name=""/>
            <p:cNvSpPr/>
            <p:nvPr/>
          </p:nvSpPr>
          <p:spPr>
            <a:xfrm>
              <a:off x="7454880" y="2844720"/>
              <a:ext cx="542520" cy="2505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20" name=""/>
          <p:cNvGrpSpPr/>
          <p:nvPr/>
        </p:nvGrpSpPr>
        <p:grpSpPr>
          <a:xfrm>
            <a:off x="8088480" y="1892160"/>
            <a:ext cx="215280" cy="415800"/>
            <a:chOff x="8088480" y="1892160"/>
            <a:chExt cx="215280" cy="415800"/>
          </a:xfrm>
        </p:grpSpPr>
        <p:sp>
          <p:nvSpPr>
            <p:cNvPr id="1021" name=""/>
            <p:cNvSpPr/>
            <p:nvPr/>
          </p:nvSpPr>
          <p:spPr>
            <a:xfrm>
              <a:off x="8088480" y="1892160"/>
              <a:ext cx="215280" cy="41580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22" name=""/>
            <p:cNvSpPr/>
            <p:nvPr/>
          </p:nvSpPr>
          <p:spPr>
            <a:xfrm>
              <a:off x="8088480" y="1892160"/>
              <a:ext cx="215280" cy="41580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23" name=""/>
          <p:cNvGrpSpPr/>
          <p:nvPr/>
        </p:nvGrpSpPr>
        <p:grpSpPr>
          <a:xfrm>
            <a:off x="8172360" y="1504800"/>
            <a:ext cx="418680" cy="701640"/>
            <a:chOff x="8172360" y="1504800"/>
            <a:chExt cx="418680" cy="701640"/>
          </a:xfrm>
        </p:grpSpPr>
        <p:sp>
          <p:nvSpPr>
            <p:cNvPr id="1024" name=""/>
            <p:cNvSpPr/>
            <p:nvPr/>
          </p:nvSpPr>
          <p:spPr>
            <a:xfrm>
              <a:off x="8172360" y="1504800"/>
              <a:ext cx="418680" cy="70164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25" name=""/>
            <p:cNvSpPr/>
            <p:nvPr/>
          </p:nvSpPr>
          <p:spPr>
            <a:xfrm>
              <a:off x="8172360" y="1504800"/>
              <a:ext cx="418680" cy="70164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26" name=""/>
          <p:cNvGrpSpPr/>
          <p:nvPr/>
        </p:nvGrpSpPr>
        <p:grpSpPr>
          <a:xfrm>
            <a:off x="8021520" y="2247840"/>
            <a:ext cx="429840" cy="203040"/>
            <a:chOff x="8021520" y="2247840"/>
            <a:chExt cx="429840" cy="203040"/>
          </a:xfrm>
        </p:grpSpPr>
        <p:sp>
          <p:nvSpPr>
            <p:cNvPr id="1027" name=""/>
            <p:cNvSpPr/>
            <p:nvPr/>
          </p:nvSpPr>
          <p:spPr>
            <a:xfrm>
              <a:off x="8021520" y="2247840"/>
              <a:ext cx="429840" cy="20304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28" name=""/>
            <p:cNvSpPr/>
            <p:nvPr/>
          </p:nvSpPr>
          <p:spPr>
            <a:xfrm>
              <a:off x="8021520" y="2247840"/>
              <a:ext cx="429840" cy="20304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29" name=""/>
          <p:cNvGrpSpPr/>
          <p:nvPr/>
        </p:nvGrpSpPr>
        <p:grpSpPr>
          <a:xfrm>
            <a:off x="8232840" y="2379600"/>
            <a:ext cx="75600" cy="107640"/>
            <a:chOff x="8232840" y="2379600"/>
            <a:chExt cx="75600" cy="107640"/>
          </a:xfrm>
        </p:grpSpPr>
        <p:sp>
          <p:nvSpPr>
            <p:cNvPr id="1030" name=""/>
            <p:cNvSpPr/>
            <p:nvPr/>
          </p:nvSpPr>
          <p:spPr>
            <a:xfrm>
              <a:off x="8232840" y="2379600"/>
              <a:ext cx="75600" cy="1076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31" name=""/>
            <p:cNvSpPr/>
            <p:nvPr/>
          </p:nvSpPr>
          <p:spPr>
            <a:xfrm>
              <a:off x="8232840" y="2379600"/>
              <a:ext cx="75600" cy="1076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32" name=""/>
          <p:cNvGrpSpPr/>
          <p:nvPr/>
        </p:nvGrpSpPr>
        <p:grpSpPr>
          <a:xfrm>
            <a:off x="8043840" y="2387520"/>
            <a:ext cx="199800" cy="198000"/>
            <a:chOff x="8043840" y="2387520"/>
            <a:chExt cx="199800" cy="198000"/>
          </a:xfrm>
        </p:grpSpPr>
        <p:sp>
          <p:nvSpPr>
            <p:cNvPr id="1033" name=""/>
            <p:cNvSpPr/>
            <p:nvPr/>
          </p:nvSpPr>
          <p:spPr>
            <a:xfrm>
              <a:off x="8043840" y="2387520"/>
              <a:ext cx="199800" cy="19800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34" name=""/>
            <p:cNvSpPr/>
            <p:nvPr/>
          </p:nvSpPr>
          <p:spPr>
            <a:xfrm>
              <a:off x="8043840" y="2387520"/>
              <a:ext cx="199800" cy="19800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35" name=""/>
          <p:cNvGrpSpPr/>
          <p:nvPr/>
        </p:nvGrpSpPr>
        <p:grpSpPr>
          <a:xfrm>
            <a:off x="8085240" y="2530440"/>
            <a:ext cx="147240" cy="106200"/>
            <a:chOff x="8085240" y="2530440"/>
            <a:chExt cx="147240" cy="106200"/>
          </a:xfrm>
        </p:grpSpPr>
        <p:sp>
          <p:nvSpPr>
            <p:cNvPr id="1036" name=""/>
            <p:cNvSpPr/>
            <p:nvPr/>
          </p:nvSpPr>
          <p:spPr>
            <a:xfrm>
              <a:off x="8085240" y="2530440"/>
              <a:ext cx="147240" cy="10620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37" name=""/>
            <p:cNvSpPr/>
            <p:nvPr/>
          </p:nvSpPr>
          <p:spPr>
            <a:xfrm>
              <a:off x="8085240" y="2530440"/>
              <a:ext cx="147240" cy="10620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38" name=""/>
          <p:cNvGrpSpPr/>
          <p:nvPr/>
        </p:nvGrpSpPr>
        <p:grpSpPr>
          <a:xfrm>
            <a:off x="8348760" y="2422440"/>
            <a:ext cx="42480" cy="20520"/>
            <a:chOff x="8348760" y="2422440"/>
            <a:chExt cx="42480" cy="20520"/>
          </a:xfrm>
        </p:grpSpPr>
        <p:sp>
          <p:nvSpPr>
            <p:cNvPr id="1039" name=""/>
            <p:cNvSpPr/>
            <p:nvPr/>
          </p:nvSpPr>
          <p:spPr>
            <a:xfrm>
              <a:off x="8348760" y="2422440"/>
              <a:ext cx="42480" cy="2052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40" name=""/>
            <p:cNvSpPr/>
            <p:nvPr/>
          </p:nvSpPr>
          <p:spPr>
            <a:xfrm>
              <a:off x="8348760" y="2422440"/>
              <a:ext cx="42480" cy="2052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41" name=""/>
          <p:cNvGrpSpPr/>
          <p:nvPr/>
        </p:nvGrpSpPr>
        <p:grpSpPr>
          <a:xfrm>
            <a:off x="7059600" y="2936880"/>
            <a:ext cx="909360" cy="522000"/>
            <a:chOff x="7059600" y="2936880"/>
            <a:chExt cx="909360" cy="522000"/>
          </a:xfrm>
        </p:grpSpPr>
        <p:sp>
          <p:nvSpPr>
            <p:cNvPr id="1042" name=""/>
            <p:cNvSpPr/>
            <p:nvPr/>
          </p:nvSpPr>
          <p:spPr>
            <a:xfrm>
              <a:off x="7059600" y="2936880"/>
              <a:ext cx="909360" cy="5220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43" name=""/>
            <p:cNvSpPr/>
            <p:nvPr/>
          </p:nvSpPr>
          <p:spPr>
            <a:xfrm>
              <a:off x="7059600" y="2936880"/>
              <a:ext cx="909360" cy="5220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44" name=""/>
          <p:cNvGrpSpPr/>
          <p:nvPr/>
        </p:nvGrpSpPr>
        <p:grpSpPr>
          <a:xfrm>
            <a:off x="7004160" y="3306600"/>
            <a:ext cx="1007640" cy="455400"/>
            <a:chOff x="7004160" y="3306600"/>
            <a:chExt cx="1007640" cy="455400"/>
          </a:xfrm>
        </p:grpSpPr>
        <p:sp>
          <p:nvSpPr>
            <p:cNvPr id="1045" name=""/>
            <p:cNvSpPr/>
            <p:nvPr/>
          </p:nvSpPr>
          <p:spPr>
            <a:xfrm>
              <a:off x="7004160" y="3306600"/>
              <a:ext cx="1007640" cy="45540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46" name=""/>
            <p:cNvSpPr/>
            <p:nvPr/>
          </p:nvSpPr>
          <p:spPr>
            <a:xfrm>
              <a:off x="7004160" y="3306600"/>
              <a:ext cx="1007640" cy="45540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47" name=""/>
          <p:cNvGrpSpPr/>
          <p:nvPr/>
        </p:nvGrpSpPr>
        <p:grpSpPr>
          <a:xfrm>
            <a:off x="6289560" y="3424320"/>
            <a:ext cx="993600" cy="361440"/>
            <a:chOff x="6289560" y="3424320"/>
            <a:chExt cx="993600" cy="361440"/>
          </a:xfrm>
        </p:grpSpPr>
        <p:sp>
          <p:nvSpPr>
            <p:cNvPr id="1048" name=""/>
            <p:cNvSpPr/>
            <p:nvPr/>
          </p:nvSpPr>
          <p:spPr>
            <a:xfrm>
              <a:off x="6289560" y="3424320"/>
              <a:ext cx="993600" cy="36144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49" name=""/>
            <p:cNvSpPr/>
            <p:nvPr/>
          </p:nvSpPr>
          <p:spPr>
            <a:xfrm>
              <a:off x="6289560" y="3424320"/>
              <a:ext cx="993600" cy="36144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50" name=""/>
          <p:cNvGrpSpPr/>
          <p:nvPr/>
        </p:nvGrpSpPr>
        <p:grpSpPr>
          <a:xfrm>
            <a:off x="7129440" y="3632040"/>
            <a:ext cx="596520" cy="455400"/>
            <a:chOff x="7129440" y="3632040"/>
            <a:chExt cx="596520" cy="455400"/>
          </a:xfrm>
        </p:grpSpPr>
        <p:sp>
          <p:nvSpPr>
            <p:cNvPr id="1051" name=""/>
            <p:cNvSpPr/>
            <p:nvPr/>
          </p:nvSpPr>
          <p:spPr>
            <a:xfrm>
              <a:off x="7129440" y="3632040"/>
              <a:ext cx="596520" cy="45540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2" name=""/>
            <p:cNvSpPr/>
            <p:nvPr/>
          </p:nvSpPr>
          <p:spPr>
            <a:xfrm>
              <a:off x="7129440" y="3632040"/>
              <a:ext cx="596520" cy="45540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53" name=""/>
          <p:cNvGrpSpPr/>
          <p:nvPr/>
        </p:nvGrpSpPr>
        <p:grpSpPr>
          <a:xfrm>
            <a:off x="6858000" y="3695760"/>
            <a:ext cx="634680" cy="672840"/>
            <a:chOff x="6858000" y="3695760"/>
            <a:chExt cx="634680" cy="672840"/>
          </a:xfrm>
        </p:grpSpPr>
        <p:sp>
          <p:nvSpPr>
            <p:cNvPr id="1054" name=""/>
            <p:cNvSpPr/>
            <p:nvPr/>
          </p:nvSpPr>
          <p:spPr>
            <a:xfrm>
              <a:off x="6858000" y="3695760"/>
              <a:ext cx="634680" cy="67284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5" name=""/>
            <p:cNvSpPr/>
            <p:nvPr/>
          </p:nvSpPr>
          <p:spPr>
            <a:xfrm>
              <a:off x="6858000" y="3695760"/>
              <a:ext cx="634680" cy="67284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56" name=""/>
          <p:cNvGrpSpPr/>
          <p:nvPr/>
        </p:nvGrpSpPr>
        <p:grpSpPr>
          <a:xfrm>
            <a:off x="6545160" y="3733920"/>
            <a:ext cx="458640" cy="767880"/>
            <a:chOff x="6545160" y="3733920"/>
            <a:chExt cx="458640" cy="767880"/>
          </a:xfrm>
        </p:grpSpPr>
        <p:sp>
          <p:nvSpPr>
            <p:cNvPr id="1057" name=""/>
            <p:cNvSpPr/>
            <p:nvPr/>
          </p:nvSpPr>
          <p:spPr>
            <a:xfrm>
              <a:off x="6545160" y="3733920"/>
              <a:ext cx="458640" cy="7678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8" name=""/>
            <p:cNvSpPr/>
            <p:nvPr/>
          </p:nvSpPr>
          <p:spPr>
            <a:xfrm>
              <a:off x="6545160" y="3733920"/>
              <a:ext cx="458640" cy="7678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59" name=""/>
          <p:cNvGrpSpPr/>
          <p:nvPr/>
        </p:nvGrpSpPr>
        <p:grpSpPr>
          <a:xfrm>
            <a:off x="6159600" y="3770280"/>
            <a:ext cx="420120" cy="748800"/>
            <a:chOff x="6159600" y="3770280"/>
            <a:chExt cx="420120" cy="748800"/>
          </a:xfrm>
        </p:grpSpPr>
        <p:sp>
          <p:nvSpPr>
            <p:cNvPr id="1060" name=""/>
            <p:cNvSpPr/>
            <p:nvPr/>
          </p:nvSpPr>
          <p:spPr>
            <a:xfrm>
              <a:off x="6159600" y="3770280"/>
              <a:ext cx="420120" cy="74880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61" name=""/>
            <p:cNvSpPr/>
            <p:nvPr/>
          </p:nvSpPr>
          <p:spPr>
            <a:xfrm>
              <a:off x="6159600" y="3770280"/>
              <a:ext cx="420120" cy="74880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62" name=""/>
          <p:cNvGrpSpPr/>
          <p:nvPr/>
        </p:nvGrpSpPr>
        <p:grpSpPr>
          <a:xfrm>
            <a:off x="4262400" y="3570120"/>
            <a:ext cx="1649160" cy="1630080"/>
            <a:chOff x="4262400" y="3570120"/>
            <a:chExt cx="1649160" cy="1630080"/>
          </a:xfrm>
        </p:grpSpPr>
        <p:sp>
          <p:nvSpPr>
            <p:cNvPr id="1063" name=""/>
            <p:cNvSpPr/>
            <p:nvPr/>
          </p:nvSpPr>
          <p:spPr>
            <a:xfrm>
              <a:off x="4262400" y="3570120"/>
              <a:ext cx="1649160" cy="163008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64" name=""/>
            <p:cNvSpPr/>
            <p:nvPr/>
          </p:nvSpPr>
          <p:spPr>
            <a:xfrm>
              <a:off x="4262400" y="3570120"/>
              <a:ext cx="1649160" cy="163008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65" name=""/>
          <p:cNvGrpSpPr/>
          <p:nvPr/>
        </p:nvGrpSpPr>
        <p:grpSpPr>
          <a:xfrm>
            <a:off x="7091280" y="2295360"/>
            <a:ext cx="7560" cy="1440"/>
            <a:chOff x="7091280" y="2295360"/>
            <a:chExt cx="7560" cy="1440"/>
          </a:xfrm>
        </p:grpSpPr>
        <p:sp>
          <p:nvSpPr>
            <p:cNvPr id="1066" name=""/>
            <p:cNvSpPr/>
            <p:nvPr/>
          </p:nvSpPr>
          <p:spPr>
            <a:xfrm>
              <a:off x="7091280" y="2295360"/>
              <a:ext cx="7560" cy="1440"/>
            </a:xfrm>
            <a:custGeom>
              <a:avLst/>
              <a:gdLst/>
              <a:ahLst/>
              <a:rect l="l" t="t" r="r" b="b"/>
              <a:pathLst>
                <a:path w="7" h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67" name=""/>
            <p:cNvSpPr/>
            <p:nvPr/>
          </p:nvSpPr>
          <p:spPr>
            <a:xfrm>
              <a:off x="7091280" y="2295360"/>
              <a:ext cx="756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68" name=""/>
          <p:cNvGrpSpPr/>
          <p:nvPr/>
        </p:nvGrpSpPr>
        <p:grpSpPr>
          <a:xfrm>
            <a:off x="6242040" y="1792440"/>
            <a:ext cx="87120" cy="72360"/>
            <a:chOff x="6242040" y="1792440"/>
            <a:chExt cx="87120" cy="72360"/>
          </a:xfrm>
        </p:grpSpPr>
        <p:sp>
          <p:nvSpPr>
            <p:cNvPr id="1069" name=""/>
            <p:cNvSpPr/>
            <p:nvPr/>
          </p:nvSpPr>
          <p:spPr>
            <a:xfrm>
              <a:off x="6242040" y="1792440"/>
              <a:ext cx="87120" cy="723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70" name=""/>
            <p:cNvSpPr/>
            <p:nvPr/>
          </p:nvSpPr>
          <p:spPr>
            <a:xfrm>
              <a:off x="6242040" y="1792440"/>
              <a:ext cx="87120" cy="723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71" name=""/>
          <p:cNvGrpSpPr/>
          <p:nvPr/>
        </p:nvGrpSpPr>
        <p:grpSpPr>
          <a:xfrm>
            <a:off x="6561000" y="1828800"/>
            <a:ext cx="68040" cy="17280"/>
            <a:chOff x="6561000" y="1828800"/>
            <a:chExt cx="68040" cy="17280"/>
          </a:xfrm>
        </p:grpSpPr>
        <p:sp>
          <p:nvSpPr>
            <p:cNvPr id="1072" name=""/>
            <p:cNvSpPr/>
            <p:nvPr/>
          </p:nvSpPr>
          <p:spPr>
            <a:xfrm>
              <a:off x="6561000" y="1828800"/>
              <a:ext cx="6804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73" name=""/>
            <p:cNvSpPr/>
            <p:nvPr/>
          </p:nvSpPr>
          <p:spPr>
            <a:xfrm>
              <a:off x="6561000" y="1828800"/>
              <a:ext cx="6804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74" name=""/>
          <p:cNvGrpSpPr/>
          <p:nvPr/>
        </p:nvGrpSpPr>
        <p:grpSpPr>
          <a:xfrm>
            <a:off x="7343640" y="1984320"/>
            <a:ext cx="749160" cy="936360"/>
            <a:chOff x="7343640" y="1984320"/>
            <a:chExt cx="749160" cy="936360"/>
          </a:xfrm>
        </p:grpSpPr>
        <p:sp>
          <p:nvSpPr>
            <p:cNvPr id="1075" name=""/>
            <p:cNvSpPr/>
            <p:nvPr/>
          </p:nvSpPr>
          <p:spPr>
            <a:xfrm>
              <a:off x="7343640" y="1984320"/>
              <a:ext cx="749160" cy="9363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76" name=""/>
            <p:cNvSpPr/>
            <p:nvPr/>
          </p:nvSpPr>
          <p:spPr>
            <a:xfrm>
              <a:off x="7343640" y="1984320"/>
              <a:ext cx="749160" cy="9363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77" name=""/>
          <p:cNvGrpSpPr/>
          <p:nvPr/>
        </p:nvGrpSpPr>
        <p:grpSpPr>
          <a:xfrm>
            <a:off x="7866000" y="2822400"/>
            <a:ext cx="131400" cy="187200"/>
            <a:chOff x="7866000" y="2822400"/>
            <a:chExt cx="131400" cy="187200"/>
          </a:xfrm>
        </p:grpSpPr>
        <p:sp>
          <p:nvSpPr>
            <p:cNvPr id="1078" name=""/>
            <p:cNvSpPr/>
            <p:nvPr/>
          </p:nvSpPr>
          <p:spPr>
            <a:xfrm>
              <a:off x="7866000" y="2822400"/>
              <a:ext cx="131400" cy="187200"/>
            </a:xfrm>
            <a:custGeom>
              <a:avLst/>
              <a:gdLst/>
              <a:ahLst/>
              <a:rect l="l" t="t" r="r" b="b"/>
              <a:pathLst>
                <a:path w="151" h="212">
                  <a:moveTo>
                    <a:pt x="33" y="0"/>
                  </a:moveTo>
                  <a:lnTo>
                    <a:pt x="51" y="61"/>
                  </a:lnTo>
                  <a:lnTo>
                    <a:pt x="72" y="64"/>
                  </a:lnTo>
                  <a:lnTo>
                    <a:pt x="90" y="100"/>
                  </a:lnTo>
                  <a:lnTo>
                    <a:pt x="97" y="122"/>
                  </a:lnTo>
                  <a:lnTo>
                    <a:pt x="122" y="125"/>
                  </a:lnTo>
                  <a:lnTo>
                    <a:pt x="151" y="147"/>
                  </a:lnTo>
                  <a:lnTo>
                    <a:pt x="151" y="190"/>
                  </a:lnTo>
                  <a:lnTo>
                    <a:pt x="140" y="212"/>
                  </a:lnTo>
                  <a:lnTo>
                    <a:pt x="65" y="212"/>
                  </a:lnTo>
                  <a:lnTo>
                    <a:pt x="0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79" name=""/>
            <p:cNvSpPr/>
            <p:nvPr/>
          </p:nvSpPr>
          <p:spPr>
            <a:xfrm>
              <a:off x="7866000" y="2822400"/>
              <a:ext cx="131400" cy="187200"/>
            </a:xfrm>
            <a:custGeom>
              <a:avLst/>
              <a:gdLst/>
              <a:ahLst/>
              <a:rect l="l" t="t" r="r" b="b"/>
              <a:pathLst>
                <a:path w="151" h="212">
                  <a:moveTo>
                    <a:pt x="33" y="0"/>
                  </a:moveTo>
                  <a:lnTo>
                    <a:pt x="51" y="61"/>
                  </a:lnTo>
                  <a:lnTo>
                    <a:pt x="72" y="64"/>
                  </a:lnTo>
                  <a:lnTo>
                    <a:pt x="90" y="100"/>
                  </a:lnTo>
                  <a:lnTo>
                    <a:pt x="97" y="122"/>
                  </a:lnTo>
                  <a:lnTo>
                    <a:pt x="122" y="125"/>
                  </a:lnTo>
                  <a:lnTo>
                    <a:pt x="151" y="147"/>
                  </a:lnTo>
                  <a:lnTo>
                    <a:pt x="151" y="190"/>
                  </a:lnTo>
                  <a:lnTo>
                    <a:pt x="140" y="212"/>
                  </a:lnTo>
                  <a:lnTo>
                    <a:pt x="65" y="212"/>
                  </a:lnTo>
                  <a:lnTo>
                    <a:pt x="0" y="18"/>
                  </a:lnTo>
                  <a:lnTo>
                    <a:pt x="3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80" name=""/>
          <p:cNvGrpSpPr/>
          <p:nvPr/>
        </p:nvGrpSpPr>
        <p:grpSpPr>
          <a:xfrm>
            <a:off x="6832440" y="2036880"/>
            <a:ext cx="234720" cy="102600"/>
            <a:chOff x="6832440" y="2036880"/>
            <a:chExt cx="234720" cy="102600"/>
          </a:xfrm>
        </p:grpSpPr>
        <p:sp>
          <p:nvSpPr>
            <p:cNvPr id="1081" name=""/>
            <p:cNvSpPr/>
            <p:nvPr/>
          </p:nvSpPr>
          <p:spPr>
            <a:xfrm>
              <a:off x="6832440" y="2036880"/>
              <a:ext cx="234720" cy="102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82" name=""/>
            <p:cNvSpPr/>
            <p:nvPr/>
          </p:nvSpPr>
          <p:spPr>
            <a:xfrm>
              <a:off x="6832440" y="2036880"/>
              <a:ext cx="234720" cy="102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83" name=""/>
          <p:cNvGrpSpPr/>
          <p:nvPr/>
        </p:nvGrpSpPr>
        <p:grpSpPr>
          <a:xfrm>
            <a:off x="7948440" y="1941480"/>
            <a:ext cx="203040" cy="391680"/>
            <a:chOff x="7948440" y="1941480"/>
            <a:chExt cx="203040" cy="391680"/>
          </a:xfrm>
        </p:grpSpPr>
        <p:sp>
          <p:nvSpPr>
            <p:cNvPr id="1084" name=""/>
            <p:cNvSpPr/>
            <p:nvPr/>
          </p:nvSpPr>
          <p:spPr>
            <a:xfrm>
              <a:off x="7948440" y="1941480"/>
              <a:ext cx="203040" cy="3916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85" name=""/>
            <p:cNvSpPr/>
            <p:nvPr/>
          </p:nvSpPr>
          <p:spPr>
            <a:xfrm>
              <a:off x="7948440" y="1941480"/>
              <a:ext cx="203040" cy="3916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86" name=""/>
          <p:cNvGrpSpPr/>
          <p:nvPr/>
        </p:nvGrpSpPr>
        <p:grpSpPr>
          <a:xfrm>
            <a:off x="5835600" y="4100400"/>
            <a:ext cx="701280" cy="603000"/>
            <a:chOff x="5835600" y="4100400"/>
            <a:chExt cx="701280" cy="603000"/>
          </a:xfrm>
        </p:grpSpPr>
        <p:sp>
          <p:nvSpPr>
            <p:cNvPr id="1087" name=""/>
            <p:cNvSpPr/>
            <p:nvPr/>
          </p:nvSpPr>
          <p:spPr>
            <a:xfrm>
              <a:off x="5835600" y="4100400"/>
              <a:ext cx="701280" cy="60300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88" name=""/>
            <p:cNvSpPr/>
            <p:nvPr/>
          </p:nvSpPr>
          <p:spPr>
            <a:xfrm>
              <a:off x="5835600" y="4100400"/>
              <a:ext cx="701280" cy="60300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89" name=""/>
          <p:cNvGrpSpPr/>
          <p:nvPr/>
        </p:nvGrpSpPr>
        <p:grpSpPr>
          <a:xfrm>
            <a:off x="8245440" y="2190600"/>
            <a:ext cx="50400" cy="101520"/>
            <a:chOff x="8245440" y="2190600"/>
            <a:chExt cx="50400" cy="101520"/>
          </a:xfrm>
        </p:grpSpPr>
        <p:sp>
          <p:nvSpPr>
            <p:cNvPr id="1090" name=""/>
            <p:cNvSpPr/>
            <p:nvPr/>
          </p:nvSpPr>
          <p:spPr>
            <a:xfrm>
              <a:off x="8245440" y="2190600"/>
              <a:ext cx="50400" cy="101520"/>
            </a:xfrm>
            <a:custGeom>
              <a:avLst/>
              <a:gdLst/>
              <a:ahLst/>
              <a:rect l="l" t="t" r="r" b="b"/>
              <a:pathLst>
                <a:path w="57" h="114">
                  <a:moveTo>
                    <a:pt x="0" y="0"/>
                  </a:moveTo>
                  <a:lnTo>
                    <a:pt x="5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91" name=""/>
            <p:cNvSpPr/>
            <p:nvPr/>
          </p:nvSpPr>
          <p:spPr>
            <a:xfrm>
              <a:off x="8245440" y="2190600"/>
              <a:ext cx="50400" cy="10152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92" name=""/>
          <p:cNvGrpSpPr/>
          <p:nvPr/>
        </p:nvGrpSpPr>
        <p:grpSpPr>
          <a:xfrm>
            <a:off x="2557440" y="1036800"/>
            <a:ext cx="5905440" cy="4043160"/>
            <a:chOff x="2557440" y="1036800"/>
            <a:chExt cx="5905440" cy="4043160"/>
          </a:xfrm>
        </p:grpSpPr>
        <p:grpSp>
          <p:nvGrpSpPr>
            <p:cNvPr id="1093" name=""/>
            <p:cNvGrpSpPr/>
            <p:nvPr/>
          </p:nvGrpSpPr>
          <p:grpSpPr>
            <a:xfrm>
              <a:off x="2557440" y="1036800"/>
              <a:ext cx="5905440" cy="4043160"/>
              <a:chOff x="2557440" y="1036800"/>
              <a:chExt cx="5905440" cy="4043160"/>
            </a:xfrm>
          </p:grpSpPr>
          <p:grpSp>
            <p:nvGrpSpPr>
              <p:cNvPr id="1094" name=""/>
              <p:cNvGrpSpPr/>
              <p:nvPr/>
            </p:nvGrpSpPr>
            <p:grpSpPr>
              <a:xfrm>
                <a:off x="2557440" y="1036800"/>
                <a:ext cx="5905440" cy="4043160"/>
                <a:chOff x="2557440" y="1036800"/>
                <a:chExt cx="5905440" cy="4043160"/>
              </a:xfrm>
            </p:grpSpPr>
            <p:sp>
              <p:nvSpPr>
                <p:cNvPr id="1095" name=""/>
                <p:cNvSpPr/>
                <p:nvPr/>
              </p:nvSpPr>
              <p:spPr>
                <a:xfrm flipV="1">
                  <a:off x="6512400" y="4523760"/>
                  <a:ext cx="38520" cy="151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grpSp>
              <p:nvGrpSpPr>
                <p:cNvPr id="1096" name=""/>
                <p:cNvGrpSpPr/>
                <p:nvPr/>
              </p:nvGrpSpPr>
              <p:grpSpPr>
                <a:xfrm>
                  <a:off x="2557440" y="1618200"/>
                  <a:ext cx="5829480" cy="3366360"/>
                  <a:chOff x="2557440" y="1618200"/>
                  <a:chExt cx="5829480" cy="3366360"/>
                </a:xfrm>
              </p:grpSpPr>
              <p:sp>
                <p:nvSpPr>
                  <p:cNvPr id="1097" name=""/>
                  <p:cNvSpPr/>
                  <p:nvPr/>
                </p:nvSpPr>
                <p:spPr>
                  <a:xfrm flipH="1">
                    <a:off x="8320320" y="2271960"/>
                    <a:ext cx="66600" cy="208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grpSp>
                <p:nvGrpSpPr>
                  <p:cNvPr id="1098" name=""/>
                  <p:cNvGrpSpPr/>
                  <p:nvPr/>
                </p:nvGrpSpPr>
                <p:grpSpPr>
                  <a:xfrm>
                    <a:off x="2557440" y="1618200"/>
                    <a:ext cx="4453200" cy="3366360"/>
                    <a:chOff x="2557440" y="1618200"/>
                    <a:chExt cx="4453200" cy="3366360"/>
                  </a:xfrm>
                </p:grpSpPr>
                <p:sp>
                  <p:nvSpPr>
                    <p:cNvPr id="1099" name=""/>
                    <p:cNvSpPr/>
                    <p:nvPr/>
                  </p:nvSpPr>
                  <p:spPr>
                    <a:xfrm flipH="1">
                      <a:off x="4716000" y="4152960"/>
                      <a:ext cx="78840" cy="3787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00" name=""/>
                    <p:cNvSpPr/>
                    <p:nvPr/>
                  </p:nvSpPr>
                  <p:spPr>
                    <a:xfrm>
                      <a:off x="2653920" y="1618200"/>
                      <a:ext cx="953280" cy="613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3" h="695">
                          <a:moveTo>
                            <a:pt x="36" y="695"/>
                          </a:moveTo>
                          <a:lnTo>
                            <a:pt x="0" y="616"/>
                          </a:lnTo>
                          <a:lnTo>
                            <a:pt x="222" y="308"/>
                          </a:lnTo>
                          <a:lnTo>
                            <a:pt x="287" y="272"/>
                          </a:lnTo>
                          <a:lnTo>
                            <a:pt x="337" y="251"/>
                          </a:lnTo>
                          <a:lnTo>
                            <a:pt x="495" y="308"/>
                          </a:lnTo>
                          <a:lnTo>
                            <a:pt x="839" y="36"/>
                          </a:lnTo>
                          <a:lnTo>
                            <a:pt x="939" y="0"/>
                          </a:lnTo>
                          <a:lnTo>
                            <a:pt x="1083" y="7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01" name=""/>
                    <p:cNvSpPr/>
                    <p:nvPr/>
                  </p:nvSpPr>
                  <p:spPr>
                    <a:xfrm>
                      <a:off x="2608560" y="2369160"/>
                      <a:ext cx="232560" cy="232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264">
                          <a:moveTo>
                            <a:pt x="41" y="0"/>
                          </a:moveTo>
                          <a:lnTo>
                            <a:pt x="0" y="120"/>
                          </a:lnTo>
                          <a:lnTo>
                            <a:pt x="2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02" name=""/>
                    <p:cNvSpPr/>
                    <p:nvPr/>
                  </p:nvSpPr>
                  <p:spPr>
                    <a:xfrm>
                      <a:off x="2557440" y="2633400"/>
                      <a:ext cx="202320" cy="278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315">
                          <a:moveTo>
                            <a:pt x="0" y="0"/>
                          </a:moveTo>
                          <a:lnTo>
                            <a:pt x="98" y="315"/>
                          </a:lnTo>
                          <a:lnTo>
                            <a:pt x="229" y="3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03" name=""/>
                    <p:cNvSpPr/>
                    <p:nvPr/>
                  </p:nvSpPr>
                  <p:spPr>
                    <a:xfrm>
                      <a:off x="2860200" y="3021480"/>
                      <a:ext cx="81000" cy="414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" h="470">
                          <a:moveTo>
                            <a:pt x="0" y="0"/>
                          </a:moveTo>
                          <a:lnTo>
                            <a:pt x="91" y="18"/>
                          </a:lnTo>
                          <a:lnTo>
                            <a:pt x="57" y="47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04" name=""/>
                    <p:cNvSpPr/>
                    <p:nvPr/>
                  </p:nvSpPr>
                  <p:spPr>
                    <a:xfrm>
                      <a:off x="2835720" y="3158640"/>
                      <a:ext cx="232560" cy="470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4" h="534">
                          <a:moveTo>
                            <a:pt x="0" y="0"/>
                          </a:moveTo>
                          <a:lnTo>
                            <a:pt x="99" y="161"/>
                          </a:lnTo>
                          <a:lnTo>
                            <a:pt x="247" y="396"/>
                          </a:lnTo>
                          <a:lnTo>
                            <a:pt x="264" y="495"/>
                          </a:lnTo>
                          <a:lnTo>
                            <a:pt x="120" y="53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05" name=""/>
                    <p:cNvSpPr/>
                    <p:nvPr/>
                  </p:nvSpPr>
                  <p:spPr>
                    <a:xfrm>
                      <a:off x="2805840" y="3299400"/>
                      <a:ext cx="226800" cy="3031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06" name=""/>
                    <p:cNvSpPr/>
                    <p:nvPr/>
                  </p:nvSpPr>
                  <p:spPr>
                    <a:xfrm>
                      <a:off x="3053880" y="3553200"/>
                      <a:ext cx="63360" cy="338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4" h="384">
                          <a:moveTo>
                            <a:pt x="17" y="0"/>
                          </a:moveTo>
                          <a:lnTo>
                            <a:pt x="74" y="76"/>
                          </a:lnTo>
                          <a:lnTo>
                            <a:pt x="63" y="253"/>
                          </a:lnTo>
                          <a:lnTo>
                            <a:pt x="29" y="384"/>
                          </a:lnTo>
                          <a:lnTo>
                            <a:pt x="0" y="287"/>
                          </a:lnTo>
                          <a:lnTo>
                            <a:pt x="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07" name=""/>
                    <p:cNvSpPr/>
                    <p:nvPr/>
                  </p:nvSpPr>
                  <p:spPr>
                    <a:xfrm flipH="1">
                      <a:off x="5176080" y="4654800"/>
                      <a:ext cx="86040" cy="1674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08" name=""/>
                    <p:cNvSpPr/>
                    <p:nvPr/>
                  </p:nvSpPr>
                  <p:spPr>
                    <a:xfrm>
                      <a:off x="5384160" y="4695840"/>
                      <a:ext cx="232560" cy="288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328">
                          <a:moveTo>
                            <a:pt x="5" y="328"/>
                          </a:moveTo>
                          <a:lnTo>
                            <a:pt x="0" y="195"/>
                          </a:lnTo>
                          <a:lnTo>
                            <a:pt x="34" y="138"/>
                          </a:lnTo>
                          <a:lnTo>
                            <a:pt x="154" y="46"/>
                          </a:lnTo>
                          <a:lnTo>
                            <a:pt x="26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09" name=""/>
                    <p:cNvSpPr/>
                    <p:nvPr/>
                  </p:nvSpPr>
                  <p:spPr>
                    <a:xfrm>
                      <a:off x="6563160" y="3031920"/>
                      <a:ext cx="447480" cy="440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500">
                          <a:moveTo>
                            <a:pt x="507" y="0"/>
                          </a:moveTo>
                          <a:lnTo>
                            <a:pt x="387" y="184"/>
                          </a:lnTo>
                          <a:lnTo>
                            <a:pt x="0" y="50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</p:grpSp>
            <p:sp>
              <p:nvSpPr>
                <p:cNvPr id="1110" name=""/>
                <p:cNvSpPr/>
                <p:nvPr/>
              </p:nvSpPr>
              <p:spPr>
                <a:xfrm flipH="1" flipV="1">
                  <a:off x="6551280" y="3949200"/>
                  <a:ext cx="72000" cy="244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grpSp>
              <p:nvGrpSpPr>
                <p:cNvPr id="1111" name=""/>
                <p:cNvGrpSpPr/>
                <p:nvPr/>
              </p:nvGrpSpPr>
              <p:grpSpPr>
                <a:xfrm>
                  <a:off x="3087720" y="2567160"/>
                  <a:ext cx="4263120" cy="1956240"/>
                  <a:chOff x="3087720" y="2567160"/>
                  <a:chExt cx="4263120" cy="1956240"/>
                </a:xfrm>
              </p:grpSpPr>
              <p:sp>
                <p:nvSpPr>
                  <p:cNvPr id="1112" name=""/>
                  <p:cNvSpPr/>
                  <p:nvPr/>
                </p:nvSpPr>
                <p:spPr>
                  <a:xfrm>
                    <a:off x="3087720" y="3573360"/>
                    <a:ext cx="324360" cy="51120"/>
                  </a:xfrm>
                  <a:custGeom>
                    <a:avLst/>
                    <a:gdLst/>
                    <a:ahLst/>
                    <a:rect l="l" t="t" r="r" b="b"/>
                    <a:pathLst>
                      <a:path w="367" h="57">
                        <a:moveTo>
                          <a:pt x="29" y="44"/>
                        </a:moveTo>
                        <a:lnTo>
                          <a:pt x="310" y="57"/>
                        </a:lnTo>
                        <a:lnTo>
                          <a:pt x="367" y="10"/>
                        </a:lnTo>
                        <a:lnTo>
                          <a:pt x="258" y="0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320" bIns="4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13" name=""/>
                  <p:cNvSpPr/>
                  <p:nvPr/>
                </p:nvSpPr>
                <p:spPr>
                  <a:xfrm>
                    <a:off x="4415040" y="4185000"/>
                    <a:ext cx="713520" cy="338400"/>
                  </a:xfrm>
                  <a:custGeom>
                    <a:avLst/>
                    <a:gdLst/>
                    <a:ahLst/>
                    <a:rect l="l" t="t" r="r" b="b"/>
                    <a:pathLst>
                      <a:path w="810" h="383">
                        <a:moveTo>
                          <a:pt x="0" y="0"/>
                        </a:moveTo>
                        <a:lnTo>
                          <a:pt x="414" y="252"/>
                        </a:lnTo>
                        <a:lnTo>
                          <a:pt x="810" y="3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14" name=""/>
                  <p:cNvSpPr/>
                  <p:nvPr/>
                </p:nvSpPr>
                <p:spPr>
                  <a:xfrm flipH="1">
                    <a:off x="4534560" y="2567160"/>
                    <a:ext cx="31320" cy="1674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15" name=""/>
                  <p:cNvSpPr/>
                  <p:nvPr/>
                </p:nvSpPr>
                <p:spPr>
                  <a:xfrm>
                    <a:off x="4478040" y="2739600"/>
                    <a:ext cx="2291040" cy="141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599" h="1606">
                        <a:moveTo>
                          <a:pt x="0" y="1606"/>
                        </a:moveTo>
                        <a:lnTo>
                          <a:pt x="103" y="1531"/>
                        </a:lnTo>
                        <a:lnTo>
                          <a:pt x="414" y="1257"/>
                        </a:lnTo>
                        <a:lnTo>
                          <a:pt x="534" y="970"/>
                        </a:lnTo>
                        <a:lnTo>
                          <a:pt x="677" y="843"/>
                        </a:lnTo>
                        <a:lnTo>
                          <a:pt x="1405" y="109"/>
                        </a:lnTo>
                        <a:lnTo>
                          <a:pt x="2031" y="0"/>
                        </a:lnTo>
                        <a:lnTo>
                          <a:pt x="2341" y="73"/>
                        </a:lnTo>
                        <a:lnTo>
                          <a:pt x="2427" y="454"/>
                        </a:lnTo>
                        <a:lnTo>
                          <a:pt x="2500" y="498"/>
                        </a:lnTo>
                        <a:lnTo>
                          <a:pt x="2599" y="75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16" name=""/>
                  <p:cNvSpPr/>
                  <p:nvPr/>
                </p:nvSpPr>
                <p:spPr>
                  <a:xfrm>
                    <a:off x="5338080" y="3042720"/>
                    <a:ext cx="20880" cy="1760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17" name=""/>
                  <p:cNvSpPr/>
                  <p:nvPr/>
                </p:nvSpPr>
                <p:spPr>
                  <a:xfrm>
                    <a:off x="4615560" y="3724920"/>
                    <a:ext cx="793080" cy="556560"/>
                  </a:xfrm>
                  <a:custGeom>
                    <a:avLst/>
                    <a:gdLst/>
                    <a:ahLst/>
                    <a:rect l="l" t="t" r="r" b="b"/>
                    <a:pathLst>
                      <a:path w="900" h="631">
                        <a:moveTo>
                          <a:pt x="0" y="631"/>
                        </a:moveTo>
                        <a:lnTo>
                          <a:pt x="269" y="504"/>
                        </a:lnTo>
                        <a:lnTo>
                          <a:pt x="407" y="0"/>
                        </a:lnTo>
                        <a:lnTo>
                          <a:pt x="900" y="2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18" name=""/>
                  <p:cNvSpPr/>
                  <p:nvPr/>
                </p:nvSpPr>
                <p:spPr>
                  <a:xfrm flipV="1">
                    <a:off x="5817960" y="4062960"/>
                    <a:ext cx="26280" cy="1054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19" name=""/>
                  <p:cNvSpPr/>
                  <p:nvPr/>
                </p:nvSpPr>
                <p:spPr>
                  <a:xfrm>
                    <a:off x="6702120" y="3941640"/>
                    <a:ext cx="31680" cy="118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20" name=""/>
                  <p:cNvSpPr/>
                  <p:nvPr/>
                </p:nvSpPr>
                <p:spPr>
                  <a:xfrm>
                    <a:off x="6496560" y="4033440"/>
                    <a:ext cx="50760" cy="12636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144">
                        <a:moveTo>
                          <a:pt x="57" y="144"/>
                        </a:moveTo>
                        <a:lnTo>
                          <a:pt x="46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21" name=""/>
                  <p:cNvSpPr/>
                  <p:nvPr/>
                </p:nvSpPr>
                <p:spPr>
                  <a:xfrm flipH="1" flipV="1">
                    <a:off x="6980760" y="2912040"/>
                    <a:ext cx="370080" cy="1299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22" name=""/>
                  <p:cNvSpPr/>
                  <p:nvPr/>
                </p:nvSpPr>
                <p:spPr>
                  <a:xfrm flipH="1">
                    <a:off x="6141600" y="3746160"/>
                    <a:ext cx="29880" cy="271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23" name=""/>
                  <p:cNvSpPr/>
                  <p:nvPr/>
                </p:nvSpPr>
                <p:spPr>
                  <a:xfrm>
                    <a:off x="6041520" y="3911760"/>
                    <a:ext cx="48960" cy="1569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24" name=""/>
                  <p:cNvSpPr/>
                  <p:nvPr/>
                </p:nvSpPr>
                <p:spPr>
                  <a:xfrm flipV="1">
                    <a:off x="5923440" y="4108680"/>
                    <a:ext cx="185040" cy="54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25" name=""/>
                  <p:cNvSpPr/>
                  <p:nvPr/>
                </p:nvSpPr>
                <p:spPr>
                  <a:xfrm>
                    <a:off x="6693480" y="3315960"/>
                    <a:ext cx="203040" cy="7560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86">
                        <a:moveTo>
                          <a:pt x="229" y="17"/>
                        </a:moveTo>
                        <a:lnTo>
                          <a:pt x="154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800" bIns="28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26" name=""/>
                  <p:cNvSpPr/>
                  <p:nvPr/>
                </p:nvSpPr>
                <p:spPr>
                  <a:xfrm flipH="1">
                    <a:off x="6579360" y="3892320"/>
                    <a:ext cx="1440" cy="702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3400" bIns="23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27" name=""/>
                  <p:cNvSpPr/>
                  <p:nvPr/>
                </p:nvSpPr>
                <p:spPr>
                  <a:xfrm flipV="1">
                    <a:off x="6274080" y="4105800"/>
                    <a:ext cx="1440" cy="489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" bIns="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1128" name=""/>
                <p:cNvGrpSpPr/>
                <p:nvPr/>
              </p:nvGrpSpPr>
              <p:grpSpPr>
                <a:xfrm>
                  <a:off x="2714040" y="1036800"/>
                  <a:ext cx="5748840" cy="4043160"/>
                  <a:chOff x="2714040" y="1036800"/>
                  <a:chExt cx="5748840" cy="4043160"/>
                </a:xfrm>
              </p:grpSpPr>
              <p:grpSp>
                <p:nvGrpSpPr>
                  <p:cNvPr id="1129" name=""/>
                  <p:cNvGrpSpPr/>
                  <p:nvPr/>
                </p:nvGrpSpPr>
                <p:grpSpPr>
                  <a:xfrm>
                    <a:off x="4215600" y="2152800"/>
                    <a:ext cx="4247280" cy="2618640"/>
                    <a:chOff x="4215600" y="2152800"/>
                    <a:chExt cx="4247280" cy="2618640"/>
                  </a:xfrm>
                </p:grpSpPr>
                <p:sp>
                  <p:nvSpPr>
                    <p:cNvPr id="1130" name=""/>
                    <p:cNvSpPr/>
                    <p:nvPr/>
                  </p:nvSpPr>
                  <p:spPr>
                    <a:xfrm>
                      <a:off x="4215600" y="2945520"/>
                      <a:ext cx="93240" cy="197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" h="222">
                          <a:moveTo>
                            <a:pt x="108" y="222"/>
                          </a:moveTo>
                          <a:lnTo>
                            <a:pt x="65" y="122"/>
                          </a:lnTo>
                          <a:lnTo>
                            <a:pt x="65" y="0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31" name=""/>
                    <p:cNvSpPr/>
                    <p:nvPr/>
                  </p:nvSpPr>
                  <p:spPr>
                    <a:xfrm flipH="1">
                      <a:off x="4726440" y="3381120"/>
                      <a:ext cx="75600" cy="810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4200" bIns="34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32" name=""/>
                    <p:cNvSpPr/>
                    <p:nvPr/>
                  </p:nvSpPr>
                  <p:spPr>
                    <a:xfrm>
                      <a:off x="5475600" y="2860920"/>
                      <a:ext cx="211320" cy="495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0" h="561">
                          <a:moveTo>
                            <a:pt x="62" y="561"/>
                          </a:moveTo>
                          <a:lnTo>
                            <a:pt x="0" y="412"/>
                          </a:lnTo>
                          <a:lnTo>
                            <a:pt x="24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33" name=""/>
                    <p:cNvSpPr/>
                    <p:nvPr/>
                  </p:nvSpPr>
                  <p:spPr>
                    <a:xfrm>
                      <a:off x="4994280" y="3153600"/>
                      <a:ext cx="904320" cy="327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25" h="373">
                          <a:moveTo>
                            <a:pt x="0" y="373"/>
                          </a:moveTo>
                          <a:lnTo>
                            <a:pt x="509" y="166"/>
                          </a:lnTo>
                          <a:lnTo>
                            <a:pt x="1020" y="127"/>
                          </a:lnTo>
                          <a:lnTo>
                            <a:pt x="1025" y="0"/>
                          </a:lnTo>
                          <a:lnTo>
                            <a:pt x="555" y="9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34" name=""/>
                    <p:cNvSpPr/>
                    <p:nvPr/>
                  </p:nvSpPr>
                  <p:spPr>
                    <a:xfrm>
                      <a:off x="5130360" y="2748240"/>
                      <a:ext cx="1476720" cy="678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74" h="769">
                          <a:moveTo>
                            <a:pt x="1674" y="0"/>
                          </a:moveTo>
                          <a:lnTo>
                            <a:pt x="1205" y="109"/>
                          </a:lnTo>
                          <a:lnTo>
                            <a:pt x="699" y="304"/>
                          </a:lnTo>
                          <a:lnTo>
                            <a:pt x="0" y="76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35" name=""/>
                    <p:cNvSpPr/>
                    <p:nvPr/>
                  </p:nvSpPr>
                  <p:spPr>
                    <a:xfrm>
                      <a:off x="8300880" y="2152800"/>
                      <a:ext cx="49320" cy="1018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36" name=""/>
                    <p:cNvSpPr/>
                    <p:nvPr/>
                  </p:nvSpPr>
                  <p:spPr>
                    <a:xfrm>
                      <a:off x="8320320" y="2304000"/>
                      <a:ext cx="142560" cy="59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2" h="68">
                          <a:moveTo>
                            <a:pt x="162" y="39"/>
                          </a:moveTo>
                          <a:lnTo>
                            <a:pt x="70" y="6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2960" bIns="129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37" name=""/>
                    <p:cNvSpPr/>
                    <p:nvPr/>
                  </p:nvSpPr>
                  <p:spPr>
                    <a:xfrm flipH="1">
                      <a:off x="7613280" y="2330640"/>
                      <a:ext cx="64800" cy="2059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38" name=""/>
                    <p:cNvSpPr/>
                    <p:nvPr/>
                  </p:nvSpPr>
                  <p:spPr>
                    <a:xfrm>
                      <a:off x="7448040" y="2330640"/>
                      <a:ext cx="766440" cy="281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320">
                          <a:moveTo>
                            <a:pt x="0" y="320"/>
                          </a:moveTo>
                          <a:lnTo>
                            <a:pt x="39" y="274"/>
                          </a:lnTo>
                          <a:lnTo>
                            <a:pt x="194" y="234"/>
                          </a:lnTo>
                          <a:lnTo>
                            <a:pt x="344" y="245"/>
                          </a:lnTo>
                          <a:lnTo>
                            <a:pt x="504" y="206"/>
                          </a:lnTo>
                          <a:lnTo>
                            <a:pt x="590" y="222"/>
                          </a:lnTo>
                          <a:lnTo>
                            <a:pt x="739" y="274"/>
                          </a:lnTo>
                          <a:lnTo>
                            <a:pt x="832" y="200"/>
                          </a:lnTo>
                          <a:lnTo>
                            <a:pt x="866" y="172"/>
                          </a:lnTo>
                          <a:lnTo>
                            <a:pt x="853" y="114"/>
                          </a:lnTo>
                          <a:lnTo>
                            <a:pt x="871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39" name=""/>
                    <p:cNvSpPr/>
                    <p:nvPr/>
                  </p:nvSpPr>
                  <p:spPr>
                    <a:xfrm>
                      <a:off x="7126920" y="2975760"/>
                      <a:ext cx="768240" cy="384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436">
                          <a:moveTo>
                            <a:pt x="871" y="41"/>
                          </a:moveTo>
                          <a:lnTo>
                            <a:pt x="785" y="0"/>
                          </a:lnTo>
                          <a:lnTo>
                            <a:pt x="613" y="0"/>
                          </a:lnTo>
                          <a:lnTo>
                            <a:pt x="91" y="109"/>
                          </a:lnTo>
                          <a:lnTo>
                            <a:pt x="104" y="321"/>
                          </a:lnTo>
                          <a:lnTo>
                            <a:pt x="0" y="43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40" name=""/>
                    <p:cNvSpPr/>
                    <p:nvPr/>
                  </p:nvSpPr>
                  <p:spPr>
                    <a:xfrm>
                      <a:off x="6536520" y="2764080"/>
                      <a:ext cx="865080" cy="1942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3" h="2203">
                          <a:moveTo>
                            <a:pt x="983" y="0"/>
                          </a:moveTo>
                          <a:lnTo>
                            <a:pt x="839" y="109"/>
                          </a:lnTo>
                          <a:lnTo>
                            <a:pt x="759" y="303"/>
                          </a:lnTo>
                          <a:lnTo>
                            <a:pt x="569" y="602"/>
                          </a:lnTo>
                          <a:lnTo>
                            <a:pt x="506" y="790"/>
                          </a:lnTo>
                          <a:lnTo>
                            <a:pt x="183" y="1142"/>
                          </a:lnTo>
                          <a:lnTo>
                            <a:pt x="86" y="1382"/>
                          </a:lnTo>
                          <a:lnTo>
                            <a:pt x="97" y="1612"/>
                          </a:lnTo>
                          <a:lnTo>
                            <a:pt x="6" y="2047"/>
                          </a:lnTo>
                          <a:lnTo>
                            <a:pt x="0" y="22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41" name=""/>
                    <p:cNvSpPr/>
                    <p:nvPr/>
                  </p:nvSpPr>
                  <p:spPr>
                    <a:xfrm flipH="1" flipV="1">
                      <a:off x="7365240" y="3897360"/>
                      <a:ext cx="182880" cy="1512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42" name=""/>
                    <p:cNvSpPr/>
                    <p:nvPr/>
                  </p:nvSpPr>
                  <p:spPr>
                    <a:xfrm>
                      <a:off x="6269040" y="4438440"/>
                      <a:ext cx="332640" cy="205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" h="235">
                          <a:moveTo>
                            <a:pt x="378" y="110"/>
                          </a:moveTo>
                          <a:lnTo>
                            <a:pt x="190" y="23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43" name=""/>
                    <p:cNvSpPr/>
                    <p:nvPr/>
                  </p:nvSpPr>
                  <p:spPr>
                    <a:xfrm>
                      <a:off x="6404400" y="2950920"/>
                      <a:ext cx="870840" cy="879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8" h="999">
                          <a:moveTo>
                            <a:pt x="988" y="0"/>
                          </a:moveTo>
                          <a:lnTo>
                            <a:pt x="884" y="167"/>
                          </a:lnTo>
                          <a:lnTo>
                            <a:pt x="803" y="350"/>
                          </a:lnTo>
                          <a:lnTo>
                            <a:pt x="443" y="678"/>
                          </a:lnTo>
                          <a:lnTo>
                            <a:pt x="156" y="981"/>
                          </a:lnTo>
                          <a:lnTo>
                            <a:pt x="0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44" name=""/>
                    <p:cNvSpPr/>
                    <p:nvPr/>
                  </p:nvSpPr>
                  <p:spPr>
                    <a:xfrm>
                      <a:off x="5990400" y="3911400"/>
                      <a:ext cx="345240" cy="860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3" h="976">
                          <a:moveTo>
                            <a:pt x="0" y="976"/>
                          </a:moveTo>
                          <a:lnTo>
                            <a:pt x="138" y="861"/>
                          </a:lnTo>
                          <a:lnTo>
                            <a:pt x="161" y="666"/>
                          </a:lnTo>
                          <a:lnTo>
                            <a:pt x="249" y="219"/>
                          </a:lnTo>
                          <a:lnTo>
                            <a:pt x="393" y="70"/>
                          </a:lnTo>
                          <a:lnTo>
                            <a:pt x="39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45" name=""/>
                    <p:cNvSpPr/>
                    <p:nvPr/>
                  </p:nvSpPr>
                  <p:spPr>
                    <a:xfrm>
                      <a:off x="6649200" y="2955960"/>
                      <a:ext cx="179640" cy="419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4" h="477">
                          <a:moveTo>
                            <a:pt x="204" y="0"/>
                          </a:moveTo>
                          <a:lnTo>
                            <a:pt x="0" y="28"/>
                          </a:lnTo>
                          <a:lnTo>
                            <a:pt x="23" y="47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46" name=""/>
                    <p:cNvSpPr/>
                    <p:nvPr/>
                  </p:nvSpPr>
                  <p:spPr>
                    <a:xfrm>
                      <a:off x="6242400" y="3562560"/>
                      <a:ext cx="283320" cy="500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1" h="568">
                          <a:moveTo>
                            <a:pt x="0" y="568"/>
                          </a:moveTo>
                          <a:lnTo>
                            <a:pt x="11" y="466"/>
                          </a:lnTo>
                          <a:lnTo>
                            <a:pt x="177" y="352"/>
                          </a:lnTo>
                          <a:lnTo>
                            <a:pt x="321" y="41"/>
                          </a:lnTo>
                          <a:lnTo>
                            <a:pt x="315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47" name=""/>
                    <p:cNvSpPr/>
                    <p:nvPr/>
                  </p:nvSpPr>
                  <p:spPr>
                    <a:xfrm>
                      <a:off x="5703120" y="3973320"/>
                      <a:ext cx="565920" cy="378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42" h="431">
                          <a:moveTo>
                            <a:pt x="0" y="431"/>
                          </a:moveTo>
                          <a:lnTo>
                            <a:pt x="211" y="327"/>
                          </a:lnTo>
                          <a:lnTo>
                            <a:pt x="435" y="137"/>
                          </a:lnTo>
                          <a:lnTo>
                            <a:pt x="64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  <p:grpSp>
                <p:nvGrpSpPr>
                  <p:cNvPr id="1148" name=""/>
                  <p:cNvGrpSpPr/>
                  <p:nvPr/>
                </p:nvGrpSpPr>
                <p:grpSpPr>
                  <a:xfrm>
                    <a:off x="2714040" y="1036800"/>
                    <a:ext cx="5678280" cy="4043160"/>
                    <a:chOff x="2714040" y="1036800"/>
                    <a:chExt cx="5678280" cy="4043160"/>
                  </a:xfrm>
                </p:grpSpPr>
                <p:sp>
                  <p:nvSpPr>
                    <p:cNvPr id="1149" name=""/>
                    <p:cNvSpPr/>
                    <p:nvPr/>
                  </p:nvSpPr>
                  <p:spPr>
                    <a:xfrm>
                      <a:off x="5484240" y="3610080"/>
                      <a:ext cx="298080" cy="1036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8" h="1176">
                          <a:moveTo>
                            <a:pt x="0" y="0"/>
                          </a:moveTo>
                          <a:lnTo>
                            <a:pt x="122" y="667"/>
                          </a:lnTo>
                          <a:lnTo>
                            <a:pt x="302" y="925"/>
                          </a:lnTo>
                          <a:lnTo>
                            <a:pt x="287" y="1090"/>
                          </a:lnTo>
                          <a:lnTo>
                            <a:pt x="338" y="117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50" name=""/>
                    <p:cNvSpPr/>
                    <p:nvPr/>
                  </p:nvSpPr>
                  <p:spPr>
                    <a:xfrm>
                      <a:off x="4140000" y="1036800"/>
                      <a:ext cx="17280" cy="3610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51" name=""/>
                    <p:cNvSpPr/>
                    <p:nvPr/>
                  </p:nvSpPr>
                  <p:spPr>
                    <a:xfrm>
                      <a:off x="2761560" y="1139040"/>
                      <a:ext cx="1143720" cy="2021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98" h="2295">
                          <a:moveTo>
                            <a:pt x="1205" y="0"/>
                          </a:moveTo>
                          <a:lnTo>
                            <a:pt x="1262" y="136"/>
                          </a:lnTo>
                          <a:lnTo>
                            <a:pt x="1298" y="286"/>
                          </a:lnTo>
                          <a:lnTo>
                            <a:pt x="975" y="401"/>
                          </a:lnTo>
                          <a:lnTo>
                            <a:pt x="946" y="487"/>
                          </a:lnTo>
                          <a:lnTo>
                            <a:pt x="846" y="573"/>
                          </a:lnTo>
                          <a:lnTo>
                            <a:pt x="466" y="882"/>
                          </a:lnTo>
                          <a:lnTo>
                            <a:pt x="79" y="1219"/>
                          </a:lnTo>
                          <a:lnTo>
                            <a:pt x="136" y="1477"/>
                          </a:lnTo>
                          <a:lnTo>
                            <a:pt x="0" y="2008"/>
                          </a:lnTo>
                          <a:lnTo>
                            <a:pt x="86" y="229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52" name=""/>
                    <p:cNvSpPr/>
                    <p:nvPr/>
                  </p:nvSpPr>
                  <p:spPr>
                    <a:xfrm>
                      <a:off x="2881440" y="1353960"/>
                      <a:ext cx="202320" cy="517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30" h="589">
                          <a:moveTo>
                            <a:pt x="230" y="0"/>
                          </a:moveTo>
                          <a:lnTo>
                            <a:pt x="172" y="86"/>
                          </a:lnTo>
                          <a:lnTo>
                            <a:pt x="158" y="273"/>
                          </a:lnTo>
                          <a:lnTo>
                            <a:pt x="36" y="373"/>
                          </a:lnTo>
                          <a:lnTo>
                            <a:pt x="0" y="58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53" name=""/>
                    <p:cNvSpPr/>
                    <p:nvPr/>
                  </p:nvSpPr>
                  <p:spPr>
                    <a:xfrm>
                      <a:off x="3873600" y="1271160"/>
                      <a:ext cx="542520" cy="334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17" h="380">
                          <a:moveTo>
                            <a:pt x="617" y="380"/>
                          </a:moveTo>
                          <a:lnTo>
                            <a:pt x="430" y="194"/>
                          </a:lnTo>
                          <a:lnTo>
                            <a:pt x="315" y="17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54" name=""/>
                    <p:cNvSpPr/>
                    <p:nvPr/>
                  </p:nvSpPr>
                  <p:spPr>
                    <a:xfrm>
                      <a:off x="3866400" y="1239120"/>
                      <a:ext cx="3653640" cy="955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45" h="1083">
                          <a:moveTo>
                            <a:pt x="0" y="0"/>
                          </a:moveTo>
                          <a:lnTo>
                            <a:pt x="322" y="180"/>
                          </a:lnTo>
                          <a:lnTo>
                            <a:pt x="1283" y="302"/>
                          </a:lnTo>
                          <a:lnTo>
                            <a:pt x="1900" y="423"/>
                          </a:lnTo>
                          <a:lnTo>
                            <a:pt x="2660" y="431"/>
                          </a:lnTo>
                          <a:lnTo>
                            <a:pt x="2825" y="495"/>
                          </a:lnTo>
                          <a:lnTo>
                            <a:pt x="2933" y="395"/>
                          </a:lnTo>
                          <a:lnTo>
                            <a:pt x="3047" y="359"/>
                          </a:lnTo>
                          <a:lnTo>
                            <a:pt x="3908" y="330"/>
                          </a:lnTo>
                          <a:lnTo>
                            <a:pt x="3958" y="345"/>
                          </a:lnTo>
                          <a:lnTo>
                            <a:pt x="4015" y="409"/>
                          </a:lnTo>
                          <a:lnTo>
                            <a:pt x="4066" y="553"/>
                          </a:lnTo>
                          <a:lnTo>
                            <a:pt x="4101" y="969"/>
                          </a:lnTo>
                          <a:lnTo>
                            <a:pt x="4145" y="108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55" name=""/>
                    <p:cNvSpPr/>
                    <p:nvPr/>
                  </p:nvSpPr>
                  <p:spPr>
                    <a:xfrm>
                      <a:off x="3159720" y="1632600"/>
                      <a:ext cx="1092600" cy="1774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40" h="2015">
                          <a:moveTo>
                            <a:pt x="71" y="0"/>
                          </a:moveTo>
                          <a:lnTo>
                            <a:pt x="0" y="108"/>
                          </a:lnTo>
                          <a:lnTo>
                            <a:pt x="50" y="287"/>
                          </a:lnTo>
                          <a:lnTo>
                            <a:pt x="272" y="574"/>
                          </a:lnTo>
                          <a:lnTo>
                            <a:pt x="294" y="681"/>
                          </a:lnTo>
                          <a:lnTo>
                            <a:pt x="537" y="1011"/>
                          </a:lnTo>
                          <a:lnTo>
                            <a:pt x="717" y="1004"/>
                          </a:lnTo>
                          <a:lnTo>
                            <a:pt x="760" y="961"/>
                          </a:lnTo>
                          <a:lnTo>
                            <a:pt x="796" y="947"/>
                          </a:lnTo>
                          <a:lnTo>
                            <a:pt x="853" y="990"/>
                          </a:lnTo>
                          <a:lnTo>
                            <a:pt x="925" y="997"/>
                          </a:lnTo>
                          <a:lnTo>
                            <a:pt x="953" y="1126"/>
                          </a:lnTo>
                          <a:lnTo>
                            <a:pt x="1147" y="1320"/>
                          </a:lnTo>
                          <a:lnTo>
                            <a:pt x="1118" y="1477"/>
                          </a:lnTo>
                          <a:lnTo>
                            <a:pt x="1204" y="1542"/>
                          </a:lnTo>
                          <a:lnTo>
                            <a:pt x="1176" y="1664"/>
                          </a:lnTo>
                          <a:lnTo>
                            <a:pt x="1118" y="1736"/>
                          </a:lnTo>
                          <a:lnTo>
                            <a:pt x="1025" y="1786"/>
                          </a:lnTo>
                          <a:lnTo>
                            <a:pt x="1118" y="1922"/>
                          </a:lnTo>
                          <a:lnTo>
                            <a:pt x="1240" y="20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56" name=""/>
                    <p:cNvSpPr/>
                    <p:nvPr/>
                  </p:nvSpPr>
                  <p:spPr>
                    <a:xfrm>
                      <a:off x="4050000" y="1581480"/>
                      <a:ext cx="214920" cy="109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3" h="1240">
                          <a:moveTo>
                            <a:pt x="129" y="0"/>
                          </a:moveTo>
                          <a:lnTo>
                            <a:pt x="243" y="789"/>
                          </a:lnTo>
                          <a:lnTo>
                            <a:pt x="0" y="12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57" name=""/>
                    <p:cNvSpPr/>
                    <p:nvPr/>
                  </p:nvSpPr>
                  <p:spPr>
                    <a:xfrm>
                      <a:off x="2714040" y="3021480"/>
                      <a:ext cx="967320" cy="880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97" h="999">
                          <a:moveTo>
                            <a:pt x="172" y="0"/>
                          </a:moveTo>
                          <a:lnTo>
                            <a:pt x="138" y="149"/>
                          </a:lnTo>
                          <a:lnTo>
                            <a:pt x="93" y="211"/>
                          </a:lnTo>
                          <a:lnTo>
                            <a:pt x="109" y="315"/>
                          </a:lnTo>
                          <a:lnTo>
                            <a:pt x="0" y="373"/>
                          </a:lnTo>
                          <a:lnTo>
                            <a:pt x="36" y="563"/>
                          </a:lnTo>
                          <a:lnTo>
                            <a:pt x="161" y="608"/>
                          </a:lnTo>
                          <a:lnTo>
                            <a:pt x="448" y="843"/>
                          </a:lnTo>
                          <a:lnTo>
                            <a:pt x="740" y="900"/>
                          </a:lnTo>
                          <a:lnTo>
                            <a:pt x="1097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58" name=""/>
                    <p:cNvSpPr/>
                    <p:nvPr/>
                  </p:nvSpPr>
                  <p:spPr>
                    <a:xfrm flipV="1">
                      <a:off x="3265920" y="3800160"/>
                      <a:ext cx="5040" cy="1162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59" name=""/>
                    <p:cNvSpPr/>
                    <p:nvPr/>
                  </p:nvSpPr>
                  <p:spPr>
                    <a:xfrm>
                      <a:off x="3593520" y="3569760"/>
                      <a:ext cx="1535040" cy="944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40" h="1072">
                          <a:moveTo>
                            <a:pt x="0" y="0"/>
                          </a:moveTo>
                          <a:lnTo>
                            <a:pt x="138" y="533"/>
                          </a:lnTo>
                          <a:lnTo>
                            <a:pt x="419" y="665"/>
                          </a:lnTo>
                          <a:lnTo>
                            <a:pt x="740" y="603"/>
                          </a:lnTo>
                          <a:lnTo>
                            <a:pt x="1740" y="107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60" name=""/>
                    <p:cNvSpPr/>
                    <p:nvPr/>
                  </p:nvSpPr>
                  <p:spPr>
                    <a:xfrm>
                      <a:off x="4307400" y="2242080"/>
                      <a:ext cx="100080" cy="4597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61" name=""/>
                    <p:cNvSpPr/>
                    <p:nvPr/>
                  </p:nvSpPr>
                  <p:spPr>
                    <a:xfrm>
                      <a:off x="4115160" y="2639160"/>
                      <a:ext cx="1350000" cy="112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31" h="1273">
                          <a:moveTo>
                            <a:pt x="0" y="0"/>
                          </a:moveTo>
                          <a:lnTo>
                            <a:pt x="81" y="63"/>
                          </a:lnTo>
                          <a:lnTo>
                            <a:pt x="172" y="34"/>
                          </a:lnTo>
                          <a:lnTo>
                            <a:pt x="511" y="120"/>
                          </a:lnTo>
                          <a:lnTo>
                            <a:pt x="590" y="224"/>
                          </a:lnTo>
                          <a:lnTo>
                            <a:pt x="655" y="235"/>
                          </a:lnTo>
                          <a:lnTo>
                            <a:pt x="1336" y="723"/>
                          </a:lnTo>
                          <a:lnTo>
                            <a:pt x="1508" y="746"/>
                          </a:lnTo>
                          <a:lnTo>
                            <a:pt x="1531" y="127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62" name=""/>
                    <p:cNvSpPr/>
                    <p:nvPr/>
                  </p:nvSpPr>
                  <p:spPr>
                    <a:xfrm>
                      <a:off x="4196160" y="2693520"/>
                      <a:ext cx="1793880" cy="793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36" h="900">
                          <a:moveTo>
                            <a:pt x="0" y="0"/>
                          </a:moveTo>
                          <a:lnTo>
                            <a:pt x="263" y="47"/>
                          </a:lnTo>
                          <a:lnTo>
                            <a:pt x="355" y="91"/>
                          </a:lnTo>
                          <a:lnTo>
                            <a:pt x="487" y="143"/>
                          </a:lnTo>
                          <a:lnTo>
                            <a:pt x="568" y="224"/>
                          </a:lnTo>
                          <a:lnTo>
                            <a:pt x="597" y="642"/>
                          </a:lnTo>
                          <a:lnTo>
                            <a:pt x="774" y="895"/>
                          </a:lnTo>
                          <a:lnTo>
                            <a:pt x="1497" y="900"/>
                          </a:lnTo>
                          <a:lnTo>
                            <a:pt x="1817" y="895"/>
                          </a:lnTo>
                          <a:lnTo>
                            <a:pt x="2036" y="8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63" name=""/>
                    <p:cNvSpPr/>
                    <p:nvPr/>
                  </p:nvSpPr>
                  <p:spPr>
                    <a:xfrm>
                      <a:off x="4717800" y="3173040"/>
                      <a:ext cx="154800" cy="308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8" h="350">
                          <a:moveTo>
                            <a:pt x="0" y="0"/>
                          </a:moveTo>
                          <a:lnTo>
                            <a:pt x="178" y="143"/>
                          </a:lnTo>
                          <a:lnTo>
                            <a:pt x="178" y="3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64" name=""/>
                    <p:cNvSpPr/>
                    <p:nvPr/>
                  </p:nvSpPr>
                  <p:spPr>
                    <a:xfrm flipV="1">
                      <a:off x="4751280" y="4154760"/>
                      <a:ext cx="475920" cy="2412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65" name=""/>
                    <p:cNvSpPr/>
                    <p:nvPr/>
                  </p:nvSpPr>
                  <p:spPr>
                    <a:xfrm flipH="1" flipV="1">
                      <a:off x="4918680" y="4320360"/>
                      <a:ext cx="267480" cy="828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6000" bIns="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66" name=""/>
                    <p:cNvSpPr/>
                    <p:nvPr/>
                  </p:nvSpPr>
                  <p:spPr>
                    <a:xfrm>
                      <a:off x="5460120" y="3056760"/>
                      <a:ext cx="327600" cy="62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3" h="712">
                          <a:moveTo>
                            <a:pt x="373" y="0"/>
                          </a:moveTo>
                          <a:lnTo>
                            <a:pt x="349" y="144"/>
                          </a:lnTo>
                          <a:lnTo>
                            <a:pt x="292" y="266"/>
                          </a:lnTo>
                          <a:lnTo>
                            <a:pt x="253" y="483"/>
                          </a:lnTo>
                          <a:lnTo>
                            <a:pt x="97" y="667"/>
                          </a:lnTo>
                          <a:lnTo>
                            <a:pt x="0" y="71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67" name=""/>
                    <p:cNvSpPr/>
                    <p:nvPr/>
                  </p:nvSpPr>
                  <p:spPr>
                    <a:xfrm>
                      <a:off x="5128560" y="3451680"/>
                      <a:ext cx="371520" cy="318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3" h="362">
                          <a:moveTo>
                            <a:pt x="68" y="362"/>
                          </a:moveTo>
                          <a:lnTo>
                            <a:pt x="423" y="86"/>
                          </a:lnTo>
                          <a:lnTo>
                            <a:pt x="416" y="28"/>
                          </a:lnTo>
                          <a:lnTo>
                            <a:pt x="377" y="0"/>
                          </a:lnTo>
                          <a:lnTo>
                            <a:pt x="0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68" name=""/>
                    <p:cNvSpPr/>
                    <p:nvPr/>
                  </p:nvSpPr>
                  <p:spPr>
                    <a:xfrm>
                      <a:off x="5278320" y="3648600"/>
                      <a:ext cx="1112040" cy="253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62" h="287">
                          <a:moveTo>
                            <a:pt x="0" y="68"/>
                          </a:moveTo>
                          <a:lnTo>
                            <a:pt x="80" y="154"/>
                          </a:lnTo>
                          <a:lnTo>
                            <a:pt x="182" y="245"/>
                          </a:lnTo>
                          <a:lnTo>
                            <a:pt x="297" y="287"/>
                          </a:lnTo>
                          <a:lnTo>
                            <a:pt x="464" y="281"/>
                          </a:lnTo>
                          <a:lnTo>
                            <a:pt x="860" y="138"/>
                          </a:lnTo>
                          <a:lnTo>
                            <a:pt x="126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69" name=""/>
                    <p:cNvSpPr/>
                    <p:nvPr/>
                  </p:nvSpPr>
                  <p:spPr>
                    <a:xfrm>
                      <a:off x="5869080" y="3608280"/>
                      <a:ext cx="176040" cy="162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1" h="185">
                          <a:moveTo>
                            <a:pt x="0" y="0"/>
                          </a:moveTo>
                          <a:lnTo>
                            <a:pt x="75" y="99"/>
                          </a:lnTo>
                          <a:lnTo>
                            <a:pt x="201" y="18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70" name=""/>
                    <p:cNvSpPr/>
                    <p:nvPr/>
                  </p:nvSpPr>
                  <p:spPr>
                    <a:xfrm>
                      <a:off x="5156640" y="2653200"/>
                      <a:ext cx="1379880" cy="765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66" h="868">
                          <a:moveTo>
                            <a:pt x="1566" y="0"/>
                          </a:moveTo>
                          <a:lnTo>
                            <a:pt x="1301" y="144"/>
                          </a:lnTo>
                          <a:lnTo>
                            <a:pt x="1158" y="190"/>
                          </a:lnTo>
                          <a:lnTo>
                            <a:pt x="636" y="248"/>
                          </a:lnTo>
                          <a:lnTo>
                            <a:pt x="0" y="86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71" name=""/>
                    <p:cNvSpPr/>
                    <p:nvPr/>
                  </p:nvSpPr>
                  <p:spPr>
                    <a:xfrm>
                      <a:off x="5526720" y="1678320"/>
                      <a:ext cx="771840" cy="63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7" h="717">
                          <a:moveTo>
                            <a:pt x="0" y="0"/>
                          </a:moveTo>
                          <a:lnTo>
                            <a:pt x="45" y="310"/>
                          </a:lnTo>
                          <a:lnTo>
                            <a:pt x="86" y="373"/>
                          </a:lnTo>
                          <a:lnTo>
                            <a:pt x="274" y="475"/>
                          </a:lnTo>
                          <a:lnTo>
                            <a:pt x="733" y="717"/>
                          </a:lnTo>
                          <a:lnTo>
                            <a:pt x="877" y="71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72" name=""/>
                    <p:cNvSpPr/>
                    <p:nvPr/>
                  </p:nvSpPr>
                  <p:spPr>
                    <a:xfrm>
                      <a:off x="5530320" y="1678320"/>
                      <a:ext cx="1168560" cy="433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25" h="493">
                          <a:moveTo>
                            <a:pt x="0" y="0"/>
                          </a:moveTo>
                          <a:lnTo>
                            <a:pt x="241" y="269"/>
                          </a:lnTo>
                          <a:lnTo>
                            <a:pt x="418" y="274"/>
                          </a:lnTo>
                          <a:lnTo>
                            <a:pt x="465" y="373"/>
                          </a:lnTo>
                          <a:lnTo>
                            <a:pt x="562" y="407"/>
                          </a:lnTo>
                          <a:lnTo>
                            <a:pt x="838" y="407"/>
                          </a:lnTo>
                          <a:lnTo>
                            <a:pt x="1044" y="493"/>
                          </a:lnTo>
                          <a:lnTo>
                            <a:pt x="1325" y="38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73" name=""/>
                    <p:cNvSpPr/>
                    <p:nvPr/>
                  </p:nvSpPr>
                  <p:spPr>
                    <a:xfrm>
                      <a:off x="7462080" y="1817640"/>
                      <a:ext cx="671400" cy="112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64" h="127">
                          <a:moveTo>
                            <a:pt x="0" y="46"/>
                          </a:moveTo>
                          <a:lnTo>
                            <a:pt x="138" y="28"/>
                          </a:lnTo>
                          <a:lnTo>
                            <a:pt x="321" y="86"/>
                          </a:lnTo>
                          <a:lnTo>
                            <a:pt x="477" y="127"/>
                          </a:lnTo>
                          <a:lnTo>
                            <a:pt x="568" y="104"/>
                          </a:lnTo>
                          <a:lnTo>
                            <a:pt x="620" y="93"/>
                          </a:lnTo>
                          <a:lnTo>
                            <a:pt x="712" y="0"/>
                          </a:lnTo>
                          <a:lnTo>
                            <a:pt x="746" y="0"/>
                          </a:lnTo>
                          <a:lnTo>
                            <a:pt x="764" y="12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74" name=""/>
                    <p:cNvSpPr/>
                    <p:nvPr/>
                  </p:nvSpPr>
                  <p:spPr>
                    <a:xfrm>
                      <a:off x="7331760" y="1914480"/>
                      <a:ext cx="604080" cy="500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7" h="568">
                          <a:moveTo>
                            <a:pt x="687" y="0"/>
                          </a:moveTo>
                          <a:lnTo>
                            <a:pt x="653" y="47"/>
                          </a:lnTo>
                          <a:lnTo>
                            <a:pt x="491" y="156"/>
                          </a:lnTo>
                          <a:lnTo>
                            <a:pt x="339" y="276"/>
                          </a:lnTo>
                          <a:lnTo>
                            <a:pt x="224" y="310"/>
                          </a:lnTo>
                          <a:lnTo>
                            <a:pt x="115" y="350"/>
                          </a:lnTo>
                          <a:lnTo>
                            <a:pt x="34" y="407"/>
                          </a:lnTo>
                          <a:lnTo>
                            <a:pt x="6" y="472"/>
                          </a:lnTo>
                          <a:lnTo>
                            <a:pt x="0" y="540"/>
                          </a:lnTo>
                          <a:lnTo>
                            <a:pt x="52" y="568"/>
                          </a:lnTo>
                          <a:lnTo>
                            <a:pt x="144" y="5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75" name=""/>
                    <p:cNvSpPr/>
                    <p:nvPr/>
                  </p:nvSpPr>
                  <p:spPr>
                    <a:xfrm>
                      <a:off x="7405560" y="2228040"/>
                      <a:ext cx="986760" cy="608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19" h="688">
                          <a:moveTo>
                            <a:pt x="1119" y="0"/>
                          </a:moveTo>
                          <a:lnTo>
                            <a:pt x="1004" y="97"/>
                          </a:lnTo>
                          <a:lnTo>
                            <a:pt x="832" y="125"/>
                          </a:lnTo>
                          <a:lnTo>
                            <a:pt x="707" y="21"/>
                          </a:lnTo>
                          <a:lnTo>
                            <a:pt x="563" y="97"/>
                          </a:lnTo>
                          <a:lnTo>
                            <a:pt x="493" y="39"/>
                          </a:lnTo>
                          <a:lnTo>
                            <a:pt x="190" y="143"/>
                          </a:lnTo>
                          <a:lnTo>
                            <a:pt x="92" y="251"/>
                          </a:lnTo>
                          <a:lnTo>
                            <a:pt x="52" y="412"/>
                          </a:lnTo>
                          <a:lnTo>
                            <a:pt x="0" y="613"/>
                          </a:lnTo>
                          <a:lnTo>
                            <a:pt x="24" y="68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76" name=""/>
                    <p:cNvSpPr/>
                    <p:nvPr/>
                  </p:nvSpPr>
                  <p:spPr>
                    <a:xfrm>
                      <a:off x="5740200" y="2330640"/>
                      <a:ext cx="2606400" cy="1774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58" h="2013">
                          <a:moveTo>
                            <a:pt x="2958" y="0"/>
                          </a:moveTo>
                          <a:lnTo>
                            <a:pt x="2666" y="193"/>
                          </a:lnTo>
                          <a:lnTo>
                            <a:pt x="2528" y="446"/>
                          </a:lnTo>
                          <a:lnTo>
                            <a:pt x="2121" y="545"/>
                          </a:lnTo>
                          <a:lnTo>
                            <a:pt x="1816" y="681"/>
                          </a:lnTo>
                          <a:lnTo>
                            <a:pt x="1377" y="756"/>
                          </a:lnTo>
                          <a:lnTo>
                            <a:pt x="986" y="1025"/>
                          </a:lnTo>
                          <a:lnTo>
                            <a:pt x="740" y="1296"/>
                          </a:lnTo>
                          <a:lnTo>
                            <a:pt x="326" y="1807"/>
                          </a:lnTo>
                          <a:lnTo>
                            <a:pt x="86" y="1984"/>
                          </a:lnTo>
                          <a:lnTo>
                            <a:pt x="0" y="201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77" name=""/>
                    <p:cNvSpPr/>
                    <p:nvPr/>
                  </p:nvSpPr>
                  <p:spPr>
                    <a:xfrm>
                      <a:off x="6693480" y="2015280"/>
                      <a:ext cx="424800" cy="542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2" h="615">
                          <a:moveTo>
                            <a:pt x="0" y="0"/>
                          </a:moveTo>
                          <a:lnTo>
                            <a:pt x="81" y="12"/>
                          </a:lnTo>
                          <a:lnTo>
                            <a:pt x="172" y="477"/>
                          </a:lnTo>
                          <a:lnTo>
                            <a:pt x="211" y="550"/>
                          </a:lnTo>
                          <a:lnTo>
                            <a:pt x="482" y="6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78" name=""/>
                    <p:cNvSpPr/>
                    <p:nvPr/>
                  </p:nvSpPr>
                  <p:spPr>
                    <a:xfrm>
                      <a:off x="6284520" y="2233440"/>
                      <a:ext cx="222120" cy="378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" h="430">
                          <a:moveTo>
                            <a:pt x="39" y="131"/>
                          </a:moveTo>
                          <a:lnTo>
                            <a:pt x="5" y="63"/>
                          </a:lnTo>
                          <a:lnTo>
                            <a:pt x="0" y="29"/>
                          </a:lnTo>
                          <a:lnTo>
                            <a:pt x="28" y="6"/>
                          </a:lnTo>
                          <a:lnTo>
                            <a:pt x="173" y="0"/>
                          </a:lnTo>
                          <a:lnTo>
                            <a:pt x="247" y="373"/>
                          </a:lnTo>
                          <a:lnTo>
                            <a:pt x="218" y="430"/>
                          </a:lnTo>
                          <a:lnTo>
                            <a:pt x="132" y="355"/>
                          </a:lnTo>
                          <a:lnTo>
                            <a:pt x="161" y="149"/>
                          </a:lnTo>
                          <a:lnTo>
                            <a:pt x="252" y="10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79" name=""/>
                    <p:cNvSpPr/>
                    <p:nvPr/>
                  </p:nvSpPr>
                  <p:spPr>
                    <a:xfrm>
                      <a:off x="6475320" y="2460960"/>
                      <a:ext cx="378720" cy="324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0" h="368">
                          <a:moveTo>
                            <a:pt x="0" y="172"/>
                          </a:moveTo>
                          <a:lnTo>
                            <a:pt x="0" y="368"/>
                          </a:lnTo>
                          <a:lnTo>
                            <a:pt x="195" y="332"/>
                          </a:lnTo>
                          <a:lnTo>
                            <a:pt x="320" y="224"/>
                          </a:lnTo>
                          <a:lnTo>
                            <a:pt x="328" y="110"/>
                          </a:lnTo>
                          <a:lnTo>
                            <a:pt x="43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80" name=""/>
                    <p:cNvSpPr/>
                    <p:nvPr/>
                  </p:nvSpPr>
                  <p:spPr>
                    <a:xfrm>
                      <a:off x="6748200" y="2672280"/>
                      <a:ext cx="181440" cy="918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81" name=""/>
                    <p:cNvSpPr/>
                    <p:nvPr/>
                  </p:nvSpPr>
                  <p:spPr>
                    <a:xfrm>
                      <a:off x="7603200" y="2550600"/>
                      <a:ext cx="405000" cy="9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8" h="109">
                          <a:moveTo>
                            <a:pt x="0" y="0"/>
                          </a:moveTo>
                          <a:lnTo>
                            <a:pt x="44" y="35"/>
                          </a:lnTo>
                          <a:lnTo>
                            <a:pt x="114" y="23"/>
                          </a:lnTo>
                          <a:lnTo>
                            <a:pt x="206" y="35"/>
                          </a:lnTo>
                          <a:lnTo>
                            <a:pt x="245" y="7"/>
                          </a:lnTo>
                          <a:lnTo>
                            <a:pt x="286" y="12"/>
                          </a:lnTo>
                          <a:lnTo>
                            <a:pt x="458" y="10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82" name=""/>
                    <p:cNvSpPr/>
                    <p:nvPr/>
                  </p:nvSpPr>
                  <p:spPr>
                    <a:xfrm>
                      <a:off x="5611680" y="2647800"/>
                      <a:ext cx="2396520" cy="2048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19" h="2324">
                          <a:moveTo>
                            <a:pt x="2719" y="0"/>
                          </a:moveTo>
                          <a:lnTo>
                            <a:pt x="2644" y="70"/>
                          </a:lnTo>
                          <a:lnTo>
                            <a:pt x="2524" y="127"/>
                          </a:lnTo>
                          <a:lnTo>
                            <a:pt x="2433" y="321"/>
                          </a:lnTo>
                          <a:lnTo>
                            <a:pt x="2409" y="402"/>
                          </a:lnTo>
                          <a:lnTo>
                            <a:pt x="2370" y="516"/>
                          </a:lnTo>
                          <a:lnTo>
                            <a:pt x="2305" y="678"/>
                          </a:lnTo>
                          <a:lnTo>
                            <a:pt x="2289" y="678"/>
                          </a:lnTo>
                          <a:lnTo>
                            <a:pt x="2226" y="861"/>
                          </a:lnTo>
                          <a:lnTo>
                            <a:pt x="2099" y="999"/>
                          </a:lnTo>
                          <a:lnTo>
                            <a:pt x="2047" y="1017"/>
                          </a:lnTo>
                          <a:lnTo>
                            <a:pt x="1755" y="1400"/>
                          </a:lnTo>
                          <a:lnTo>
                            <a:pt x="1692" y="1429"/>
                          </a:lnTo>
                          <a:lnTo>
                            <a:pt x="1301" y="1658"/>
                          </a:lnTo>
                          <a:lnTo>
                            <a:pt x="1079" y="1768"/>
                          </a:lnTo>
                          <a:lnTo>
                            <a:pt x="769" y="1992"/>
                          </a:lnTo>
                          <a:lnTo>
                            <a:pt x="717" y="1992"/>
                          </a:lnTo>
                          <a:lnTo>
                            <a:pt x="167" y="2123"/>
                          </a:lnTo>
                          <a:lnTo>
                            <a:pt x="0" y="232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83" name=""/>
                    <p:cNvSpPr/>
                    <p:nvPr/>
                  </p:nvSpPr>
                  <p:spPr>
                    <a:xfrm>
                      <a:off x="5257080" y="2596680"/>
                      <a:ext cx="1762560" cy="2063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999" h="2341">
                          <a:moveTo>
                            <a:pt x="1999" y="0"/>
                          </a:moveTo>
                          <a:lnTo>
                            <a:pt x="1901" y="195"/>
                          </a:lnTo>
                          <a:lnTo>
                            <a:pt x="1671" y="636"/>
                          </a:lnTo>
                          <a:lnTo>
                            <a:pt x="1598" y="740"/>
                          </a:lnTo>
                          <a:lnTo>
                            <a:pt x="1460" y="1045"/>
                          </a:lnTo>
                          <a:lnTo>
                            <a:pt x="1418" y="1131"/>
                          </a:lnTo>
                          <a:lnTo>
                            <a:pt x="1236" y="1504"/>
                          </a:lnTo>
                          <a:lnTo>
                            <a:pt x="712" y="1898"/>
                          </a:lnTo>
                          <a:lnTo>
                            <a:pt x="248" y="2094"/>
                          </a:lnTo>
                          <a:lnTo>
                            <a:pt x="0" y="234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84" name=""/>
                    <p:cNvSpPr/>
                    <p:nvPr/>
                  </p:nvSpPr>
                  <p:spPr>
                    <a:xfrm>
                      <a:off x="5762880" y="2663280"/>
                      <a:ext cx="757440" cy="1769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60" h="2008">
                          <a:moveTo>
                            <a:pt x="860" y="0"/>
                          </a:moveTo>
                          <a:lnTo>
                            <a:pt x="803" y="493"/>
                          </a:lnTo>
                          <a:lnTo>
                            <a:pt x="746" y="516"/>
                          </a:lnTo>
                          <a:lnTo>
                            <a:pt x="688" y="722"/>
                          </a:lnTo>
                          <a:lnTo>
                            <a:pt x="654" y="746"/>
                          </a:lnTo>
                          <a:lnTo>
                            <a:pt x="470" y="1176"/>
                          </a:lnTo>
                          <a:lnTo>
                            <a:pt x="269" y="1434"/>
                          </a:lnTo>
                          <a:lnTo>
                            <a:pt x="34" y="1617"/>
                          </a:lnTo>
                          <a:lnTo>
                            <a:pt x="63" y="1721"/>
                          </a:lnTo>
                          <a:lnTo>
                            <a:pt x="0" y="200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85" name=""/>
                    <p:cNvSpPr/>
                    <p:nvPr/>
                  </p:nvSpPr>
                  <p:spPr>
                    <a:xfrm>
                      <a:off x="7488360" y="2702160"/>
                      <a:ext cx="604440" cy="193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6" h="218">
                          <a:moveTo>
                            <a:pt x="686" y="7"/>
                          </a:moveTo>
                          <a:lnTo>
                            <a:pt x="624" y="93"/>
                          </a:lnTo>
                          <a:lnTo>
                            <a:pt x="376" y="46"/>
                          </a:lnTo>
                          <a:lnTo>
                            <a:pt x="184" y="0"/>
                          </a:lnTo>
                          <a:lnTo>
                            <a:pt x="57" y="18"/>
                          </a:lnTo>
                          <a:lnTo>
                            <a:pt x="0" y="166"/>
                          </a:lnTo>
                          <a:lnTo>
                            <a:pt x="34" y="21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86" name=""/>
                    <p:cNvSpPr/>
                    <p:nvPr/>
                  </p:nvSpPr>
                  <p:spPr>
                    <a:xfrm>
                      <a:off x="7224120" y="2975760"/>
                      <a:ext cx="491400" cy="283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8" h="321">
                          <a:moveTo>
                            <a:pt x="558" y="0"/>
                          </a:moveTo>
                          <a:lnTo>
                            <a:pt x="443" y="281"/>
                          </a:lnTo>
                          <a:lnTo>
                            <a:pt x="264" y="276"/>
                          </a:lnTo>
                          <a:lnTo>
                            <a:pt x="167" y="315"/>
                          </a:lnTo>
                          <a:lnTo>
                            <a:pt x="0" y="3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87" name=""/>
                    <p:cNvSpPr/>
                    <p:nvPr/>
                  </p:nvSpPr>
                  <p:spPr>
                    <a:xfrm>
                      <a:off x="7189200" y="2608920"/>
                      <a:ext cx="95040" cy="457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7" h="522">
                          <a:moveTo>
                            <a:pt x="63" y="0"/>
                          </a:moveTo>
                          <a:lnTo>
                            <a:pt x="107" y="63"/>
                          </a:lnTo>
                          <a:lnTo>
                            <a:pt x="0" y="172"/>
                          </a:lnTo>
                          <a:lnTo>
                            <a:pt x="18" y="5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88" name=""/>
                    <p:cNvSpPr/>
                    <p:nvPr/>
                  </p:nvSpPr>
                  <p:spPr>
                    <a:xfrm>
                      <a:off x="7048080" y="2663280"/>
                      <a:ext cx="378720" cy="89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1" h="102">
                          <a:moveTo>
                            <a:pt x="0" y="0"/>
                          </a:moveTo>
                          <a:lnTo>
                            <a:pt x="167" y="102"/>
                          </a:lnTo>
                          <a:lnTo>
                            <a:pt x="350" y="102"/>
                          </a:lnTo>
                          <a:lnTo>
                            <a:pt x="431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2840" bIns="42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89" name=""/>
                    <p:cNvSpPr/>
                    <p:nvPr/>
                  </p:nvSpPr>
                  <p:spPr>
                    <a:xfrm flipV="1">
                      <a:off x="6492960" y="4711320"/>
                      <a:ext cx="43920" cy="493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520" bIns="2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90" name=""/>
                    <p:cNvSpPr/>
                    <p:nvPr/>
                  </p:nvSpPr>
                  <p:spPr>
                    <a:xfrm>
                      <a:off x="6274080" y="3800520"/>
                      <a:ext cx="1217520" cy="419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82" h="475">
                          <a:moveTo>
                            <a:pt x="1382" y="0"/>
                          </a:moveTo>
                          <a:lnTo>
                            <a:pt x="1153" y="154"/>
                          </a:lnTo>
                          <a:lnTo>
                            <a:pt x="975" y="195"/>
                          </a:lnTo>
                          <a:lnTo>
                            <a:pt x="522" y="281"/>
                          </a:lnTo>
                          <a:lnTo>
                            <a:pt x="230" y="470"/>
                          </a:lnTo>
                          <a:lnTo>
                            <a:pt x="0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91" name=""/>
                    <p:cNvSpPr/>
                    <p:nvPr/>
                  </p:nvSpPr>
                  <p:spPr>
                    <a:xfrm>
                      <a:off x="5869080" y="3830760"/>
                      <a:ext cx="1344240" cy="380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26" h="430">
                          <a:moveTo>
                            <a:pt x="1492" y="219"/>
                          </a:moveTo>
                          <a:lnTo>
                            <a:pt x="1447" y="161"/>
                          </a:lnTo>
                          <a:lnTo>
                            <a:pt x="1526" y="34"/>
                          </a:lnTo>
                          <a:lnTo>
                            <a:pt x="1515" y="0"/>
                          </a:lnTo>
                          <a:lnTo>
                            <a:pt x="1275" y="29"/>
                          </a:lnTo>
                          <a:lnTo>
                            <a:pt x="866" y="138"/>
                          </a:lnTo>
                          <a:lnTo>
                            <a:pt x="602" y="298"/>
                          </a:lnTo>
                          <a:lnTo>
                            <a:pt x="362" y="310"/>
                          </a:lnTo>
                          <a:lnTo>
                            <a:pt x="0" y="43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92" name=""/>
                    <p:cNvSpPr/>
                    <p:nvPr/>
                  </p:nvSpPr>
                  <p:spPr>
                    <a:xfrm>
                      <a:off x="6926040" y="3659400"/>
                      <a:ext cx="93240" cy="197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6" h="225">
                          <a:moveTo>
                            <a:pt x="0" y="0"/>
                          </a:moveTo>
                          <a:lnTo>
                            <a:pt x="106" y="104"/>
                          </a:lnTo>
                          <a:lnTo>
                            <a:pt x="70" y="22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93" name=""/>
                    <p:cNvSpPr/>
                    <p:nvPr/>
                  </p:nvSpPr>
                  <p:spPr>
                    <a:xfrm>
                      <a:off x="7213320" y="3851640"/>
                      <a:ext cx="70560" cy="89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0" h="102">
                          <a:moveTo>
                            <a:pt x="80" y="102"/>
                          </a:moveTo>
                          <a:lnTo>
                            <a:pt x="12" y="5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2480" bIns="42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94" name=""/>
                    <p:cNvSpPr/>
                    <p:nvPr/>
                  </p:nvSpPr>
                  <p:spPr>
                    <a:xfrm>
                      <a:off x="6890760" y="3775680"/>
                      <a:ext cx="24480" cy="105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" h="120">
                          <a:moveTo>
                            <a:pt x="29" y="0"/>
                          </a:moveTo>
                          <a:lnTo>
                            <a:pt x="0" y="58"/>
                          </a:lnTo>
                          <a:lnTo>
                            <a:pt x="0" y="12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95" name=""/>
                    <p:cNvSpPr/>
                    <p:nvPr/>
                  </p:nvSpPr>
                  <p:spPr>
                    <a:xfrm>
                      <a:off x="6390360" y="4093200"/>
                      <a:ext cx="317160" cy="54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0" h="620">
                          <a:moveTo>
                            <a:pt x="360" y="620"/>
                          </a:moveTo>
                          <a:lnTo>
                            <a:pt x="206" y="563"/>
                          </a:lnTo>
                          <a:lnTo>
                            <a:pt x="97" y="424"/>
                          </a:lnTo>
                          <a:lnTo>
                            <a:pt x="62" y="333"/>
                          </a:lnTo>
                          <a:lnTo>
                            <a:pt x="0" y="258"/>
                          </a:lnTo>
                          <a:lnTo>
                            <a:pt x="39" y="138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96" name=""/>
                    <p:cNvSpPr/>
                    <p:nvPr/>
                  </p:nvSpPr>
                  <p:spPr>
                    <a:xfrm>
                      <a:off x="5838840" y="2836440"/>
                      <a:ext cx="1314360" cy="127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92" h="1451">
                          <a:moveTo>
                            <a:pt x="1492" y="0"/>
                          </a:moveTo>
                          <a:lnTo>
                            <a:pt x="1377" y="22"/>
                          </a:lnTo>
                          <a:lnTo>
                            <a:pt x="1158" y="493"/>
                          </a:lnTo>
                          <a:lnTo>
                            <a:pt x="746" y="780"/>
                          </a:lnTo>
                          <a:lnTo>
                            <a:pt x="550" y="1164"/>
                          </a:lnTo>
                          <a:lnTo>
                            <a:pt x="287" y="1399"/>
                          </a:lnTo>
                          <a:lnTo>
                            <a:pt x="63" y="1451"/>
                          </a:lnTo>
                          <a:lnTo>
                            <a:pt x="0" y="14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97" name=""/>
                    <p:cNvSpPr/>
                    <p:nvPr/>
                  </p:nvSpPr>
                  <p:spPr>
                    <a:xfrm>
                      <a:off x="5384160" y="4977720"/>
                      <a:ext cx="45720" cy="102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114">
                          <a:moveTo>
                            <a:pt x="52" y="114"/>
                          </a:moveTo>
                          <a:lnTo>
                            <a:pt x="46" y="6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98" name=""/>
                    <p:cNvSpPr/>
                    <p:nvPr/>
                  </p:nvSpPr>
                  <p:spPr>
                    <a:xfrm>
                      <a:off x="5308200" y="4544640"/>
                      <a:ext cx="432000" cy="521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9" h="591">
                          <a:moveTo>
                            <a:pt x="0" y="591"/>
                          </a:moveTo>
                          <a:lnTo>
                            <a:pt x="91" y="487"/>
                          </a:lnTo>
                          <a:lnTo>
                            <a:pt x="218" y="328"/>
                          </a:lnTo>
                          <a:lnTo>
                            <a:pt x="351" y="229"/>
                          </a:lnTo>
                          <a:lnTo>
                            <a:pt x="455" y="177"/>
                          </a:lnTo>
                          <a:lnTo>
                            <a:pt x="489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199" name=""/>
                    <p:cNvSpPr/>
                    <p:nvPr/>
                  </p:nvSpPr>
                  <p:spPr>
                    <a:xfrm>
                      <a:off x="5995440" y="3548520"/>
                      <a:ext cx="798480" cy="1136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7" h="1291">
                          <a:moveTo>
                            <a:pt x="0" y="1291"/>
                          </a:moveTo>
                          <a:lnTo>
                            <a:pt x="12" y="1119"/>
                          </a:lnTo>
                          <a:lnTo>
                            <a:pt x="12" y="1072"/>
                          </a:lnTo>
                          <a:lnTo>
                            <a:pt x="86" y="929"/>
                          </a:lnTo>
                          <a:lnTo>
                            <a:pt x="75" y="866"/>
                          </a:lnTo>
                          <a:lnTo>
                            <a:pt x="206" y="827"/>
                          </a:lnTo>
                          <a:lnTo>
                            <a:pt x="396" y="626"/>
                          </a:lnTo>
                          <a:lnTo>
                            <a:pt x="464" y="516"/>
                          </a:lnTo>
                          <a:lnTo>
                            <a:pt x="620" y="418"/>
                          </a:lnTo>
                          <a:lnTo>
                            <a:pt x="815" y="229"/>
                          </a:lnTo>
                          <a:lnTo>
                            <a:pt x="907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200" name=""/>
                    <p:cNvSpPr/>
                    <p:nvPr/>
                  </p:nvSpPr>
                  <p:spPr>
                    <a:xfrm>
                      <a:off x="6176880" y="3139560"/>
                      <a:ext cx="303120" cy="581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4" h="659">
                          <a:moveTo>
                            <a:pt x="344" y="50"/>
                          </a:moveTo>
                          <a:lnTo>
                            <a:pt x="281" y="62"/>
                          </a:lnTo>
                          <a:lnTo>
                            <a:pt x="200" y="0"/>
                          </a:lnTo>
                          <a:lnTo>
                            <a:pt x="184" y="159"/>
                          </a:lnTo>
                          <a:lnTo>
                            <a:pt x="0" y="65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201" name=""/>
                    <p:cNvSpPr/>
                    <p:nvPr/>
                  </p:nvSpPr>
                  <p:spPr>
                    <a:xfrm>
                      <a:off x="6656760" y="2885760"/>
                      <a:ext cx="45360" cy="419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475">
                          <a:moveTo>
                            <a:pt x="0" y="0"/>
                          </a:moveTo>
                          <a:lnTo>
                            <a:pt x="52" y="200"/>
                          </a:lnTo>
                          <a:lnTo>
                            <a:pt x="36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202" name=""/>
                    <p:cNvSpPr/>
                    <p:nvPr/>
                  </p:nvSpPr>
                  <p:spPr>
                    <a:xfrm flipH="1" flipV="1">
                      <a:off x="6744600" y="3334680"/>
                      <a:ext cx="70560" cy="1429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203" name=""/>
                    <p:cNvSpPr/>
                    <p:nvPr/>
                  </p:nvSpPr>
                  <p:spPr>
                    <a:xfrm>
                      <a:off x="6057720" y="3051000"/>
                      <a:ext cx="1053720" cy="1633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98" h="1854">
                          <a:moveTo>
                            <a:pt x="1072" y="0"/>
                          </a:moveTo>
                          <a:lnTo>
                            <a:pt x="1198" y="143"/>
                          </a:lnTo>
                          <a:lnTo>
                            <a:pt x="1067" y="264"/>
                          </a:lnTo>
                          <a:lnTo>
                            <a:pt x="992" y="477"/>
                          </a:lnTo>
                          <a:lnTo>
                            <a:pt x="574" y="947"/>
                          </a:lnTo>
                          <a:lnTo>
                            <a:pt x="551" y="1137"/>
                          </a:lnTo>
                          <a:lnTo>
                            <a:pt x="418" y="1280"/>
                          </a:lnTo>
                          <a:lnTo>
                            <a:pt x="217" y="1624"/>
                          </a:lnTo>
                          <a:lnTo>
                            <a:pt x="115" y="1619"/>
                          </a:lnTo>
                          <a:lnTo>
                            <a:pt x="0" y="185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204" name=""/>
                    <p:cNvSpPr/>
                    <p:nvPr/>
                  </p:nvSpPr>
                  <p:spPr>
                    <a:xfrm>
                      <a:off x="5955120" y="3573360"/>
                      <a:ext cx="836640" cy="944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48" h="1072">
                          <a:moveTo>
                            <a:pt x="0" y="1072"/>
                          </a:moveTo>
                          <a:lnTo>
                            <a:pt x="172" y="1061"/>
                          </a:lnTo>
                          <a:lnTo>
                            <a:pt x="193" y="855"/>
                          </a:lnTo>
                          <a:lnTo>
                            <a:pt x="263" y="740"/>
                          </a:lnTo>
                          <a:lnTo>
                            <a:pt x="383" y="625"/>
                          </a:lnTo>
                          <a:lnTo>
                            <a:pt x="489" y="475"/>
                          </a:lnTo>
                          <a:lnTo>
                            <a:pt x="649" y="355"/>
                          </a:lnTo>
                          <a:lnTo>
                            <a:pt x="826" y="172"/>
                          </a:lnTo>
                          <a:lnTo>
                            <a:pt x="948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1205" name=""/>
                    <p:cNvSpPr/>
                    <p:nvPr/>
                  </p:nvSpPr>
                  <p:spPr>
                    <a:xfrm>
                      <a:off x="4383000" y="4165200"/>
                      <a:ext cx="1107000" cy="433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57" h="493">
                          <a:moveTo>
                            <a:pt x="0" y="0"/>
                          </a:moveTo>
                          <a:lnTo>
                            <a:pt x="224" y="214"/>
                          </a:lnTo>
                          <a:lnTo>
                            <a:pt x="396" y="321"/>
                          </a:lnTo>
                          <a:lnTo>
                            <a:pt x="1119" y="488"/>
                          </a:lnTo>
                          <a:lnTo>
                            <a:pt x="1189" y="436"/>
                          </a:lnTo>
                          <a:lnTo>
                            <a:pt x="1257" y="49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</p:grpSp>
          </p:grpSp>
          <p:sp>
            <p:nvSpPr>
              <p:cNvPr id="1206" name=""/>
              <p:cNvSpPr/>
              <p:nvPr/>
            </p:nvSpPr>
            <p:spPr>
              <a:xfrm flipH="1">
                <a:off x="5560560" y="1995840"/>
                <a:ext cx="42120" cy="24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07" name=""/>
              <p:cNvSpPr/>
              <p:nvPr/>
            </p:nvSpPr>
            <p:spPr>
              <a:xfrm>
                <a:off x="4215600" y="2946240"/>
                <a:ext cx="93240" cy="1972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08" name=""/>
              <p:cNvSpPr/>
              <p:nvPr/>
            </p:nvSpPr>
            <p:spPr>
              <a:xfrm flipV="1">
                <a:off x="3265920" y="3800880"/>
                <a:ext cx="5040" cy="116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09" name=""/>
              <p:cNvSpPr/>
              <p:nvPr/>
            </p:nvSpPr>
            <p:spPr>
              <a:xfrm>
                <a:off x="4718160" y="3173760"/>
                <a:ext cx="154800" cy="30816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10" name=""/>
              <p:cNvSpPr/>
              <p:nvPr/>
            </p:nvSpPr>
            <p:spPr>
              <a:xfrm flipH="1">
                <a:off x="4727160" y="3381480"/>
                <a:ext cx="75600" cy="810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11" name=""/>
              <p:cNvSpPr/>
              <p:nvPr/>
            </p:nvSpPr>
            <p:spPr>
              <a:xfrm>
                <a:off x="5475960" y="2861280"/>
                <a:ext cx="211320" cy="49536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12" name=""/>
              <p:cNvSpPr/>
              <p:nvPr/>
            </p:nvSpPr>
            <p:spPr>
              <a:xfrm>
                <a:off x="7462800" y="1818000"/>
                <a:ext cx="671400" cy="11268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13" name=""/>
              <p:cNvSpPr/>
              <p:nvPr/>
            </p:nvSpPr>
            <p:spPr>
              <a:xfrm>
                <a:off x="6475680" y="2461320"/>
                <a:ext cx="378720" cy="32436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14" name=""/>
              <p:cNvSpPr/>
              <p:nvPr/>
            </p:nvSpPr>
            <p:spPr>
              <a:xfrm flipH="1">
                <a:off x="7614360" y="2331000"/>
                <a:ext cx="64800" cy="206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15" name=""/>
              <p:cNvSpPr/>
              <p:nvPr/>
            </p:nvSpPr>
            <p:spPr>
              <a:xfrm>
                <a:off x="7603920" y="2550960"/>
                <a:ext cx="405000" cy="9684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16" name=""/>
              <p:cNvSpPr/>
              <p:nvPr/>
            </p:nvSpPr>
            <p:spPr>
              <a:xfrm flipV="1">
                <a:off x="5818320" y="4063680"/>
                <a:ext cx="26280" cy="105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17" name=""/>
              <p:cNvSpPr/>
              <p:nvPr/>
            </p:nvSpPr>
            <p:spPr>
              <a:xfrm>
                <a:off x="7048800" y="2664000"/>
                <a:ext cx="378720" cy="89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18" name=""/>
              <p:cNvSpPr/>
              <p:nvPr/>
            </p:nvSpPr>
            <p:spPr>
              <a:xfrm>
                <a:off x="6926760" y="3660120"/>
                <a:ext cx="93240" cy="1972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19" name=""/>
              <p:cNvSpPr/>
              <p:nvPr/>
            </p:nvSpPr>
            <p:spPr>
              <a:xfrm>
                <a:off x="6891480" y="3776400"/>
                <a:ext cx="24480" cy="1054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20" name=""/>
              <p:cNvSpPr/>
              <p:nvPr/>
            </p:nvSpPr>
            <p:spPr>
              <a:xfrm flipV="1">
                <a:off x="5923800" y="4109400"/>
                <a:ext cx="185040" cy="5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21" name=""/>
              <p:cNvSpPr/>
              <p:nvPr/>
            </p:nvSpPr>
            <p:spPr>
              <a:xfrm flipH="1" flipV="1">
                <a:off x="6745320" y="3335040"/>
                <a:ext cx="70560" cy="1429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22" name=""/>
              <p:cNvSpPr/>
              <p:nvPr/>
            </p:nvSpPr>
            <p:spPr>
              <a:xfrm flipH="1">
                <a:off x="6579720" y="3893040"/>
                <a:ext cx="1440" cy="70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23" name=""/>
              <p:cNvSpPr/>
              <p:nvPr/>
            </p:nvSpPr>
            <p:spPr>
              <a:xfrm>
                <a:off x="5703480" y="3974040"/>
                <a:ext cx="565920" cy="37872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1224" name=""/>
            <p:cNvSpPr/>
            <p:nvPr/>
          </p:nvSpPr>
          <p:spPr>
            <a:xfrm>
              <a:off x="6749280" y="2673000"/>
              <a:ext cx="181440" cy="918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5" name=""/>
            <p:cNvSpPr/>
            <p:nvPr/>
          </p:nvSpPr>
          <p:spPr>
            <a:xfrm flipH="1" flipV="1">
              <a:off x="6551640" y="3949560"/>
              <a:ext cx="72000" cy="24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6" name=""/>
            <p:cNvSpPr/>
            <p:nvPr/>
          </p:nvSpPr>
          <p:spPr>
            <a:xfrm flipV="1">
              <a:off x="6275160" y="4106520"/>
              <a:ext cx="1440" cy="489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227" name=""/>
          <p:cNvSpPr/>
          <p:nvPr/>
        </p:nvSpPr>
        <p:spPr>
          <a:xfrm flipH="1">
            <a:off x="4716000" y="4152960"/>
            <a:ext cx="79560" cy="37944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28" name=""/>
          <p:cNvSpPr/>
          <p:nvPr/>
        </p:nvSpPr>
        <p:spPr>
          <a:xfrm flipH="1">
            <a:off x="5176800" y="4656240"/>
            <a:ext cx="85680" cy="16668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229" name=""/>
          <p:cNvGrpSpPr/>
          <p:nvPr/>
        </p:nvGrpSpPr>
        <p:grpSpPr>
          <a:xfrm>
            <a:off x="5384880" y="4695840"/>
            <a:ext cx="232920" cy="385560"/>
            <a:chOff x="5384880" y="4695840"/>
            <a:chExt cx="232920" cy="385560"/>
          </a:xfrm>
        </p:grpSpPr>
        <p:sp>
          <p:nvSpPr>
            <p:cNvPr id="1230" name=""/>
            <p:cNvSpPr/>
            <p:nvPr/>
          </p:nvSpPr>
          <p:spPr>
            <a:xfrm>
              <a:off x="5384880" y="4978800"/>
              <a:ext cx="46080" cy="10260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1" name=""/>
            <p:cNvSpPr/>
            <p:nvPr/>
          </p:nvSpPr>
          <p:spPr>
            <a:xfrm>
              <a:off x="5384880" y="4695840"/>
              <a:ext cx="232920" cy="29016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232" name=""/>
          <p:cNvGrpSpPr/>
          <p:nvPr/>
        </p:nvGrpSpPr>
        <p:grpSpPr>
          <a:xfrm>
            <a:off x="3327480" y="1479600"/>
            <a:ext cx="4487400" cy="3700080"/>
            <a:chOff x="3327480" y="1479600"/>
            <a:chExt cx="4487400" cy="3700080"/>
          </a:xfrm>
        </p:grpSpPr>
        <p:sp>
          <p:nvSpPr>
            <p:cNvPr id="1233" name=""/>
            <p:cNvSpPr/>
            <p:nvPr/>
          </p:nvSpPr>
          <p:spPr>
            <a:xfrm>
              <a:off x="5820480" y="1919880"/>
              <a:ext cx="590400" cy="95400"/>
            </a:xfrm>
            <a:custGeom>
              <a:avLst/>
              <a:gdLst/>
              <a:ahLst/>
              <a:rect l="l" t="t" r="r" b="b"/>
              <a:pathLst>
                <a:path w="668" h="110">
                  <a:moveTo>
                    <a:pt x="5" y="0"/>
                  </a:moveTo>
                  <a:lnTo>
                    <a:pt x="0" y="20"/>
                  </a:lnTo>
                  <a:lnTo>
                    <a:pt x="172" y="72"/>
                  </a:lnTo>
                  <a:lnTo>
                    <a:pt x="173" y="72"/>
                  </a:lnTo>
                  <a:lnTo>
                    <a:pt x="666" y="110"/>
                  </a:lnTo>
                  <a:lnTo>
                    <a:pt x="668" y="88"/>
                  </a:lnTo>
                  <a:lnTo>
                    <a:pt x="175" y="51"/>
                  </a:lnTo>
                  <a:lnTo>
                    <a:pt x="173" y="61"/>
                  </a:lnTo>
                  <a:lnTo>
                    <a:pt x="177" y="5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4" name=""/>
            <p:cNvSpPr/>
            <p:nvPr/>
          </p:nvSpPr>
          <p:spPr>
            <a:xfrm>
              <a:off x="5855760" y="1833480"/>
              <a:ext cx="266040" cy="849600"/>
            </a:xfrm>
            <a:custGeom>
              <a:avLst/>
              <a:gdLst/>
              <a:ahLst/>
              <a:rect l="l" t="t" r="r" b="b"/>
              <a:pathLst>
                <a:path w="303" h="962">
                  <a:moveTo>
                    <a:pt x="303" y="19"/>
                  </a:moveTo>
                  <a:lnTo>
                    <a:pt x="294" y="0"/>
                  </a:lnTo>
                  <a:lnTo>
                    <a:pt x="151" y="71"/>
                  </a:lnTo>
                  <a:lnTo>
                    <a:pt x="147" y="73"/>
                  </a:lnTo>
                  <a:lnTo>
                    <a:pt x="145" y="77"/>
                  </a:lnTo>
                  <a:lnTo>
                    <a:pt x="39" y="378"/>
                  </a:lnTo>
                  <a:lnTo>
                    <a:pt x="38" y="381"/>
                  </a:lnTo>
                  <a:lnTo>
                    <a:pt x="0" y="961"/>
                  </a:lnTo>
                  <a:lnTo>
                    <a:pt x="21" y="962"/>
                  </a:lnTo>
                  <a:lnTo>
                    <a:pt x="59" y="383"/>
                  </a:lnTo>
                  <a:lnTo>
                    <a:pt x="48" y="381"/>
                  </a:lnTo>
                  <a:lnTo>
                    <a:pt x="57" y="385"/>
                  </a:lnTo>
                  <a:lnTo>
                    <a:pt x="163" y="84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54" y="80"/>
                  </a:lnTo>
                  <a:lnTo>
                    <a:pt x="160" y="91"/>
                  </a:lnTo>
                  <a:lnTo>
                    <a:pt x="303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5" name=""/>
            <p:cNvSpPr/>
            <p:nvPr/>
          </p:nvSpPr>
          <p:spPr>
            <a:xfrm>
              <a:off x="5688000" y="2057400"/>
              <a:ext cx="208080" cy="119880"/>
            </a:xfrm>
            <a:custGeom>
              <a:avLst/>
              <a:gdLst/>
              <a:ahLst/>
              <a:rect l="l" t="t" r="r" b="b"/>
              <a:pathLst>
                <a:path w="237" h="137">
                  <a:moveTo>
                    <a:pt x="0" y="0"/>
                  </a:moveTo>
                  <a:lnTo>
                    <a:pt x="0" y="22"/>
                  </a:lnTo>
                  <a:lnTo>
                    <a:pt x="136" y="22"/>
                  </a:lnTo>
                  <a:lnTo>
                    <a:pt x="136" y="11"/>
                  </a:lnTo>
                  <a:lnTo>
                    <a:pt x="125" y="11"/>
                  </a:lnTo>
                  <a:lnTo>
                    <a:pt x="129" y="18"/>
                  </a:lnTo>
                  <a:lnTo>
                    <a:pt x="133" y="20"/>
                  </a:lnTo>
                  <a:lnTo>
                    <a:pt x="125" y="11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9" y="133"/>
                  </a:lnTo>
                  <a:lnTo>
                    <a:pt x="133" y="135"/>
                  </a:lnTo>
                  <a:lnTo>
                    <a:pt x="136" y="137"/>
                  </a:lnTo>
                  <a:lnTo>
                    <a:pt x="237" y="137"/>
                  </a:lnTo>
                  <a:lnTo>
                    <a:pt x="237" y="115"/>
                  </a:lnTo>
                  <a:lnTo>
                    <a:pt x="136" y="115"/>
                  </a:lnTo>
                  <a:lnTo>
                    <a:pt x="147" y="126"/>
                  </a:lnTo>
                  <a:lnTo>
                    <a:pt x="143" y="119"/>
                  </a:lnTo>
                  <a:lnTo>
                    <a:pt x="140" y="117"/>
                  </a:lnTo>
                  <a:lnTo>
                    <a:pt x="136" y="126"/>
                  </a:lnTo>
                  <a:lnTo>
                    <a:pt x="147" y="126"/>
                  </a:lnTo>
                  <a:lnTo>
                    <a:pt x="147" y="11"/>
                  </a:lnTo>
                  <a:lnTo>
                    <a:pt x="147" y="11"/>
                  </a:lnTo>
                  <a:lnTo>
                    <a:pt x="143" y="4"/>
                  </a:lnTo>
                  <a:lnTo>
                    <a:pt x="140" y="2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6" name=""/>
            <p:cNvSpPr/>
            <p:nvPr/>
          </p:nvSpPr>
          <p:spPr>
            <a:xfrm>
              <a:off x="5726880" y="2237400"/>
              <a:ext cx="114480" cy="13572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14" y="0"/>
                  </a:moveTo>
                  <a:lnTo>
                    <a:pt x="0" y="16"/>
                  </a:lnTo>
                  <a:lnTo>
                    <a:pt x="114" y="154"/>
                  </a:lnTo>
                  <a:lnTo>
                    <a:pt x="129" y="13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7" name=""/>
            <p:cNvSpPr/>
            <p:nvPr/>
          </p:nvSpPr>
          <p:spPr>
            <a:xfrm>
              <a:off x="5247360" y="2194920"/>
              <a:ext cx="923760" cy="444240"/>
            </a:xfrm>
            <a:custGeom>
              <a:avLst/>
              <a:gdLst/>
              <a:ahLst/>
              <a:rect l="l" t="t" r="r" b="b"/>
              <a:pathLst>
                <a:path w="1049" h="506">
                  <a:moveTo>
                    <a:pt x="1049" y="33"/>
                  </a:moveTo>
                  <a:lnTo>
                    <a:pt x="1041" y="13"/>
                  </a:lnTo>
                  <a:lnTo>
                    <a:pt x="726" y="128"/>
                  </a:lnTo>
                  <a:lnTo>
                    <a:pt x="726" y="128"/>
                  </a:lnTo>
                  <a:lnTo>
                    <a:pt x="724" y="128"/>
                  </a:lnTo>
                  <a:lnTo>
                    <a:pt x="299" y="486"/>
                  </a:lnTo>
                  <a:lnTo>
                    <a:pt x="305" y="495"/>
                  </a:lnTo>
                  <a:lnTo>
                    <a:pt x="312" y="488"/>
                  </a:lnTo>
                  <a:lnTo>
                    <a:pt x="308" y="486"/>
                  </a:lnTo>
                  <a:lnTo>
                    <a:pt x="305" y="484"/>
                  </a:lnTo>
                  <a:lnTo>
                    <a:pt x="301" y="486"/>
                  </a:lnTo>
                  <a:lnTo>
                    <a:pt x="313" y="488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297" y="502"/>
                  </a:lnTo>
                  <a:lnTo>
                    <a:pt x="297" y="502"/>
                  </a:lnTo>
                  <a:lnTo>
                    <a:pt x="301" y="504"/>
                  </a:lnTo>
                  <a:lnTo>
                    <a:pt x="305" y="506"/>
                  </a:lnTo>
                  <a:lnTo>
                    <a:pt x="308" y="504"/>
                  </a:lnTo>
                  <a:lnTo>
                    <a:pt x="312" y="504"/>
                  </a:lnTo>
                  <a:lnTo>
                    <a:pt x="737" y="146"/>
                  </a:lnTo>
                  <a:lnTo>
                    <a:pt x="729" y="137"/>
                  </a:lnTo>
                  <a:lnTo>
                    <a:pt x="733" y="147"/>
                  </a:lnTo>
                  <a:lnTo>
                    <a:pt x="104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8" name=""/>
            <p:cNvSpPr/>
            <p:nvPr/>
          </p:nvSpPr>
          <p:spPr>
            <a:xfrm>
              <a:off x="5488920" y="2635920"/>
              <a:ext cx="37080" cy="482760"/>
            </a:xfrm>
            <a:custGeom>
              <a:avLst/>
              <a:gdLst/>
              <a:ahLst/>
              <a:rect l="l" t="t" r="r" b="b"/>
              <a:pathLst>
                <a:path w="41" h="548">
                  <a:moveTo>
                    <a:pt x="41" y="0"/>
                  </a:moveTo>
                  <a:lnTo>
                    <a:pt x="20" y="0"/>
                  </a:lnTo>
                  <a:lnTo>
                    <a:pt x="0" y="548"/>
                  </a:lnTo>
                  <a:lnTo>
                    <a:pt x="22" y="54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9" name=""/>
            <p:cNvSpPr/>
            <p:nvPr/>
          </p:nvSpPr>
          <p:spPr>
            <a:xfrm>
              <a:off x="4787280" y="2459520"/>
              <a:ext cx="1685520" cy="1704600"/>
            </a:xfrm>
            <a:custGeom>
              <a:avLst/>
              <a:gdLst/>
              <a:ahLst/>
              <a:rect l="l" t="t" r="r" b="b"/>
              <a:pathLst>
                <a:path w="1913" h="1932">
                  <a:moveTo>
                    <a:pt x="1913" y="16"/>
                  </a:moveTo>
                  <a:lnTo>
                    <a:pt x="1900" y="0"/>
                  </a:lnTo>
                  <a:lnTo>
                    <a:pt x="1782" y="114"/>
                  </a:lnTo>
                  <a:lnTo>
                    <a:pt x="1787" y="121"/>
                  </a:lnTo>
                  <a:lnTo>
                    <a:pt x="1784" y="113"/>
                  </a:lnTo>
                  <a:lnTo>
                    <a:pt x="1787" y="111"/>
                  </a:lnTo>
                  <a:lnTo>
                    <a:pt x="1567" y="125"/>
                  </a:lnTo>
                  <a:lnTo>
                    <a:pt x="1563" y="127"/>
                  </a:lnTo>
                  <a:lnTo>
                    <a:pt x="1219" y="242"/>
                  </a:lnTo>
                  <a:lnTo>
                    <a:pt x="1219" y="242"/>
                  </a:lnTo>
                  <a:lnTo>
                    <a:pt x="1216" y="243"/>
                  </a:lnTo>
                  <a:lnTo>
                    <a:pt x="805" y="745"/>
                  </a:lnTo>
                  <a:lnTo>
                    <a:pt x="812" y="753"/>
                  </a:lnTo>
                  <a:lnTo>
                    <a:pt x="807" y="745"/>
                  </a:lnTo>
                  <a:lnTo>
                    <a:pt x="601" y="966"/>
                  </a:lnTo>
                  <a:lnTo>
                    <a:pt x="342" y="1199"/>
                  </a:lnTo>
                  <a:lnTo>
                    <a:pt x="341" y="1199"/>
                  </a:lnTo>
                  <a:lnTo>
                    <a:pt x="190" y="1411"/>
                  </a:lnTo>
                  <a:lnTo>
                    <a:pt x="190" y="1411"/>
                  </a:lnTo>
                  <a:lnTo>
                    <a:pt x="188" y="1414"/>
                  </a:lnTo>
                  <a:lnTo>
                    <a:pt x="0" y="1925"/>
                  </a:lnTo>
                  <a:lnTo>
                    <a:pt x="18" y="1932"/>
                  </a:lnTo>
                  <a:lnTo>
                    <a:pt x="206" y="1421"/>
                  </a:lnTo>
                  <a:lnTo>
                    <a:pt x="197" y="1418"/>
                  </a:lnTo>
                  <a:lnTo>
                    <a:pt x="204" y="1427"/>
                  </a:lnTo>
                  <a:lnTo>
                    <a:pt x="355" y="1215"/>
                  </a:lnTo>
                  <a:lnTo>
                    <a:pt x="348" y="1206"/>
                  </a:lnTo>
                  <a:lnTo>
                    <a:pt x="355" y="1215"/>
                  </a:lnTo>
                  <a:lnTo>
                    <a:pt x="613" y="982"/>
                  </a:lnTo>
                  <a:lnTo>
                    <a:pt x="819" y="762"/>
                  </a:lnTo>
                  <a:lnTo>
                    <a:pt x="819" y="762"/>
                  </a:lnTo>
                  <a:lnTo>
                    <a:pt x="1230" y="260"/>
                  </a:lnTo>
                  <a:lnTo>
                    <a:pt x="1223" y="251"/>
                  </a:lnTo>
                  <a:lnTo>
                    <a:pt x="1226" y="261"/>
                  </a:lnTo>
                  <a:lnTo>
                    <a:pt x="1571" y="147"/>
                  </a:lnTo>
                  <a:lnTo>
                    <a:pt x="1567" y="136"/>
                  </a:lnTo>
                  <a:lnTo>
                    <a:pt x="1569" y="147"/>
                  </a:lnTo>
                  <a:lnTo>
                    <a:pt x="1789" y="132"/>
                  </a:lnTo>
                  <a:lnTo>
                    <a:pt x="1791" y="130"/>
                  </a:lnTo>
                  <a:lnTo>
                    <a:pt x="1795" y="130"/>
                  </a:lnTo>
                  <a:lnTo>
                    <a:pt x="1913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0" name=""/>
            <p:cNvSpPr/>
            <p:nvPr/>
          </p:nvSpPr>
          <p:spPr>
            <a:xfrm>
              <a:off x="5321520" y="3302280"/>
              <a:ext cx="119880" cy="131760"/>
            </a:xfrm>
            <a:custGeom>
              <a:avLst/>
              <a:gdLst/>
              <a:ahLst/>
              <a:rect l="l" t="t" r="r" b="b"/>
              <a:pathLst>
                <a:path w="136" h="151">
                  <a:moveTo>
                    <a:pt x="14" y="0"/>
                  </a:moveTo>
                  <a:lnTo>
                    <a:pt x="0" y="16"/>
                  </a:lnTo>
                  <a:lnTo>
                    <a:pt x="122" y="151"/>
                  </a:lnTo>
                  <a:lnTo>
                    <a:pt x="136" y="13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1" name=""/>
            <p:cNvSpPr/>
            <p:nvPr/>
          </p:nvSpPr>
          <p:spPr>
            <a:xfrm>
              <a:off x="4953240" y="3318120"/>
              <a:ext cx="146160" cy="213480"/>
            </a:xfrm>
            <a:custGeom>
              <a:avLst/>
              <a:gdLst/>
              <a:ahLst/>
              <a:rect l="l" t="t" r="r" b="b"/>
              <a:pathLst>
                <a:path w="165" h="242">
                  <a:moveTo>
                    <a:pt x="22" y="0"/>
                  </a:moveTo>
                  <a:lnTo>
                    <a:pt x="0" y="2"/>
                  </a:lnTo>
                  <a:lnTo>
                    <a:pt x="11" y="149"/>
                  </a:lnTo>
                  <a:lnTo>
                    <a:pt x="15" y="154"/>
                  </a:lnTo>
                  <a:lnTo>
                    <a:pt x="16" y="156"/>
                  </a:lnTo>
                  <a:lnTo>
                    <a:pt x="154" y="242"/>
                  </a:lnTo>
                  <a:lnTo>
                    <a:pt x="165" y="224"/>
                  </a:lnTo>
                  <a:lnTo>
                    <a:pt x="27" y="138"/>
                  </a:lnTo>
                  <a:lnTo>
                    <a:pt x="29" y="140"/>
                  </a:lnTo>
                  <a:lnTo>
                    <a:pt x="22" y="147"/>
                  </a:lnTo>
                  <a:lnTo>
                    <a:pt x="33" y="14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2" name=""/>
            <p:cNvSpPr/>
            <p:nvPr/>
          </p:nvSpPr>
          <p:spPr>
            <a:xfrm>
              <a:off x="5033880" y="3593160"/>
              <a:ext cx="303480" cy="197280"/>
            </a:xfrm>
            <a:custGeom>
              <a:avLst/>
              <a:gdLst/>
              <a:ahLst/>
              <a:rect l="l" t="t" r="r" b="b"/>
              <a:pathLst>
                <a:path w="344" h="224">
                  <a:moveTo>
                    <a:pt x="12" y="0"/>
                  </a:moveTo>
                  <a:lnTo>
                    <a:pt x="0" y="16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337" y="224"/>
                  </a:lnTo>
                  <a:lnTo>
                    <a:pt x="344" y="205"/>
                  </a:lnTo>
                  <a:lnTo>
                    <a:pt x="129" y="124"/>
                  </a:lnTo>
                  <a:lnTo>
                    <a:pt x="125" y="133"/>
                  </a:lnTo>
                  <a:lnTo>
                    <a:pt x="132" y="1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3" name=""/>
            <p:cNvSpPr/>
            <p:nvPr/>
          </p:nvSpPr>
          <p:spPr>
            <a:xfrm>
              <a:off x="4768200" y="3672720"/>
              <a:ext cx="211320" cy="211320"/>
            </a:xfrm>
            <a:custGeom>
              <a:avLst/>
              <a:gdLst/>
              <a:ahLst/>
              <a:rect l="l" t="t" r="r" b="b"/>
              <a:pathLst>
                <a:path w="240" h="240">
                  <a:moveTo>
                    <a:pt x="240" y="20"/>
                  </a:moveTo>
                  <a:lnTo>
                    <a:pt x="231" y="0"/>
                  </a:lnTo>
                  <a:lnTo>
                    <a:pt x="7" y="115"/>
                  </a:lnTo>
                  <a:lnTo>
                    <a:pt x="3" y="116"/>
                  </a:lnTo>
                  <a:lnTo>
                    <a:pt x="0" y="124"/>
                  </a:lnTo>
                  <a:lnTo>
                    <a:pt x="1" y="125"/>
                  </a:lnTo>
                  <a:lnTo>
                    <a:pt x="25" y="240"/>
                  </a:lnTo>
                  <a:lnTo>
                    <a:pt x="44" y="236"/>
                  </a:lnTo>
                  <a:lnTo>
                    <a:pt x="21" y="122"/>
                  </a:lnTo>
                  <a:lnTo>
                    <a:pt x="18" y="131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10" y="124"/>
                  </a:lnTo>
                  <a:lnTo>
                    <a:pt x="16" y="134"/>
                  </a:lnTo>
                  <a:lnTo>
                    <a:pt x="24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4" name=""/>
            <p:cNvSpPr/>
            <p:nvPr/>
          </p:nvSpPr>
          <p:spPr>
            <a:xfrm>
              <a:off x="4928400" y="3769560"/>
              <a:ext cx="87840" cy="121680"/>
            </a:xfrm>
            <a:custGeom>
              <a:avLst/>
              <a:gdLst/>
              <a:ahLst/>
              <a:rect l="l" t="t" r="r" b="b"/>
              <a:pathLst>
                <a:path w="100" h="136">
                  <a:moveTo>
                    <a:pt x="14" y="0"/>
                  </a:moveTo>
                  <a:lnTo>
                    <a:pt x="0" y="16"/>
                  </a:lnTo>
                  <a:lnTo>
                    <a:pt x="86" y="136"/>
                  </a:lnTo>
                  <a:lnTo>
                    <a:pt x="100" y="1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5" name=""/>
            <p:cNvSpPr/>
            <p:nvPr/>
          </p:nvSpPr>
          <p:spPr>
            <a:xfrm>
              <a:off x="4381920" y="1592280"/>
              <a:ext cx="1482480" cy="1091160"/>
            </a:xfrm>
            <a:custGeom>
              <a:avLst/>
              <a:gdLst/>
              <a:ahLst/>
              <a:rect l="l" t="t" r="r" b="b"/>
              <a:pathLst>
                <a:path w="1684" h="1237">
                  <a:moveTo>
                    <a:pt x="11" y="0"/>
                  </a:moveTo>
                  <a:lnTo>
                    <a:pt x="0" y="18"/>
                  </a:lnTo>
                  <a:lnTo>
                    <a:pt x="529" y="355"/>
                  </a:lnTo>
                  <a:lnTo>
                    <a:pt x="535" y="346"/>
                  </a:lnTo>
                  <a:lnTo>
                    <a:pt x="529" y="355"/>
                  </a:lnTo>
                  <a:lnTo>
                    <a:pt x="1040" y="735"/>
                  </a:lnTo>
                  <a:lnTo>
                    <a:pt x="1671" y="1237"/>
                  </a:lnTo>
                  <a:lnTo>
                    <a:pt x="1684" y="1219"/>
                  </a:lnTo>
                  <a:lnTo>
                    <a:pt x="1053" y="717"/>
                  </a:lnTo>
                  <a:lnTo>
                    <a:pt x="542" y="337"/>
                  </a:lnTo>
                  <a:lnTo>
                    <a:pt x="540" y="3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6" name=""/>
            <p:cNvSpPr/>
            <p:nvPr/>
          </p:nvSpPr>
          <p:spPr>
            <a:xfrm>
              <a:off x="3986640" y="2685240"/>
              <a:ext cx="1510920" cy="315720"/>
            </a:xfrm>
            <a:custGeom>
              <a:avLst/>
              <a:gdLst/>
              <a:ahLst/>
              <a:rect l="l" t="t" r="r" b="b"/>
              <a:pathLst>
                <a:path w="1714" h="359">
                  <a:moveTo>
                    <a:pt x="2" y="0"/>
                  </a:moveTo>
                  <a:lnTo>
                    <a:pt x="0" y="22"/>
                  </a:lnTo>
                  <a:lnTo>
                    <a:pt x="566" y="93"/>
                  </a:lnTo>
                  <a:lnTo>
                    <a:pt x="566" y="83"/>
                  </a:lnTo>
                  <a:lnTo>
                    <a:pt x="559" y="90"/>
                  </a:lnTo>
                  <a:lnTo>
                    <a:pt x="563" y="92"/>
                  </a:lnTo>
                  <a:lnTo>
                    <a:pt x="559" y="90"/>
                  </a:lnTo>
                  <a:lnTo>
                    <a:pt x="724" y="348"/>
                  </a:lnTo>
                  <a:lnTo>
                    <a:pt x="724" y="348"/>
                  </a:lnTo>
                  <a:lnTo>
                    <a:pt x="728" y="350"/>
                  </a:lnTo>
                  <a:lnTo>
                    <a:pt x="731" y="352"/>
                  </a:lnTo>
                  <a:lnTo>
                    <a:pt x="1714" y="359"/>
                  </a:lnTo>
                  <a:lnTo>
                    <a:pt x="1714" y="337"/>
                  </a:lnTo>
                  <a:lnTo>
                    <a:pt x="731" y="330"/>
                  </a:lnTo>
                  <a:lnTo>
                    <a:pt x="739" y="334"/>
                  </a:lnTo>
                  <a:lnTo>
                    <a:pt x="735" y="332"/>
                  </a:lnTo>
                  <a:lnTo>
                    <a:pt x="731" y="341"/>
                  </a:lnTo>
                  <a:lnTo>
                    <a:pt x="740" y="334"/>
                  </a:lnTo>
                  <a:lnTo>
                    <a:pt x="575" y="75"/>
                  </a:lnTo>
                  <a:lnTo>
                    <a:pt x="574" y="75"/>
                  </a:lnTo>
                  <a:lnTo>
                    <a:pt x="570" y="74"/>
                  </a:lnTo>
                  <a:lnTo>
                    <a:pt x="568" y="7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7" name=""/>
            <p:cNvSpPr/>
            <p:nvPr/>
          </p:nvSpPr>
          <p:spPr>
            <a:xfrm>
              <a:off x="3732840" y="1479600"/>
              <a:ext cx="42120" cy="185040"/>
            </a:xfrm>
            <a:custGeom>
              <a:avLst/>
              <a:gdLst/>
              <a:ahLst/>
              <a:rect l="l" t="t" r="r" b="b"/>
              <a:pathLst>
                <a:path w="49" h="210">
                  <a:moveTo>
                    <a:pt x="49" y="2"/>
                  </a:moveTo>
                  <a:lnTo>
                    <a:pt x="29" y="0"/>
                  </a:lnTo>
                  <a:lnTo>
                    <a:pt x="0" y="208"/>
                  </a:lnTo>
                  <a:lnTo>
                    <a:pt x="20" y="210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8" name=""/>
            <p:cNvSpPr/>
            <p:nvPr/>
          </p:nvSpPr>
          <p:spPr>
            <a:xfrm>
              <a:off x="3653640" y="1516680"/>
              <a:ext cx="101880" cy="78840"/>
            </a:xfrm>
            <a:custGeom>
              <a:avLst/>
              <a:gdLst/>
              <a:ahLst/>
              <a:rect l="l" t="t" r="r" b="b"/>
              <a:pathLst>
                <a:path w="114" h="90">
                  <a:moveTo>
                    <a:pt x="12" y="0"/>
                  </a:moveTo>
                  <a:lnTo>
                    <a:pt x="0" y="18"/>
                  </a:lnTo>
                  <a:lnTo>
                    <a:pt x="102" y="90"/>
                  </a:lnTo>
                  <a:lnTo>
                    <a:pt x="114" y="7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040" bIns="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9" name=""/>
            <p:cNvSpPr/>
            <p:nvPr/>
          </p:nvSpPr>
          <p:spPr>
            <a:xfrm>
              <a:off x="4155840" y="3392280"/>
              <a:ext cx="88200" cy="243000"/>
            </a:xfrm>
            <a:custGeom>
              <a:avLst/>
              <a:gdLst/>
              <a:ahLst/>
              <a:rect l="l" t="t" r="r" b="b"/>
              <a:pathLst>
                <a:path w="98" h="277">
                  <a:moveTo>
                    <a:pt x="18" y="0"/>
                  </a:moveTo>
                  <a:lnTo>
                    <a:pt x="0" y="9"/>
                  </a:lnTo>
                  <a:lnTo>
                    <a:pt x="79" y="182"/>
                  </a:lnTo>
                  <a:lnTo>
                    <a:pt x="88" y="176"/>
                  </a:lnTo>
                  <a:lnTo>
                    <a:pt x="77" y="176"/>
                  </a:lnTo>
                  <a:lnTo>
                    <a:pt x="80" y="169"/>
                  </a:lnTo>
                  <a:lnTo>
                    <a:pt x="23" y="262"/>
                  </a:lnTo>
                  <a:lnTo>
                    <a:pt x="39" y="277"/>
                  </a:lnTo>
                  <a:lnTo>
                    <a:pt x="97" y="183"/>
                  </a:lnTo>
                  <a:lnTo>
                    <a:pt x="98" y="176"/>
                  </a:lnTo>
                  <a:lnTo>
                    <a:pt x="97" y="17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0" name=""/>
            <p:cNvSpPr/>
            <p:nvPr/>
          </p:nvSpPr>
          <p:spPr>
            <a:xfrm>
              <a:off x="4623120" y="4145040"/>
              <a:ext cx="272880" cy="403200"/>
            </a:xfrm>
            <a:custGeom>
              <a:avLst/>
              <a:gdLst/>
              <a:ahLst/>
              <a:rect l="l" t="t" r="r" b="b"/>
              <a:pathLst>
                <a:path w="310" h="459">
                  <a:moveTo>
                    <a:pt x="132" y="258"/>
                  </a:moveTo>
                  <a:lnTo>
                    <a:pt x="148" y="246"/>
                  </a:lnTo>
                  <a:lnTo>
                    <a:pt x="19" y="20"/>
                  </a:lnTo>
                  <a:lnTo>
                    <a:pt x="10" y="25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1" y="25"/>
                  </a:lnTo>
                  <a:lnTo>
                    <a:pt x="12" y="36"/>
                  </a:lnTo>
                  <a:lnTo>
                    <a:pt x="208" y="21"/>
                  </a:lnTo>
                  <a:lnTo>
                    <a:pt x="206" y="11"/>
                  </a:lnTo>
                  <a:lnTo>
                    <a:pt x="199" y="18"/>
                  </a:lnTo>
                  <a:lnTo>
                    <a:pt x="202" y="20"/>
                  </a:lnTo>
                  <a:lnTo>
                    <a:pt x="206" y="21"/>
                  </a:lnTo>
                  <a:lnTo>
                    <a:pt x="199" y="18"/>
                  </a:lnTo>
                  <a:lnTo>
                    <a:pt x="292" y="170"/>
                  </a:lnTo>
                  <a:lnTo>
                    <a:pt x="299" y="163"/>
                  </a:lnTo>
                  <a:lnTo>
                    <a:pt x="290" y="161"/>
                  </a:lnTo>
                  <a:lnTo>
                    <a:pt x="247" y="446"/>
                  </a:lnTo>
                  <a:lnTo>
                    <a:pt x="256" y="448"/>
                  </a:lnTo>
                  <a:lnTo>
                    <a:pt x="256" y="437"/>
                  </a:lnTo>
                  <a:lnTo>
                    <a:pt x="252" y="439"/>
                  </a:lnTo>
                  <a:lnTo>
                    <a:pt x="249" y="441"/>
                  </a:lnTo>
                  <a:lnTo>
                    <a:pt x="256" y="437"/>
                  </a:lnTo>
                  <a:lnTo>
                    <a:pt x="104" y="430"/>
                  </a:lnTo>
                  <a:lnTo>
                    <a:pt x="104" y="452"/>
                  </a:lnTo>
                  <a:lnTo>
                    <a:pt x="256" y="459"/>
                  </a:lnTo>
                  <a:lnTo>
                    <a:pt x="256" y="459"/>
                  </a:lnTo>
                  <a:lnTo>
                    <a:pt x="260" y="457"/>
                  </a:lnTo>
                  <a:lnTo>
                    <a:pt x="263" y="455"/>
                  </a:lnTo>
                  <a:lnTo>
                    <a:pt x="267" y="448"/>
                  </a:lnTo>
                  <a:lnTo>
                    <a:pt x="267" y="450"/>
                  </a:lnTo>
                  <a:lnTo>
                    <a:pt x="310" y="165"/>
                  </a:lnTo>
                  <a:lnTo>
                    <a:pt x="310" y="163"/>
                  </a:lnTo>
                  <a:lnTo>
                    <a:pt x="308" y="156"/>
                  </a:lnTo>
                  <a:lnTo>
                    <a:pt x="215" y="4"/>
                  </a:lnTo>
                  <a:lnTo>
                    <a:pt x="213" y="4"/>
                  </a:lnTo>
                  <a:lnTo>
                    <a:pt x="209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0" y="14"/>
                  </a:lnTo>
                  <a:lnTo>
                    <a:pt x="7" y="16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132" y="2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1" name=""/>
            <p:cNvSpPr/>
            <p:nvPr/>
          </p:nvSpPr>
          <p:spPr>
            <a:xfrm>
              <a:off x="4503240" y="3817080"/>
              <a:ext cx="417600" cy="213480"/>
            </a:xfrm>
            <a:custGeom>
              <a:avLst/>
              <a:gdLst/>
              <a:ahLst/>
              <a:rect l="l" t="t" r="r" b="b"/>
              <a:pathLst>
                <a:path w="475" h="242">
                  <a:moveTo>
                    <a:pt x="475" y="19"/>
                  </a:moveTo>
                  <a:lnTo>
                    <a:pt x="467" y="0"/>
                  </a:lnTo>
                  <a:lnTo>
                    <a:pt x="0" y="222"/>
                  </a:lnTo>
                  <a:lnTo>
                    <a:pt x="9" y="242"/>
                  </a:lnTo>
                  <a:lnTo>
                    <a:pt x="475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2" name=""/>
            <p:cNvSpPr/>
            <p:nvPr/>
          </p:nvSpPr>
          <p:spPr>
            <a:xfrm>
              <a:off x="3327480" y="3601800"/>
              <a:ext cx="1350720" cy="846000"/>
            </a:xfrm>
            <a:custGeom>
              <a:avLst/>
              <a:gdLst/>
              <a:ahLst/>
              <a:rect l="l" t="t" r="r" b="b"/>
              <a:pathLst>
                <a:path w="1532" h="961">
                  <a:moveTo>
                    <a:pt x="16" y="2"/>
                  </a:move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5" y="20"/>
                  </a:lnTo>
                  <a:lnTo>
                    <a:pt x="9" y="22"/>
                  </a:lnTo>
                  <a:lnTo>
                    <a:pt x="928" y="22"/>
                  </a:lnTo>
                  <a:lnTo>
                    <a:pt x="928" y="11"/>
                  </a:lnTo>
                  <a:lnTo>
                    <a:pt x="923" y="22"/>
                  </a:lnTo>
                  <a:lnTo>
                    <a:pt x="1145" y="136"/>
                  </a:lnTo>
                  <a:lnTo>
                    <a:pt x="1151" y="126"/>
                  </a:lnTo>
                  <a:lnTo>
                    <a:pt x="1143" y="131"/>
                  </a:lnTo>
                  <a:lnTo>
                    <a:pt x="1323" y="482"/>
                  </a:lnTo>
                  <a:lnTo>
                    <a:pt x="1330" y="477"/>
                  </a:lnTo>
                  <a:lnTo>
                    <a:pt x="1321" y="481"/>
                  </a:lnTo>
                  <a:lnTo>
                    <a:pt x="1514" y="961"/>
                  </a:lnTo>
                  <a:lnTo>
                    <a:pt x="1532" y="954"/>
                  </a:lnTo>
                  <a:lnTo>
                    <a:pt x="1339" y="473"/>
                  </a:lnTo>
                  <a:lnTo>
                    <a:pt x="1339" y="472"/>
                  </a:lnTo>
                  <a:lnTo>
                    <a:pt x="1160" y="120"/>
                  </a:lnTo>
                  <a:lnTo>
                    <a:pt x="1158" y="118"/>
                  </a:lnTo>
                  <a:lnTo>
                    <a:pt x="1156" y="117"/>
                  </a:lnTo>
                  <a:lnTo>
                    <a:pt x="934" y="2"/>
                  </a:lnTo>
                  <a:lnTo>
                    <a:pt x="932" y="2"/>
                  </a:lnTo>
                  <a:lnTo>
                    <a:pt x="928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11"/>
                  </a:lnTo>
                  <a:lnTo>
                    <a:pt x="18" y="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3" name=""/>
            <p:cNvSpPr/>
            <p:nvPr/>
          </p:nvSpPr>
          <p:spPr>
            <a:xfrm>
              <a:off x="5312520" y="4423320"/>
              <a:ext cx="2502360" cy="668160"/>
            </a:xfrm>
            <a:custGeom>
              <a:avLst/>
              <a:gdLst/>
              <a:ahLst/>
              <a:rect l="l" t="t" r="r" b="b"/>
              <a:pathLst>
                <a:path w="2840" h="759">
                  <a:moveTo>
                    <a:pt x="2804" y="750"/>
                  </a:moveTo>
                  <a:lnTo>
                    <a:pt x="2826" y="752"/>
                  </a:lnTo>
                  <a:lnTo>
                    <a:pt x="2840" y="508"/>
                  </a:lnTo>
                  <a:lnTo>
                    <a:pt x="2840" y="506"/>
                  </a:lnTo>
                  <a:lnTo>
                    <a:pt x="2836" y="499"/>
                  </a:lnTo>
                  <a:lnTo>
                    <a:pt x="2835" y="497"/>
                  </a:lnTo>
                  <a:lnTo>
                    <a:pt x="2670" y="425"/>
                  </a:lnTo>
                  <a:lnTo>
                    <a:pt x="2664" y="434"/>
                  </a:lnTo>
                  <a:lnTo>
                    <a:pt x="2673" y="429"/>
                  </a:lnTo>
                  <a:lnTo>
                    <a:pt x="2487" y="92"/>
                  </a:lnTo>
                  <a:lnTo>
                    <a:pt x="2485" y="90"/>
                  </a:lnTo>
                  <a:lnTo>
                    <a:pt x="2481" y="88"/>
                  </a:lnTo>
                  <a:lnTo>
                    <a:pt x="2481" y="88"/>
                  </a:lnTo>
                  <a:lnTo>
                    <a:pt x="2230" y="2"/>
                  </a:lnTo>
                  <a:lnTo>
                    <a:pt x="2227" y="0"/>
                  </a:lnTo>
                  <a:lnTo>
                    <a:pt x="2227" y="0"/>
                  </a:lnTo>
                  <a:lnTo>
                    <a:pt x="1345" y="15"/>
                  </a:lnTo>
                  <a:lnTo>
                    <a:pt x="1341" y="17"/>
                  </a:lnTo>
                  <a:lnTo>
                    <a:pt x="1054" y="110"/>
                  </a:lnTo>
                  <a:lnTo>
                    <a:pt x="1058" y="119"/>
                  </a:lnTo>
                  <a:lnTo>
                    <a:pt x="1058" y="108"/>
                  </a:lnTo>
                  <a:lnTo>
                    <a:pt x="484" y="151"/>
                  </a:lnTo>
                  <a:lnTo>
                    <a:pt x="481" y="153"/>
                  </a:lnTo>
                  <a:lnTo>
                    <a:pt x="481" y="153"/>
                  </a:lnTo>
                  <a:lnTo>
                    <a:pt x="223" y="260"/>
                  </a:lnTo>
                  <a:lnTo>
                    <a:pt x="219" y="262"/>
                  </a:lnTo>
                  <a:lnTo>
                    <a:pt x="68" y="427"/>
                  </a:lnTo>
                  <a:lnTo>
                    <a:pt x="68" y="429"/>
                  </a:lnTo>
                  <a:lnTo>
                    <a:pt x="4" y="544"/>
                  </a:lnTo>
                  <a:lnTo>
                    <a:pt x="0" y="549"/>
                  </a:lnTo>
                  <a:lnTo>
                    <a:pt x="2" y="551"/>
                  </a:lnTo>
                  <a:lnTo>
                    <a:pt x="31" y="759"/>
                  </a:lnTo>
                  <a:lnTo>
                    <a:pt x="50" y="757"/>
                  </a:lnTo>
                  <a:lnTo>
                    <a:pt x="22" y="549"/>
                  </a:lnTo>
                  <a:lnTo>
                    <a:pt x="11" y="549"/>
                  </a:lnTo>
                  <a:lnTo>
                    <a:pt x="20" y="556"/>
                  </a:lnTo>
                  <a:lnTo>
                    <a:pt x="85" y="442"/>
                  </a:lnTo>
                  <a:lnTo>
                    <a:pt x="76" y="434"/>
                  </a:lnTo>
                  <a:lnTo>
                    <a:pt x="83" y="443"/>
                  </a:lnTo>
                  <a:lnTo>
                    <a:pt x="233" y="278"/>
                  </a:lnTo>
                  <a:lnTo>
                    <a:pt x="226" y="269"/>
                  </a:lnTo>
                  <a:lnTo>
                    <a:pt x="232" y="280"/>
                  </a:lnTo>
                  <a:lnTo>
                    <a:pt x="490" y="173"/>
                  </a:lnTo>
                  <a:lnTo>
                    <a:pt x="484" y="162"/>
                  </a:lnTo>
                  <a:lnTo>
                    <a:pt x="486" y="173"/>
                  </a:lnTo>
                  <a:lnTo>
                    <a:pt x="1060" y="130"/>
                  </a:lnTo>
                  <a:lnTo>
                    <a:pt x="1062" y="130"/>
                  </a:lnTo>
                  <a:lnTo>
                    <a:pt x="1348" y="36"/>
                  </a:lnTo>
                  <a:lnTo>
                    <a:pt x="1345" y="26"/>
                  </a:lnTo>
                  <a:lnTo>
                    <a:pt x="1345" y="36"/>
                  </a:lnTo>
                  <a:lnTo>
                    <a:pt x="2227" y="22"/>
                  </a:lnTo>
                  <a:lnTo>
                    <a:pt x="2227" y="11"/>
                  </a:lnTo>
                  <a:lnTo>
                    <a:pt x="2223" y="22"/>
                  </a:lnTo>
                  <a:lnTo>
                    <a:pt x="2474" y="108"/>
                  </a:lnTo>
                  <a:lnTo>
                    <a:pt x="2478" y="97"/>
                  </a:lnTo>
                  <a:lnTo>
                    <a:pt x="2471" y="104"/>
                  </a:lnTo>
                  <a:lnTo>
                    <a:pt x="2657" y="442"/>
                  </a:lnTo>
                  <a:lnTo>
                    <a:pt x="2657" y="442"/>
                  </a:lnTo>
                  <a:lnTo>
                    <a:pt x="2661" y="445"/>
                  </a:lnTo>
                  <a:lnTo>
                    <a:pt x="2826" y="517"/>
                  </a:lnTo>
                  <a:lnTo>
                    <a:pt x="2818" y="506"/>
                  </a:lnTo>
                  <a:lnTo>
                    <a:pt x="2822" y="513"/>
                  </a:lnTo>
                  <a:lnTo>
                    <a:pt x="2829" y="506"/>
                  </a:lnTo>
                  <a:lnTo>
                    <a:pt x="2818" y="506"/>
                  </a:lnTo>
                  <a:lnTo>
                    <a:pt x="2804" y="7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4" name=""/>
            <p:cNvSpPr/>
            <p:nvPr/>
          </p:nvSpPr>
          <p:spPr>
            <a:xfrm>
              <a:off x="7453440" y="4682520"/>
              <a:ext cx="147600" cy="93240"/>
            </a:xfrm>
            <a:custGeom>
              <a:avLst/>
              <a:gdLst/>
              <a:ahLst/>
              <a:rect l="l" t="t" r="r" b="b"/>
              <a:pathLst>
                <a:path w="167" h="105">
                  <a:moveTo>
                    <a:pt x="167" y="21"/>
                  </a:moveTo>
                  <a:lnTo>
                    <a:pt x="162" y="0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5"/>
                  </a:lnTo>
                  <a:lnTo>
                    <a:pt x="0" y="89"/>
                  </a:lnTo>
                  <a:lnTo>
                    <a:pt x="13" y="105"/>
                  </a:lnTo>
                  <a:lnTo>
                    <a:pt x="78" y="41"/>
                  </a:lnTo>
                  <a:lnTo>
                    <a:pt x="70" y="32"/>
                  </a:lnTo>
                  <a:lnTo>
                    <a:pt x="74" y="43"/>
                  </a:lnTo>
                  <a:lnTo>
                    <a:pt x="167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440" bIns="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5" name=""/>
            <p:cNvSpPr/>
            <p:nvPr/>
          </p:nvSpPr>
          <p:spPr>
            <a:xfrm>
              <a:off x="7511400" y="4703760"/>
              <a:ext cx="72360" cy="98640"/>
            </a:xfrm>
            <a:custGeom>
              <a:avLst/>
              <a:gdLst/>
              <a:ahLst/>
              <a:rect l="l" t="t" r="r" b="b"/>
              <a:pathLst>
                <a:path w="80" h="111">
                  <a:moveTo>
                    <a:pt x="71" y="111"/>
                  </a:moveTo>
                  <a:lnTo>
                    <a:pt x="80" y="91"/>
                  </a:lnTo>
                  <a:lnTo>
                    <a:pt x="23" y="62"/>
                  </a:lnTo>
                  <a:lnTo>
                    <a:pt x="18" y="71"/>
                  </a:lnTo>
                  <a:lnTo>
                    <a:pt x="25" y="64"/>
                  </a:lnTo>
                  <a:lnTo>
                    <a:pt x="28" y="71"/>
                  </a:lnTo>
                  <a:lnTo>
                    <a:pt x="21" y="0"/>
                  </a:lnTo>
                  <a:lnTo>
                    <a:pt x="0" y="1"/>
                  </a:lnTo>
                  <a:lnTo>
                    <a:pt x="7" y="73"/>
                  </a:lnTo>
                  <a:lnTo>
                    <a:pt x="11" y="79"/>
                  </a:lnTo>
                  <a:lnTo>
                    <a:pt x="14" y="82"/>
                  </a:lnTo>
                  <a:lnTo>
                    <a:pt x="71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6" name=""/>
            <p:cNvSpPr/>
            <p:nvPr/>
          </p:nvSpPr>
          <p:spPr>
            <a:xfrm>
              <a:off x="7497360" y="4756680"/>
              <a:ext cx="38520" cy="54360"/>
            </a:xfrm>
            <a:custGeom>
              <a:avLst/>
              <a:gdLst/>
              <a:ahLst/>
              <a:rect l="l" t="t" r="r" b="b"/>
              <a:pathLst>
                <a:path w="43" h="63">
                  <a:moveTo>
                    <a:pt x="0" y="50"/>
                  </a:moveTo>
                  <a:lnTo>
                    <a:pt x="16" y="63"/>
                  </a:lnTo>
                  <a:lnTo>
                    <a:pt x="43" y="12"/>
                  </a:lnTo>
                  <a:lnTo>
                    <a:pt x="2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7" name=""/>
            <p:cNvSpPr/>
            <p:nvPr/>
          </p:nvSpPr>
          <p:spPr>
            <a:xfrm>
              <a:off x="5552640" y="5023080"/>
              <a:ext cx="124920" cy="156600"/>
            </a:xfrm>
            <a:custGeom>
              <a:avLst/>
              <a:gdLst/>
              <a:ahLst/>
              <a:rect l="l" t="t" r="r" b="b"/>
              <a:pathLst>
                <a:path w="141" h="177">
                  <a:moveTo>
                    <a:pt x="141" y="21"/>
                  </a:moveTo>
                  <a:lnTo>
                    <a:pt x="140" y="0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0" y="176"/>
                  </a:lnTo>
                  <a:lnTo>
                    <a:pt x="21" y="177"/>
                  </a:lnTo>
                  <a:lnTo>
                    <a:pt x="28" y="27"/>
                  </a:lnTo>
                  <a:lnTo>
                    <a:pt x="21" y="34"/>
                  </a:lnTo>
                  <a:lnTo>
                    <a:pt x="25" y="32"/>
                  </a:lnTo>
                  <a:lnTo>
                    <a:pt x="28" y="25"/>
                  </a:lnTo>
                  <a:lnTo>
                    <a:pt x="18" y="25"/>
                  </a:lnTo>
                  <a:lnTo>
                    <a:pt x="19" y="36"/>
                  </a:lnTo>
                  <a:lnTo>
                    <a:pt x="14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8" name=""/>
            <p:cNvSpPr/>
            <p:nvPr/>
          </p:nvSpPr>
          <p:spPr>
            <a:xfrm>
              <a:off x="5411520" y="4881960"/>
              <a:ext cx="163800" cy="171000"/>
            </a:xfrm>
            <a:custGeom>
              <a:avLst/>
              <a:gdLst/>
              <a:ahLst/>
              <a:rect l="l" t="t" r="r" b="b"/>
              <a:pathLst>
                <a:path w="187" h="196">
                  <a:moveTo>
                    <a:pt x="13" y="0"/>
                  </a:moveTo>
                  <a:lnTo>
                    <a:pt x="0" y="17"/>
                  </a:lnTo>
                  <a:lnTo>
                    <a:pt x="174" y="196"/>
                  </a:lnTo>
                  <a:lnTo>
                    <a:pt x="187" y="18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9" name=""/>
            <p:cNvSpPr/>
            <p:nvPr/>
          </p:nvSpPr>
          <p:spPr>
            <a:xfrm>
              <a:off x="5205240" y="4584240"/>
              <a:ext cx="557280" cy="426240"/>
            </a:xfrm>
            <a:custGeom>
              <a:avLst/>
              <a:gdLst/>
              <a:ahLst/>
              <a:rect l="l" t="t" r="r" b="b"/>
              <a:pathLst>
                <a:path w="633" h="484">
                  <a:moveTo>
                    <a:pt x="633" y="45"/>
                  </a:moveTo>
                  <a:lnTo>
                    <a:pt x="622" y="27"/>
                  </a:lnTo>
                  <a:lnTo>
                    <a:pt x="278" y="235"/>
                  </a:lnTo>
                  <a:lnTo>
                    <a:pt x="276" y="237"/>
                  </a:lnTo>
                  <a:lnTo>
                    <a:pt x="276" y="239"/>
                  </a:lnTo>
                  <a:lnTo>
                    <a:pt x="147" y="468"/>
                  </a:lnTo>
                  <a:lnTo>
                    <a:pt x="155" y="474"/>
                  </a:lnTo>
                  <a:lnTo>
                    <a:pt x="155" y="463"/>
                  </a:lnTo>
                  <a:lnTo>
                    <a:pt x="151" y="465"/>
                  </a:lnTo>
                  <a:lnTo>
                    <a:pt x="147" y="467"/>
                  </a:lnTo>
                  <a:lnTo>
                    <a:pt x="156" y="463"/>
                  </a:lnTo>
                  <a:lnTo>
                    <a:pt x="13" y="449"/>
                  </a:lnTo>
                  <a:lnTo>
                    <a:pt x="11" y="459"/>
                  </a:lnTo>
                  <a:lnTo>
                    <a:pt x="22" y="459"/>
                  </a:lnTo>
                  <a:lnTo>
                    <a:pt x="18" y="452"/>
                  </a:lnTo>
                  <a:lnTo>
                    <a:pt x="15" y="450"/>
                  </a:lnTo>
                  <a:lnTo>
                    <a:pt x="22" y="459"/>
                  </a:lnTo>
                  <a:lnTo>
                    <a:pt x="29" y="273"/>
                  </a:lnTo>
                  <a:lnTo>
                    <a:pt x="18" y="273"/>
                  </a:lnTo>
                  <a:lnTo>
                    <a:pt x="27" y="280"/>
                  </a:lnTo>
                  <a:lnTo>
                    <a:pt x="192" y="15"/>
                  </a:lnTo>
                  <a:lnTo>
                    <a:pt x="176" y="0"/>
                  </a:lnTo>
                  <a:lnTo>
                    <a:pt x="11" y="266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4" y="467"/>
                  </a:lnTo>
                  <a:lnTo>
                    <a:pt x="8" y="468"/>
                  </a:lnTo>
                  <a:lnTo>
                    <a:pt x="11" y="470"/>
                  </a:lnTo>
                  <a:lnTo>
                    <a:pt x="155" y="484"/>
                  </a:lnTo>
                  <a:lnTo>
                    <a:pt x="155" y="484"/>
                  </a:lnTo>
                  <a:lnTo>
                    <a:pt x="158" y="483"/>
                  </a:lnTo>
                  <a:lnTo>
                    <a:pt x="162" y="481"/>
                  </a:lnTo>
                  <a:lnTo>
                    <a:pt x="164" y="481"/>
                  </a:lnTo>
                  <a:lnTo>
                    <a:pt x="293" y="251"/>
                  </a:lnTo>
                  <a:lnTo>
                    <a:pt x="284" y="244"/>
                  </a:lnTo>
                  <a:lnTo>
                    <a:pt x="289" y="253"/>
                  </a:lnTo>
                  <a:lnTo>
                    <a:pt x="633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0" name=""/>
            <p:cNvSpPr/>
            <p:nvPr/>
          </p:nvSpPr>
          <p:spPr>
            <a:xfrm>
              <a:off x="5155920" y="4487040"/>
              <a:ext cx="955440" cy="308520"/>
            </a:xfrm>
            <a:custGeom>
              <a:avLst/>
              <a:gdLst/>
              <a:ahLst/>
              <a:rect l="l" t="t" r="r" b="b"/>
              <a:pathLst>
                <a:path w="1084" h="352">
                  <a:moveTo>
                    <a:pt x="0" y="330"/>
                  </a:moveTo>
                  <a:lnTo>
                    <a:pt x="3" y="352"/>
                  </a:lnTo>
                  <a:lnTo>
                    <a:pt x="204" y="323"/>
                  </a:lnTo>
                  <a:lnTo>
                    <a:pt x="206" y="321"/>
                  </a:lnTo>
                  <a:lnTo>
                    <a:pt x="210" y="321"/>
                  </a:lnTo>
                  <a:lnTo>
                    <a:pt x="367" y="156"/>
                  </a:lnTo>
                  <a:lnTo>
                    <a:pt x="360" y="147"/>
                  </a:lnTo>
                  <a:lnTo>
                    <a:pt x="366" y="158"/>
                  </a:lnTo>
                  <a:lnTo>
                    <a:pt x="674" y="36"/>
                  </a:lnTo>
                  <a:lnTo>
                    <a:pt x="668" y="25"/>
                  </a:lnTo>
                  <a:lnTo>
                    <a:pt x="668" y="36"/>
                  </a:lnTo>
                  <a:lnTo>
                    <a:pt x="1084" y="22"/>
                  </a:lnTo>
                  <a:lnTo>
                    <a:pt x="1084" y="0"/>
                  </a:lnTo>
                  <a:lnTo>
                    <a:pt x="668" y="15"/>
                  </a:lnTo>
                  <a:lnTo>
                    <a:pt x="665" y="16"/>
                  </a:lnTo>
                  <a:lnTo>
                    <a:pt x="357" y="138"/>
                  </a:lnTo>
                  <a:lnTo>
                    <a:pt x="357" y="138"/>
                  </a:lnTo>
                  <a:lnTo>
                    <a:pt x="355" y="140"/>
                  </a:lnTo>
                  <a:lnTo>
                    <a:pt x="197" y="305"/>
                  </a:lnTo>
                  <a:lnTo>
                    <a:pt x="199" y="303"/>
                  </a:lnTo>
                  <a:lnTo>
                    <a:pt x="202" y="312"/>
                  </a:lnTo>
                  <a:lnTo>
                    <a:pt x="201" y="301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1" name=""/>
            <p:cNvSpPr/>
            <p:nvPr/>
          </p:nvSpPr>
          <p:spPr>
            <a:xfrm>
              <a:off x="6640560" y="4451760"/>
              <a:ext cx="24120" cy="82440"/>
            </a:xfrm>
            <a:custGeom>
              <a:avLst/>
              <a:gdLst/>
              <a:ahLst/>
              <a:rect l="l" t="t" r="r" b="b"/>
              <a:pathLst>
                <a:path w="27" h="95">
                  <a:moveTo>
                    <a:pt x="27" y="2"/>
                  </a:moveTo>
                  <a:lnTo>
                    <a:pt x="5" y="0"/>
                  </a:lnTo>
                  <a:lnTo>
                    <a:pt x="0" y="93"/>
                  </a:lnTo>
                  <a:lnTo>
                    <a:pt x="21" y="95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2" name=""/>
            <p:cNvSpPr/>
            <p:nvPr/>
          </p:nvSpPr>
          <p:spPr>
            <a:xfrm>
              <a:off x="7469280" y="4449960"/>
              <a:ext cx="114480" cy="130680"/>
            </a:xfrm>
            <a:custGeom>
              <a:avLst/>
              <a:gdLst/>
              <a:ahLst/>
              <a:rect l="l" t="t" r="r" b="b"/>
              <a:pathLst>
                <a:path w="129" h="149">
                  <a:moveTo>
                    <a:pt x="129" y="18"/>
                  </a:moveTo>
                  <a:lnTo>
                    <a:pt x="119" y="0"/>
                  </a:lnTo>
                  <a:lnTo>
                    <a:pt x="25" y="50"/>
                  </a:lnTo>
                  <a:lnTo>
                    <a:pt x="24" y="52"/>
                  </a:lnTo>
                  <a:lnTo>
                    <a:pt x="22" y="57"/>
                  </a:lnTo>
                  <a:lnTo>
                    <a:pt x="0" y="143"/>
                  </a:lnTo>
                  <a:lnTo>
                    <a:pt x="20" y="149"/>
                  </a:lnTo>
                  <a:lnTo>
                    <a:pt x="42" y="63"/>
                  </a:lnTo>
                  <a:lnTo>
                    <a:pt x="38" y="66"/>
                  </a:lnTo>
                  <a:lnTo>
                    <a:pt x="42" y="59"/>
                  </a:lnTo>
                  <a:lnTo>
                    <a:pt x="31" y="59"/>
                  </a:lnTo>
                  <a:lnTo>
                    <a:pt x="36" y="68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3" name=""/>
            <p:cNvSpPr/>
            <p:nvPr/>
          </p:nvSpPr>
          <p:spPr>
            <a:xfrm>
              <a:off x="5571720" y="4742280"/>
              <a:ext cx="183240" cy="241560"/>
            </a:xfrm>
            <a:custGeom>
              <a:avLst/>
              <a:gdLst/>
              <a:ahLst/>
              <a:rect l="l" t="t" r="r" b="b"/>
              <a:pathLst>
                <a:path w="208" h="274">
                  <a:moveTo>
                    <a:pt x="154" y="0"/>
                  </a:moveTo>
                  <a:lnTo>
                    <a:pt x="140" y="16"/>
                  </a:lnTo>
                  <a:lnTo>
                    <a:pt x="190" y="88"/>
                  </a:lnTo>
                  <a:lnTo>
                    <a:pt x="197" y="79"/>
                  </a:lnTo>
                  <a:lnTo>
                    <a:pt x="190" y="71"/>
                  </a:lnTo>
                  <a:lnTo>
                    <a:pt x="187" y="79"/>
                  </a:lnTo>
                  <a:lnTo>
                    <a:pt x="190" y="86"/>
                  </a:lnTo>
                  <a:lnTo>
                    <a:pt x="192" y="71"/>
                  </a:lnTo>
                  <a:lnTo>
                    <a:pt x="142" y="122"/>
                  </a:lnTo>
                  <a:lnTo>
                    <a:pt x="147" y="129"/>
                  </a:lnTo>
                  <a:lnTo>
                    <a:pt x="142" y="120"/>
                  </a:lnTo>
                  <a:lnTo>
                    <a:pt x="6" y="192"/>
                  </a:lnTo>
                  <a:lnTo>
                    <a:pt x="4" y="193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7" y="274"/>
                  </a:lnTo>
                  <a:lnTo>
                    <a:pt x="29" y="272"/>
                  </a:lnTo>
                  <a:lnTo>
                    <a:pt x="22" y="200"/>
                  </a:lnTo>
                  <a:lnTo>
                    <a:pt x="18" y="208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11" y="200"/>
                  </a:lnTo>
                  <a:lnTo>
                    <a:pt x="16" y="209"/>
                  </a:lnTo>
                  <a:lnTo>
                    <a:pt x="153" y="138"/>
                  </a:lnTo>
                  <a:lnTo>
                    <a:pt x="154" y="138"/>
                  </a:lnTo>
                  <a:lnTo>
                    <a:pt x="205" y="88"/>
                  </a:lnTo>
                  <a:lnTo>
                    <a:pt x="205" y="86"/>
                  </a:lnTo>
                  <a:lnTo>
                    <a:pt x="208" y="79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264" name=""/>
          <p:cNvGrpSpPr/>
          <p:nvPr/>
        </p:nvGrpSpPr>
        <p:grpSpPr>
          <a:xfrm>
            <a:off x="2739960" y="1100160"/>
            <a:ext cx="4903200" cy="3474000"/>
            <a:chOff x="2739960" y="1100160"/>
            <a:chExt cx="4903200" cy="3474000"/>
          </a:xfrm>
        </p:grpSpPr>
        <p:grpSp>
          <p:nvGrpSpPr>
            <p:cNvPr id="1265" name=""/>
            <p:cNvGrpSpPr/>
            <p:nvPr/>
          </p:nvGrpSpPr>
          <p:grpSpPr>
            <a:xfrm>
              <a:off x="3626640" y="1138680"/>
              <a:ext cx="200520" cy="207360"/>
              <a:chOff x="3626640" y="1138680"/>
              <a:chExt cx="200520" cy="207360"/>
            </a:xfrm>
          </p:grpSpPr>
          <p:sp>
            <p:nvSpPr>
              <p:cNvPr id="1266" name=""/>
              <p:cNvSpPr/>
              <p:nvPr/>
            </p:nvSpPr>
            <p:spPr>
              <a:xfrm>
                <a:off x="3626640" y="113868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67" name=""/>
              <p:cNvSpPr/>
              <p:nvPr/>
            </p:nvSpPr>
            <p:spPr>
              <a:xfrm>
                <a:off x="3626640" y="1138680"/>
                <a:ext cx="200520" cy="511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8" y="53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68" name=""/>
              <p:cNvSpPr/>
              <p:nvPr/>
            </p:nvSpPr>
            <p:spPr>
              <a:xfrm>
                <a:off x="3626640" y="113868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69" name=""/>
              <p:cNvSpPr/>
              <p:nvPr/>
            </p:nvSpPr>
            <p:spPr>
              <a:xfrm>
                <a:off x="3626640" y="1163160"/>
                <a:ext cx="20052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70" name=""/>
            <p:cNvGrpSpPr/>
            <p:nvPr/>
          </p:nvGrpSpPr>
          <p:grpSpPr>
            <a:xfrm>
              <a:off x="3981240" y="1100160"/>
              <a:ext cx="200520" cy="209520"/>
              <a:chOff x="3981240" y="1100160"/>
              <a:chExt cx="200520" cy="209520"/>
            </a:xfrm>
          </p:grpSpPr>
          <p:sp>
            <p:nvSpPr>
              <p:cNvPr id="1271" name=""/>
              <p:cNvSpPr/>
              <p:nvPr/>
            </p:nvSpPr>
            <p:spPr>
              <a:xfrm>
                <a:off x="3981240" y="1100160"/>
                <a:ext cx="200520" cy="2095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72" name=""/>
              <p:cNvSpPr/>
              <p:nvPr/>
            </p:nvSpPr>
            <p:spPr>
              <a:xfrm>
                <a:off x="3981240" y="1100160"/>
                <a:ext cx="200520" cy="5256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73" name=""/>
              <p:cNvSpPr/>
              <p:nvPr/>
            </p:nvSpPr>
            <p:spPr>
              <a:xfrm>
                <a:off x="3981240" y="1100160"/>
                <a:ext cx="200520" cy="2095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74" name=""/>
              <p:cNvSpPr/>
              <p:nvPr/>
            </p:nvSpPr>
            <p:spPr>
              <a:xfrm>
                <a:off x="3981240" y="1126440"/>
                <a:ext cx="20052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75" name=""/>
            <p:cNvGrpSpPr/>
            <p:nvPr/>
          </p:nvGrpSpPr>
          <p:grpSpPr>
            <a:xfrm>
              <a:off x="4244040" y="1964160"/>
              <a:ext cx="200520" cy="207360"/>
              <a:chOff x="4244040" y="1964160"/>
              <a:chExt cx="200520" cy="207360"/>
            </a:xfrm>
          </p:grpSpPr>
          <p:sp>
            <p:nvSpPr>
              <p:cNvPr id="1276" name=""/>
              <p:cNvSpPr/>
              <p:nvPr/>
            </p:nvSpPr>
            <p:spPr>
              <a:xfrm>
                <a:off x="4244040" y="196416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3" y="227"/>
                    </a:lnTo>
                    <a:lnTo>
                      <a:pt x="51" y="231"/>
                    </a:lnTo>
                    <a:lnTo>
                      <a:pt x="69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7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77" name=""/>
              <p:cNvSpPr/>
              <p:nvPr/>
            </p:nvSpPr>
            <p:spPr>
              <a:xfrm>
                <a:off x="4244040" y="1964160"/>
                <a:ext cx="200520" cy="511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1" y="53"/>
                    </a:lnTo>
                    <a:lnTo>
                      <a:pt x="69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3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78" name=""/>
              <p:cNvSpPr/>
              <p:nvPr/>
            </p:nvSpPr>
            <p:spPr>
              <a:xfrm>
                <a:off x="4244040" y="196416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3" y="227"/>
                    </a:lnTo>
                    <a:lnTo>
                      <a:pt x="51" y="231"/>
                    </a:lnTo>
                    <a:lnTo>
                      <a:pt x="69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7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79" name=""/>
              <p:cNvSpPr/>
              <p:nvPr/>
            </p:nvSpPr>
            <p:spPr>
              <a:xfrm>
                <a:off x="4244040" y="1988280"/>
                <a:ext cx="200520" cy="2664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7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80" name=""/>
            <p:cNvGrpSpPr/>
            <p:nvPr/>
          </p:nvGrpSpPr>
          <p:grpSpPr>
            <a:xfrm>
              <a:off x="3990240" y="2840040"/>
              <a:ext cx="200520" cy="209520"/>
              <a:chOff x="3990240" y="2840040"/>
              <a:chExt cx="200520" cy="209520"/>
            </a:xfrm>
          </p:grpSpPr>
          <p:sp>
            <p:nvSpPr>
              <p:cNvPr id="1281" name=""/>
              <p:cNvSpPr/>
              <p:nvPr/>
            </p:nvSpPr>
            <p:spPr>
              <a:xfrm>
                <a:off x="3990240" y="2840040"/>
                <a:ext cx="200520" cy="2095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82" name=""/>
              <p:cNvSpPr/>
              <p:nvPr/>
            </p:nvSpPr>
            <p:spPr>
              <a:xfrm>
                <a:off x="3990240" y="2840040"/>
                <a:ext cx="200520" cy="5292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2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120" bIns="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83" name=""/>
              <p:cNvSpPr/>
              <p:nvPr/>
            </p:nvSpPr>
            <p:spPr>
              <a:xfrm>
                <a:off x="3990240" y="2840040"/>
                <a:ext cx="200520" cy="2095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84" name=""/>
              <p:cNvSpPr/>
              <p:nvPr/>
            </p:nvSpPr>
            <p:spPr>
              <a:xfrm>
                <a:off x="3990240" y="2866320"/>
                <a:ext cx="200520" cy="2664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85" name=""/>
            <p:cNvGrpSpPr/>
            <p:nvPr/>
          </p:nvGrpSpPr>
          <p:grpSpPr>
            <a:xfrm>
              <a:off x="2739960" y="3392280"/>
              <a:ext cx="200520" cy="208800"/>
              <a:chOff x="2739960" y="3392280"/>
              <a:chExt cx="200520" cy="208800"/>
            </a:xfrm>
          </p:grpSpPr>
          <p:sp>
            <p:nvSpPr>
              <p:cNvPr id="1286" name=""/>
              <p:cNvSpPr/>
              <p:nvPr/>
            </p:nvSpPr>
            <p:spPr>
              <a:xfrm>
                <a:off x="2739960" y="3392280"/>
                <a:ext cx="200520" cy="208800"/>
              </a:xfrm>
              <a:custGeom>
                <a:avLst/>
                <a:gdLst/>
                <a:ahLst/>
                <a:rect l="l" t="t" r="r" b="b"/>
                <a:pathLst>
                  <a:path w="227" h="237">
                    <a:moveTo>
                      <a:pt x="112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1" y="214"/>
                    </a:lnTo>
                    <a:lnTo>
                      <a:pt x="8" y="219"/>
                    </a:lnTo>
                    <a:lnTo>
                      <a:pt x="19" y="225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89" y="237"/>
                    </a:lnTo>
                    <a:lnTo>
                      <a:pt x="112" y="237"/>
                    </a:lnTo>
                    <a:lnTo>
                      <a:pt x="136" y="237"/>
                    </a:lnTo>
                    <a:lnTo>
                      <a:pt x="157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7" y="225"/>
                    </a:lnTo>
                    <a:lnTo>
                      <a:pt x="218" y="219"/>
                    </a:lnTo>
                    <a:lnTo>
                      <a:pt x="225" y="214"/>
                    </a:lnTo>
                    <a:lnTo>
                      <a:pt x="227" y="207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87" name=""/>
              <p:cNvSpPr/>
              <p:nvPr/>
            </p:nvSpPr>
            <p:spPr>
              <a:xfrm>
                <a:off x="2739960" y="3392280"/>
                <a:ext cx="200520" cy="52560"/>
              </a:xfrm>
              <a:custGeom>
                <a:avLst/>
                <a:gdLst/>
                <a:ahLst/>
                <a:rect l="l" t="t" r="r" b="b"/>
                <a:pathLst>
                  <a:path w="227" h="60">
                    <a:moveTo>
                      <a:pt x="0" y="29"/>
                    </a:moveTo>
                    <a:lnTo>
                      <a:pt x="1" y="36"/>
                    </a:lnTo>
                    <a:lnTo>
                      <a:pt x="8" y="42"/>
                    </a:lnTo>
                    <a:lnTo>
                      <a:pt x="19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89" y="60"/>
                    </a:lnTo>
                    <a:lnTo>
                      <a:pt x="112" y="60"/>
                    </a:lnTo>
                    <a:lnTo>
                      <a:pt x="136" y="60"/>
                    </a:lnTo>
                    <a:lnTo>
                      <a:pt x="157" y="58"/>
                    </a:lnTo>
                    <a:lnTo>
                      <a:pt x="177" y="54"/>
                    </a:lnTo>
                    <a:lnTo>
                      <a:pt x="195" y="51"/>
                    </a:lnTo>
                    <a:lnTo>
                      <a:pt x="207" y="47"/>
                    </a:lnTo>
                    <a:lnTo>
                      <a:pt x="218" y="42"/>
                    </a:lnTo>
                    <a:lnTo>
                      <a:pt x="225" y="36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88" name=""/>
              <p:cNvSpPr/>
              <p:nvPr/>
            </p:nvSpPr>
            <p:spPr>
              <a:xfrm>
                <a:off x="2739960" y="3392280"/>
                <a:ext cx="200520" cy="208800"/>
              </a:xfrm>
              <a:custGeom>
                <a:avLst/>
                <a:gdLst/>
                <a:ahLst/>
                <a:rect l="l" t="t" r="r" b="b"/>
                <a:pathLst>
                  <a:path w="227" h="237">
                    <a:moveTo>
                      <a:pt x="112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1" y="214"/>
                    </a:lnTo>
                    <a:lnTo>
                      <a:pt x="8" y="219"/>
                    </a:lnTo>
                    <a:lnTo>
                      <a:pt x="19" y="225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89" y="237"/>
                    </a:lnTo>
                    <a:lnTo>
                      <a:pt x="112" y="237"/>
                    </a:lnTo>
                    <a:lnTo>
                      <a:pt x="136" y="237"/>
                    </a:lnTo>
                    <a:lnTo>
                      <a:pt x="157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7" y="225"/>
                    </a:lnTo>
                    <a:lnTo>
                      <a:pt x="218" y="219"/>
                    </a:lnTo>
                    <a:lnTo>
                      <a:pt x="225" y="214"/>
                    </a:lnTo>
                    <a:lnTo>
                      <a:pt x="227" y="207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89" name=""/>
              <p:cNvSpPr/>
              <p:nvPr/>
            </p:nvSpPr>
            <p:spPr>
              <a:xfrm>
                <a:off x="2739960" y="3418560"/>
                <a:ext cx="20052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7"/>
                    </a:lnTo>
                    <a:lnTo>
                      <a:pt x="8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7" y="18"/>
                    </a:lnTo>
                    <a:lnTo>
                      <a:pt x="218" y="13"/>
                    </a:lnTo>
                    <a:lnTo>
                      <a:pt x="225" y="7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90" name=""/>
            <p:cNvGrpSpPr/>
            <p:nvPr/>
          </p:nvGrpSpPr>
          <p:grpSpPr>
            <a:xfrm>
              <a:off x="5374440" y="3268800"/>
              <a:ext cx="200160" cy="209520"/>
              <a:chOff x="5374440" y="3268800"/>
              <a:chExt cx="200160" cy="209520"/>
            </a:xfrm>
          </p:grpSpPr>
          <p:sp>
            <p:nvSpPr>
              <p:cNvPr id="1291" name=""/>
              <p:cNvSpPr/>
              <p:nvPr/>
            </p:nvSpPr>
            <p:spPr>
              <a:xfrm>
                <a:off x="5374440" y="3268800"/>
                <a:ext cx="20016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92" name=""/>
              <p:cNvSpPr/>
              <p:nvPr/>
            </p:nvSpPr>
            <p:spPr>
              <a:xfrm>
                <a:off x="5374440" y="3268800"/>
                <a:ext cx="200160" cy="525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93" name=""/>
              <p:cNvSpPr/>
              <p:nvPr/>
            </p:nvSpPr>
            <p:spPr>
              <a:xfrm>
                <a:off x="5374440" y="3268800"/>
                <a:ext cx="20016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94" name=""/>
              <p:cNvSpPr/>
              <p:nvPr/>
            </p:nvSpPr>
            <p:spPr>
              <a:xfrm>
                <a:off x="5374440" y="3295080"/>
                <a:ext cx="20016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95" name=""/>
            <p:cNvGrpSpPr/>
            <p:nvPr/>
          </p:nvGrpSpPr>
          <p:grpSpPr>
            <a:xfrm>
              <a:off x="5659920" y="4238280"/>
              <a:ext cx="200520" cy="207720"/>
              <a:chOff x="5659920" y="4238280"/>
              <a:chExt cx="200520" cy="207720"/>
            </a:xfrm>
          </p:grpSpPr>
          <p:sp>
            <p:nvSpPr>
              <p:cNvPr id="1296" name=""/>
              <p:cNvSpPr/>
              <p:nvPr/>
            </p:nvSpPr>
            <p:spPr>
              <a:xfrm>
                <a:off x="5659920" y="4238280"/>
                <a:ext cx="200520" cy="2077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97" name=""/>
              <p:cNvSpPr/>
              <p:nvPr/>
            </p:nvSpPr>
            <p:spPr>
              <a:xfrm>
                <a:off x="5659920" y="4238280"/>
                <a:ext cx="200520" cy="5076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6" y="3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98" name=""/>
              <p:cNvSpPr/>
              <p:nvPr/>
            </p:nvSpPr>
            <p:spPr>
              <a:xfrm>
                <a:off x="5659920" y="4238280"/>
                <a:ext cx="200520" cy="2077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99" name=""/>
              <p:cNvSpPr/>
              <p:nvPr/>
            </p:nvSpPr>
            <p:spPr>
              <a:xfrm>
                <a:off x="5659920" y="4262760"/>
                <a:ext cx="20052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6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00" name=""/>
            <p:cNvGrpSpPr/>
            <p:nvPr/>
          </p:nvGrpSpPr>
          <p:grpSpPr>
            <a:xfrm>
              <a:off x="5941800" y="4130640"/>
              <a:ext cx="200520" cy="207720"/>
              <a:chOff x="5941800" y="4130640"/>
              <a:chExt cx="200520" cy="207720"/>
            </a:xfrm>
          </p:grpSpPr>
          <p:sp>
            <p:nvSpPr>
              <p:cNvPr id="1301" name=""/>
              <p:cNvSpPr/>
              <p:nvPr/>
            </p:nvSpPr>
            <p:spPr>
              <a:xfrm>
                <a:off x="5941800" y="4130640"/>
                <a:ext cx="200520" cy="2077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9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9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02" name=""/>
              <p:cNvSpPr/>
              <p:nvPr/>
            </p:nvSpPr>
            <p:spPr>
              <a:xfrm>
                <a:off x="5941800" y="4130640"/>
                <a:ext cx="200520" cy="5076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03" name=""/>
              <p:cNvSpPr/>
              <p:nvPr/>
            </p:nvSpPr>
            <p:spPr>
              <a:xfrm>
                <a:off x="5941800" y="4130640"/>
                <a:ext cx="200520" cy="2077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9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9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04" name=""/>
              <p:cNvSpPr/>
              <p:nvPr/>
            </p:nvSpPr>
            <p:spPr>
              <a:xfrm>
                <a:off x="5941800" y="4155120"/>
                <a:ext cx="20052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6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6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05" name=""/>
            <p:cNvGrpSpPr/>
            <p:nvPr/>
          </p:nvGrpSpPr>
          <p:grpSpPr>
            <a:xfrm>
              <a:off x="6121800" y="4229640"/>
              <a:ext cx="199080" cy="209520"/>
              <a:chOff x="6121800" y="4229640"/>
              <a:chExt cx="199080" cy="209520"/>
            </a:xfrm>
          </p:grpSpPr>
          <p:sp>
            <p:nvSpPr>
              <p:cNvPr id="1306" name=""/>
              <p:cNvSpPr/>
              <p:nvPr/>
            </p:nvSpPr>
            <p:spPr>
              <a:xfrm>
                <a:off x="6121800" y="4229640"/>
                <a:ext cx="19908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07" name=""/>
              <p:cNvSpPr/>
              <p:nvPr/>
            </p:nvSpPr>
            <p:spPr>
              <a:xfrm>
                <a:off x="6121800" y="4229640"/>
                <a:ext cx="199080" cy="525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08" name=""/>
              <p:cNvSpPr/>
              <p:nvPr/>
            </p:nvSpPr>
            <p:spPr>
              <a:xfrm>
                <a:off x="6121800" y="4229640"/>
                <a:ext cx="19908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09" name=""/>
              <p:cNvSpPr/>
              <p:nvPr/>
            </p:nvSpPr>
            <p:spPr>
              <a:xfrm>
                <a:off x="6121800" y="4255920"/>
                <a:ext cx="19908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8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6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6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8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10" name=""/>
            <p:cNvGrpSpPr/>
            <p:nvPr/>
          </p:nvGrpSpPr>
          <p:grpSpPr>
            <a:xfrm>
              <a:off x="6499440" y="4146840"/>
              <a:ext cx="200520" cy="207360"/>
              <a:chOff x="6499440" y="4146840"/>
              <a:chExt cx="200520" cy="207360"/>
            </a:xfrm>
          </p:grpSpPr>
          <p:sp>
            <p:nvSpPr>
              <p:cNvPr id="1311" name=""/>
              <p:cNvSpPr/>
              <p:nvPr/>
            </p:nvSpPr>
            <p:spPr>
              <a:xfrm>
                <a:off x="6499440" y="414684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12" name=""/>
              <p:cNvSpPr/>
              <p:nvPr/>
            </p:nvSpPr>
            <p:spPr>
              <a:xfrm>
                <a:off x="6499440" y="4146840"/>
                <a:ext cx="200520" cy="5112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13" name=""/>
              <p:cNvSpPr/>
              <p:nvPr/>
            </p:nvSpPr>
            <p:spPr>
              <a:xfrm>
                <a:off x="6499440" y="414684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14" name=""/>
              <p:cNvSpPr/>
              <p:nvPr/>
            </p:nvSpPr>
            <p:spPr>
              <a:xfrm>
                <a:off x="6499440" y="4171320"/>
                <a:ext cx="20052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15" name=""/>
            <p:cNvGrpSpPr/>
            <p:nvPr/>
          </p:nvGrpSpPr>
          <p:grpSpPr>
            <a:xfrm>
              <a:off x="6705720" y="2149200"/>
              <a:ext cx="200520" cy="207360"/>
              <a:chOff x="6705720" y="2149200"/>
              <a:chExt cx="200520" cy="207360"/>
            </a:xfrm>
          </p:grpSpPr>
          <p:sp>
            <p:nvSpPr>
              <p:cNvPr id="1316" name=""/>
              <p:cNvSpPr/>
              <p:nvPr/>
            </p:nvSpPr>
            <p:spPr>
              <a:xfrm>
                <a:off x="6705720" y="214920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17" name=""/>
              <p:cNvSpPr/>
              <p:nvPr/>
            </p:nvSpPr>
            <p:spPr>
              <a:xfrm>
                <a:off x="6705720" y="2149200"/>
                <a:ext cx="200520" cy="511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3" y="51"/>
                    </a:lnTo>
                    <a:lnTo>
                      <a:pt x="51" y="54"/>
                    </a:lnTo>
                    <a:lnTo>
                      <a:pt x="69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18" name=""/>
              <p:cNvSpPr/>
              <p:nvPr/>
            </p:nvSpPr>
            <p:spPr>
              <a:xfrm>
                <a:off x="6705720" y="214920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19" name=""/>
              <p:cNvSpPr/>
              <p:nvPr/>
            </p:nvSpPr>
            <p:spPr>
              <a:xfrm>
                <a:off x="6705720" y="2173320"/>
                <a:ext cx="200520" cy="2664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20" name=""/>
            <p:cNvGrpSpPr/>
            <p:nvPr/>
          </p:nvGrpSpPr>
          <p:grpSpPr>
            <a:xfrm>
              <a:off x="6964560" y="2346840"/>
              <a:ext cx="200520" cy="207360"/>
              <a:chOff x="6964560" y="2346840"/>
              <a:chExt cx="200520" cy="207360"/>
            </a:xfrm>
          </p:grpSpPr>
          <p:sp>
            <p:nvSpPr>
              <p:cNvPr id="1321" name=""/>
              <p:cNvSpPr/>
              <p:nvPr/>
            </p:nvSpPr>
            <p:spPr>
              <a:xfrm>
                <a:off x="6964560" y="234684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5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5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22" name=""/>
              <p:cNvSpPr/>
              <p:nvPr/>
            </p:nvSpPr>
            <p:spPr>
              <a:xfrm>
                <a:off x="6964560" y="2346840"/>
                <a:ext cx="200520" cy="5040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3" y="51"/>
                    </a:lnTo>
                    <a:lnTo>
                      <a:pt x="51" y="54"/>
                    </a:lnTo>
                    <a:lnTo>
                      <a:pt x="69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7" y="60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" bIns="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23" name=""/>
              <p:cNvSpPr/>
              <p:nvPr/>
            </p:nvSpPr>
            <p:spPr>
              <a:xfrm>
                <a:off x="6964560" y="234684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5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5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24" name=""/>
              <p:cNvSpPr/>
              <p:nvPr/>
            </p:nvSpPr>
            <p:spPr>
              <a:xfrm>
                <a:off x="6964560" y="2370960"/>
                <a:ext cx="20052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7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25" name=""/>
            <p:cNvGrpSpPr/>
            <p:nvPr/>
          </p:nvGrpSpPr>
          <p:grpSpPr>
            <a:xfrm>
              <a:off x="7442640" y="2140200"/>
              <a:ext cx="200520" cy="208800"/>
              <a:chOff x="7442640" y="2140200"/>
              <a:chExt cx="200520" cy="208800"/>
            </a:xfrm>
          </p:grpSpPr>
          <p:sp>
            <p:nvSpPr>
              <p:cNvPr id="1326" name=""/>
              <p:cNvSpPr/>
              <p:nvPr/>
            </p:nvSpPr>
            <p:spPr>
              <a:xfrm>
                <a:off x="7442640" y="2140200"/>
                <a:ext cx="200520" cy="2088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27" name=""/>
              <p:cNvSpPr/>
              <p:nvPr/>
            </p:nvSpPr>
            <p:spPr>
              <a:xfrm>
                <a:off x="7442640" y="2140200"/>
                <a:ext cx="200520" cy="5256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6" y="60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28" name=""/>
              <p:cNvSpPr/>
              <p:nvPr/>
            </p:nvSpPr>
            <p:spPr>
              <a:xfrm>
                <a:off x="7442640" y="2140200"/>
                <a:ext cx="200520" cy="2088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29" name=""/>
              <p:cNvSpPr/>
              <p:nvPr/>
            </p:nvSpPr>
            <p:spPr>
              <a:xfrm>
                <a:off x="7442640" y="2166480"/>
                <a:ext cx="20052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30" name=""/>
            <p:cNvGrpSpPr/>
            <p:nvPr/>
          </p:nvGrpSpPr>
          <p:grpSpPr>
            <a:xfrm>
              <a:off x="4550760" y="3049920"/>
              <a:ext cx="198720" cy="207360"/>
              <a:chOff x="4550760" y="3049920"/>
              <a:chExt cx="198720" cy="207360"/>
            </a:xfrm>
          </p:grpSpPr>
          <p:sp>
            <p:nvSpPr>
              <p:cNvPr id="1331" name=""/>
              <p:cNvSpPr/>
              <p:nvPr/>
            </p:nvSpPr>
            <p:spPr>
              <a:xfrm>
                <a:off x="4550760" y="3049920"/>
                <a:ext cx="1987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32" name=""/>
              <p:cNvSpPr/>
              <p:nvPr/>
            </p:nvSpPr>
            <p:spPr>
              <a:xfrm>
                <a:off x="4550760" y="3049920"/>
                <a:ext cx="198720" cy="5112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6" y="60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33" name=""/>
              <p:cNvSpPr/>
              <p:nvPr/>
            </p:nvSpPr>
            <p:spPr>
              <a:xfrm>
                <a:off x="4550760" y="3049920"/>
                <a:ext cx="1987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34" name=""/>
              <p:cNvSpPr/>
              <p:nvPr/>
            </p:nvSpPr>
            <p:spPr>
              <a:xfrm>
                <a:off x="4550760" y="3074400"/>
                <a:ext cx="19872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35" name=""/>
            <p:cNvGrpSpPr/>
            <p:nvPr/>
          </p:nvGrpSpPr>
          <p:grpSpPr>
            <a:xfrm>
              <a:off x="5855400" y="2702520"/>
              <a:ext cx="200520" cy="209520"/>
              <a:chOff x="5855400" y="2702520"/>
              <a:chExt cx="200520" cy="209520"/>
            </a:xfrm>
          </p:grpSpPr>
          <p:sp>
            <p:nvSpPr>
              <p:cNvPr id="1336" name=""/>
              <p:cNvSpPr/>
              <p:nvPr/>
            </p:nvSpPr>
            <p:spPr>
              <a:xfrm>
                <a:off x="5855400" y="2702520"/>
                <a:ext cx="20052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37" name=""/>
              <p:cNvSpPr/>
              <p:nvPr/>
            </p:nvSpPr>
            <p:spPr>
              <a:xfrm>
                <a:off x="5855400" y="2702520"/>
                <a:ext cx="200520" cy="529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120" bIns="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38" name=""/>
              <p:cNvSpPr/>
              <p:nvPr/>
            </p:nvSpPr>
            <p:spPr>
              <a:xfrm>
                <a:off x="5855400" y="2702520"/>
                <a:ext cx="20052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39" name=""/>
              <p:cNvSpPr/>
              <p:nvPr/>
            </p:nvSpPr>
            <p:spPr>
              <a:xfrm>
                <a:off x="5855400" y="2729160"/>
                <a:ext cx="20052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8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8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40" name=""/>
            <p:cNvGrpSpPr/>
            <p:nvPr/>
          </p:nvGrpSpPr>
          <p:grpSpPr>
            <a:xfrm>
              <a:off x="5586120" y="4365360"/>
              <a:ext cx="200160" cy="208800"/>
              <a:chOff x="5586120" y="4365360"/>
              <a:chExt cx="200160" cy="208800"/>
            </a:xfrm>
          </p:grpSpPr>
          <p:sp>
            <p:nvSpPr>
              <p:cNvPr id="1341" name=""/>
              <p:cNvSpPr/>
              <p:nvPr/>
            </p:nvSpPr>
            <p:spPr>
              <a:xfrm>
                <a:off x="5586120" y="4365360"/>
                <a:ext cx="200160" cy="2088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1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42" name=""/>
              <p:cNvSpPr/>
              <p:nvPr/>
            </p:nvSpPr>
            <p:spPr>
              <a:xfrm>
                <a:off x="5586120" y="4365360"/>
                <a:ext cx="200160" cy="525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3" y="50"/>
                    </a:lnTo>
                    <a:lnTo>
                      <a:pt x="51" y="54"/>
                    </a:lnTo>
                    <a:lnTo>
                      <a:pt x="69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43" name=""/>
              <p:cNvSpPr/>
              <p:nvPr/>
            </p:nvSpPr>
            <p:spPr>
              <a:xfrm>
                <a:off x="5586120" y="4365360"/>
                <a:ext cx="200160" cy="2088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1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44" name=""/>
              <p:cNvSpPr/>
              <p:nvPr/>
            </p:nvSpPr>
            <p:spPr>
              <a:xfrm>
                <a:off x="5586120" y="4391640"/>
                <a:ext cx="200160" cy="2628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3" y="21"/>
                    </a:lnTo>
                    <a:lnTo>
                      <a:pt x="51" y="25"/>
                    </a:lnTo>
                    <a:lnTo>
                      <a:pt x="69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345" name=""/>
          <p:cNvGrpSpPr/>
          <p:nvPr/>
        </p:nvGrpSpPr>
        <p:grpSpPr>
          <a:xfrm>
            <a:off x="5740560" y="4365720"/>
            <a:ext cx="807120" cy="369000"/>
            <a:chOff x="5740560" y="4365720"/>
            <a:chExt cx="807120" cy="369000"/>
          </a:xfrm>
        </p:grpSpPr>
        <p:grpSp>
          <p:nvGrpSpPr>
            <p:cNvPr id="1346" name=""/>
            <p:cNvGrpSpPr/>
            <p:nvPr/>
          </p:nvGrpSpPr>
          <p:grpSpPr>
            <a:xfrm>
              <a:off x="6348960" y="4527360"/>
              <a:ext cx="198720" cy="207360"/>
              <a:chOff x="6348960" y="4527360"/>
              <a:chExt cx="198720" cy="207360"/>
            </a:xfrm>
          </p:grpSpPr>
          <p:sp>
            <p:nvSpPr>
              <p:cNvPr id="1347" name=""/>
              <p:cNvSpPr/>
              <p:nvPr/>
            </p:nvSpPr>
            <p:spPr>
              <a:xfrm>
                <a:off x="6348960" y="4527360"/>
                <a:ext cx="1987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48" name=""/>
              <p:cNvSpPr/>
              <p:nvPr/>
            </p:nvSpPr>
            <p:spPr>
              <a:xfrm>
                <a:off x="6348960" y="4527360"/>
                <a:ext cx="198720" cy="507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49" name=""/>
              <p:cNvSpPr/>
              <p:nvPr/>
            </p:nvSpPr>
            <p:spPr>
              <a:xfrm>
                <a:off x="6348960" y="4527360"/>
                <a:ext cx="1987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50" name=""/>
              <p:cNvSpPr/>
              <p:nvPr/>
            </p:nvSpPr>
            <p:spPr>
              <a:xfrm>
                <a:off x="6348960" y="4551840"/>
                <a:ext cx="198720" cy="2628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7"/>
                    </a:lnTo>
                    <a:lnTo>
                      <a:pt x="33" y="21"/>
                    </a:lnTo>
                    <a:lnTo>
                      <a:pt x="50" y="25"/>
                    </a:lnTo>
                    <a:lnTo>
                      <a:pt x="68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7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51" name=""/>
            <p:cNvGrpSpPr/>
            <p:nvPr/>
          </p:nvGrpSpPr>
          <p:grpSpPr>
            <a:xfrm>
              <a:off x="5740560" y="4365720"/>
              <a:ext cx="200160" cy="207000"/>
              <a:chOff x="5740560" y="4365720"/>
              <a:chExt cx="200160" cy="207000"/>
            </a:xfrm>
          </p:grpSpPr>
          <p:sp>
            <p:nvSpPr>
              <p:cNvPr id="1352" name=""/>
              <p:cNvSpPr/>
              <p:nvPr/>
            </p:nvSpPr>
            <p:spPr>
              <a:xfrm>
                <a:off x="5740560" y="4365720"/>
                <a:ext cx="200160" cy="2070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53" name=""/>
              <p:cNvSpPr/>
              <p:nvPr/>
            </p:nvSpPr>
            <p:spPr>
              <a:xfrm>
                <a:off x="5740560" y="4365720"/>
                <a:ext cx="200160" cy="507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54" name=""/>
              <p:cNvSpPr/>
              <p:nvPr/>
            </p:nvSpPr>
            <p:spPr>
              <a:xfrm>
                <a:off x="5740560" y="4365720"/>
                <a:ext cx="200160" cy="2070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55" name=""/>
              <p:cNvSpPr/>
              <p:nvPr/>
            </p:nvSpPr>
            <p:spPr>
              <a:xfrm>
                <a:off x="5740560" y="4389840"/>
                <a:ext cx="200160" cy="2664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2" y="21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6" y="30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356" name=""/>
          <p:cNvGrpSpPr/>
          <p:nvPr/>
        </p:nvGrpSpPr>
        <p:grpSpPr>
          <a:xfrm>
            <a:off x="3627360" y="1138320"/>
            <a:ext cx="199800" cy="207360"/>
            <a:chOff x="3627360" y="1138320"/>
            <a:chExt cx="199800" cy="207360"/>
          </a:xfrm>
        </p:grpSpPr>
        <p:sp>
          <p:nvSpPr>
            <p:cNvPr id="1357" name=""/>
            <p:cNvSpPr/>
            <p:nvPr/>
          </p:nvSpPr>
          <p:spPr>
            <a:xfrm>
              <a:off x="3627360" y="1138320"/>
              <a:ext cx="19980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58" name=""/>
            <p:cNvSpPr/>
            <p:nvPr/>
          </p:nvSpPr>
          <p:spPr>
            <a:xfrm>
              <a:off x="3627360" y="1138320"/>
              <a:ext cx="19980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59" name=""/>
            <p:cNvSpPr/>
            <p:nvPr/>
          </p:nvSpPr>
          <p:spPr>
            <a:xfrm>
              <a:off x="3627360" y="1138320"/>
              <a:ext cx="19980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60" name=""/>
            <p:cNvSpPr/>
            <p:nvPr/>
          </p:nvSpPr>
          <p:spPr>
            <a:xfrm>
              <a:off x="3627360" y="116280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361" name=""/>
          <p:cNvGrpSpPr/>
          <p:nvPr/>
        </p:nvGrpSpPr>
        <p:grpSpPr>
          <a:xfrm>
            <a:off x="3981600" y="1100160"/>
            <a:ext cx="201240" cy="209160"/>
            <a:chOff x="3981600" y="1100160"/>
            <a:chExt cx="201240" cy="209160"/>
          </a:xfrm>
        </p:grpSpPr>
        <p:sp>
          <p:nvSpPr>
            <p:cNvPr id="1362" name=""/>
            <p:cNvSpPr/>
            <p:nvPr/>
          </p:nvSpPr>
          <p:spPr>
            <a:xfrm>
              <a:off x="3981600" y="110016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63" name=""/>
            <p:cNvSpPr/>
            <p:nvPr/>
          </p:nvSpPr>
          <p:spPr>
            <a:xfrm>
              <a:off x="3981600" y="1100160"/>
              <a:ext cx="201240" cy="52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64" name=""/>
            <p:cNvSpPr/>
            <p:nvPr/>
          </p:nvSpPr>
          <p:spPr>
            <a:xfrm>
              <a:off x="3981600" y="110016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65" name=""/>
            <p:cNvSpPr/>
            <p:nvPr/>
          </p:nvSpPr>
          <p:spPr>
            <a:xfrm>
              <a:off x="3981600" y="112644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366" name=""/>
          <p:cNvGrpSpPr/>
          <p:nvPr/>
        </p:nvGrpSpPr>
        <p:grpSpPr>
          <a:xfrm>
            <a:off x="4243320" y="1963800"/>
            <a:ext cx="201240" cy="207720"/>
            <a:chOff x="4243320" y="1963800"/>
            <a:chExt cx="201240" cy="207720"/>
          </a:xfrm>
        </p:grpSpPr>
        <p:sp>
          <p:nvSpPr>
            <p:cNvPr id="1367" name=""/>
            <p:cNvSpPr/>
            <p:nvPr/>
          </p:nvSpPr>
          <p:spPr>
            <a:xfrm>
              <a:off x="4243320" y="1963800"/>
              <a:ext cx="20124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68" name=""/>
            <p:cNvSpPr/>
            <p:nvPr/>
          </p:nvSpPr>
          <p:spPr>
            <a:xfrm>
              <a:off x="4243320" y="196380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69" name=""/>
            <p:cNvSpPr/>
            <p:nvPr/>
          </p:nvSpPr>
          <p:spPr>
            <a:xfrm>
              <a:off x="4243320" y="1963800"/>
              <a:ext cx="20124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70" name=""/>
            <p:cNvSpPr/>
            <p:nvPr/>
          </p:nvSpPr>
          <p:spPr>
            <a:xfrm>
              <a:off x="4243320" y="198792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371" name=""/>
          <p:cNvGrpSpPr/>
          <p:nvPr/>
        </p:nvGrpSpPr>
        <p:grpSpPr>
          <a:xfrm>
            <a:off x="3990960" y="2840040"/>
            <a:ext cx="199800" cy="209160"/>
            <a:chOff x="3990960" y="2840040"/>
            <a:chExt cx="199800" cy="209160"/>
          </a:xfrm>
        </p:grpSpPr>
        <p:sp>
          <p:nvSpPr>
            <p:cNvPr id="1372" name=""/>
            <p:cNvSpPr/>
            <p:nvPr/>
          </p:nvSpPr>
          <p:spPr>
            <a:xfrm>
              <a:off x="3990960" y="2840040"/>
              <a:ext cx="19980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73" name=""/>
            <p:cNvSpPr/>
            <p:nvPr/>
          </p:nvSpPr>
          <p:spPr>
            <a:xfrm>
              <a:off x="3990960" y="2840040"/>
              <a:ext cx="199800" cy="529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74" name=""/>
            <p:cNvSpPr/>
            <p:nvPr/>
          </p:nvSpPr>
          <p:spPr>
            <a:xfrm>
              <a:off x="3990960" y="2840040"/>
              <a:ext cx="19980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75" name=""/>
            <p:cNvSpPr/>
            <p:nvPr/>
          </p:nvSpPr>
          <p:spPr>
            <a:xfrm>
              <a:off x="3990960" y="2866320"/>
              <a:ext cx="199800" cy="266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376" name=""/>
          <p:cNvGrpSpPr/>
          <p:nvPr/>
        </p:nvGrpSpPr>
        <p:grpSpPr>
          <a:xfrm>
            <a:off x="2739960" y="3392640"/>
            <a:ext cx="201240" cy="209160"/>
            <a:chOff x="2739960" y="3392640"/>
            <a:chExt cx="201240" cy="209160"/>
          </a:xfrm>
        </p:grpSpPr>
        <p:sp>
          <p:nvSpPr>
            <p:cNvPr id="1377" name=""/>
            <p:cNvSpPr/>
            <p:nvPr/>
          </p:nvSpPr>
          <p:spPr>
            <a:xfrm>
              <a:off x="2739960" y="339264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78" name=""/>
            <p:cNvSpPr/>
            <p:nvPr/>
          </p:nvSpPr>
          <p:spPr>
            <a:xfrm>
              <a:off x="2739960" y="3392640"/>
              <a:ext cx="201240" cy="5256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79" name=""/>
            <p:cNvSpPr/>
            <p:nvPr/>
          </p:nvSpPr>
          <p:spPr>
            <a:xfrm>
              <a:off x="2739960" y="339264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80" name=""/>
            <p:cNvSpPr/>
            <p:nvPr/>
          </p:nvSpPr>
          <p:spPr>
            <a:xfrm>
              <a:off x="2739960" y="34189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381" name=""/>
          <p:cNvGrpSpPr/>
          <p:nvPr/>
        </p:nvGrpSpPr>
        <p:grpSpPr>
          <a:xfrm>
            <a:off x="5373720" y="3268800"/>
            <a:ext cx="201240" cy="209160"/>
            <a:chOff x="5373720" y="3268800"/>
            <a:chExt cx="201240" cy="209160"/>
          </a:xfrm>
        </p:grpSpPr>
        <p:sp>
          <p:nvSpPr>
            <p:cNvPr id="1382" name=""/>
            <p:cNvSpPr/>
            <p:nvPr/>
          </p:nvSpPr>
          <p:spPr>
            <a:xfrm>
              <a:off x="5373720" y="326880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83" name=""/>
            <p:cNvSpPr/>
            <p:nvPr/>
          </p:nvSpPr>
          <p:spPr>
            <a:xfrm>
              <a:off x="5373720" y="3268800"/>
              <a:ext cx="2012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84" name=""/>
            <p:cNvSpPr/>
            <p:nvPr/>
          </p:nvSpPr>
          <p:spPr>
            <a:xfrm>
              <a:off x="5373720" y="326880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85" name=""/>
            <p:cNvSpPr/>
            <p:nvPr/>
          </p:nvSpPr>
          <p:spPr>
            <a:xfrm>
              <a:off x="5373720" y="329508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386" name=""/>
          <p:cNvGrpSpPr/>
          <p:nvPr/>
        </p:nvGrpSpPr>
        <p:grpSpPr>
          <a:xfrm>
            <a:off x="5942160" y="4130640"/>
            <a:ext cx="201240" cy="207720"/>
            <a:chOff x="5942160" y="4130640"/>
            <a:chExt cx="201240" cy="207720"/>
          </a:xfrm>
        </p:grpSpPr>
        <p:sp>
          <p:nvSpPr>
            <p:cNvPr id="1387" name=""/>
            <p:cNvSpPr/>
            <p:nvPr/>
          </p:nvSpPr>
          <p:spPr>
            <a:xfrm>
              <a:off x="5942160" y="4130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88" name=""/>
            <p:cNvSpPr/>
            <p:nvPr/>
          </p:nvSpPr>
          <p:spPr>
            <a:xfrm>
              <a:off x="5942160" y="4130640"/>
              <a:ext cx="2012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89" name=""/>
            <p:cNvSpPr/>
            <p:nvPr/>
          </p:nvSpPr>
          <p:spPr>
            <a:xfrm>
              <a:off x="5942160" y="4130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90" name=""/>
            <p:cNvSpPr/>
            <p:nvPr/>
          </p:nvSpPr>
          <p:spPr>
            <a:xfrm>
              <a:off x="5942160" y="41551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391" name=""/>
          <p:cNvGrpSpPr/>
          <p:nvPr/>
        </p:nvGrpSpPr>
        <p:grpSpPr>
          <a:xfrm>
            <a:off x="6121440" y="4229280"/>
            <a:ext cx="199800" cy="209160"/>
            <a:chOff x="6121440" y="4229280"/>
            <a:chExt cx="199800" cy="209160"/>
          </a:xfrm>
        </p:grpSpPr>
        <p:sp>
          <p:nvSpPr>
            <p:cNvPr id="1392" name=""/>
            <p:cNvSpPr/>
            <p:nvPr/>
          </p:nvSpPr>
          <p:spPr>
            <a:xfrm>
              <a:off x="6121440" y="4229280"/>
              <a:ext cx="19980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93" name=""/>
            <p:cNvSpPr/>
            <p:nvPr/>
          </p:nvSpPr>
          <p:spPr>
            <a:xfrm>
              <a:off x="6121440" y="4229280"/>
              <a:ext cx="19980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94" name=""/>
            <p:cNvSpPr/>
            <p:nvPr/>
          </p:nvSpPr>
          <p:spPr>
            <a:xfrm>
              <a:off x="6121440" y="4229280"/>
              <a:ext cx="19980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95" name=""/>
            <p:cNvSpPr/>
            <p:nvPr/>
          </p:nvSpPr>
          <p:spPr>
            <a:xfrm>
              <a:off x="6121440" y="425556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396" name=""/>
          <p:cNvGrpSpPr/>
          <p:nvPr/>
        </p:nvGrpSpPr>
        <p:grpSpPr>
          <a:xfrm>
            <a:off x="6499080" y="4146480"/>
            <a:ext cx="201240" cy="207720"/>
            <a:chOff x="6499080" y="4146480"/>
            <a:chExt cx="201240" cy="207720"/>
          </a:xfrm>
        </p:grpSpPr>
        <p:sp>
          <p:nvSpPr>
            <p:cNvPr id="1397" name=""/>
            <p:cNvSpPr/>
            <p:nvPr/>
          </p:nvSpPr>
          <p:spPr>
            <a:xfrm>
              <a:off x="6499080" y="414648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98" name=""/>
            <p:cNvSpPr/>
            <p:nvPr/>
          </p:nvSpPr>
          <p:spPr>
            <a:xfrm>
              <a:off x="6499080" y="4146480"/>
              <a:ext cx="201240" cy="511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99" name=""/>
            <p:cNvSpPr/>
            <p:nvPr/>
          </p:nvSpPr>
          <p:spPr>
            <a:xfrm>
              <a:off x="6499080" y="414648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00" name=""/>
            <p:cNvSpPr/>
            <p:nvPr/>
          </p:nvSpPr>
          <p:spPr>
            <a:xfrm>
              <a:off x="6499080" y="417096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01" name=""/>
          <p:cNvGrpSpPr/>
          <p:nvPr/>
        </p:nvGrpSpPr>
        <p:grpSpPr>
          <a:xfrm>
            <a:off x="6964200" y="2346480"/>
            <a:ext cx="201240" cy="207360"/>
            <a:chOff x="6964200" y="2346480"/>
            <a:chExt cx="201240" cy="207360"/>
          </a:xfrm>
        </p:grpSpPr>
        <p:sp>
          <p:nvSpPr>
            <p:cNvPr id="1402" name=""/>
            <p:cNvSpPr/>
            <p:nvPr/>
          </p:nvSpPr>
          <p:spPr>
            <a:xfrm>
              <a:off x="6964200" y="234648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03" name=""/>
            <p:cNvSpPr/>
            <p:nvPr/>
          </p:nvSpPr>
          <p:spPr>
            <a:xfrm>
              <a:off x="6964200" y="2346480"/>
              <a:ext cx="201240" cy="504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04" name=""/>
            <p:cNvSpPr/>
            <p:nvPr/>
          </p:nvSpPr>
          <p:spPr>
            <a:xfrm>
              <a:off x="6964200" y="234648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05" name=""/>
            <p:cNvSpPr/>
            <p:nvPr/>
          </p:nvSpPr>
          <p:spPr>
            <a:xfrm>
              <a:off x="6964200" y="237060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06" name=""/>
          <p:cNvGrpSpPr/>
          <p:nvPr/>
        </p:nvGrpSpPr>
        <p:grpSpPr>
          <a:xfrm>
            <a:off x="7442280" y="2139840"/>
            <a:ext cx="201240" cy="209160"/>
            <a:chOff x="7442280" y="2139840"/>
            <a:chExt cx="201240" cy="209160"/>
          </a:xfrm>
        </p:grpSpPr>
        <p:sp>
          <p:nvSpPr>
            <p:cNvPr id="1407" name=""/>
            <p:cNvSpPr/>
            <p:nvPr/>
          </p:nvSpPr>
          <p:spPr>
            <a:xfrm>
              <a:off x="7442280" y="213984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08" name=""/>
            <p:cNvSpPr/>
            <p:nvPr/>
          </p:nvSpPr>
          <p:spPr>
            <a:xfrm>
              <a:off x="7442280" y="2139840"/>
              <a:ext cx="201240" cy="5256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09" name=""/>
            <p:cNvSpPr/>
            <p:nvPr/>
          </p:nvSpPr>
          <p:spPr>
            <a:xfrm>
              <a:off x="7442280" y="213984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10" name=""/>
            <p:cNvSpPr/>
            <p:nvPr/>
          </p:nvSpPr>
          <p:spPr>
            <a:xfrm>
              <a:off x="7442280" y="216612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11" name=""/>
          <p:cNvGrpSpPr/>
          <p:nvPr/>
        </p:nvGrpSpPr>
        <p:grpSpPr>
          <a:xfrm>
            <a:off x="4551480" y="3049560"/>
            <a:ext cx="198000" cy="207720"/>
            <a:chOff x="4551480" y="3049560"/>
            <a:chExt cx="198000" cy="207720"/>
          </a:xfrm>
        </p:grpSpPr>
        <p:sp>
          <p:nvSpPr>
            <p:cNvPr id="1412" name=""/>
            <p:cNvSpPr/>
            <p:nvPr/>
          </p:nvSpPr>
          <p:spPr>
            <a:xfrm>
              <a:off x="4551480" y="3049560"/>
              <a:ext cx="19800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13" name=""/>
            <p:cNvSpPr/>
            <p:nvPr/>
          </p:nvSpPr>
          <p:spPr>
            <a:xfrm>
              <a:off x="4551480" y="3049560"/>
              <a:ext cx="198000" cy="511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14" name=""/>
            <p:cNvSpPr/>
            <p:nvPr/>
          </p:nvSpPr>
          <p:spPr>
            <a:xfrm>
              <a:off x="4551480" y="3049560"/>
              <a:ext cx="19800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15" name=""/>
            <p:cNvSpPr/>
            <p:nvPr/>
          </p:nvSpPr>
          <p:spPr>
            <a:xfrm>
              <a:off x="4551480" y="3074040"/>
              <a:ext cx="1980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16" name=""/>
          <p:cNvGrpSpPr/>
          <p:nvPr/>
        </p:nvGrpSpPr>
        <p:grpSpPr>
          <a:xfrm>
            <a:off x="5856120" y="2701800"/>
            <a:ext cx="199800" cy="210960"/>
            <a:chOff x="5856120" y="2701800"/>
            <a:chExt cx="199800" cy="210960"/>
          </a:xfrm>
        </p:grpSpPr>
        <p:sp>
          <p:nvSpPr>
            <p:cNvPr id="1417" name=""/>
            <p:cNvSpPr/>
            <p:nvPr/>
          </p:nvSpPr>
          <p:spPr>
            <a:xfrm>
              <a:off x="5856120" y="2701800"/>
              <a:ext cx="19980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18" name=""/>
            <p:cNvSpPr/>
            <p:nvPr/>
          </p:nvSpPr>
          <p:spPr>
            <a:xfrm>
              <a:off x="5856120" y="2701800"/>
              <a:ext cx="199800" cy="532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19" name=""/>
            <p:cNvSpPr/>
            <p:nvPr/>
          </p:nvSpPr>
          <p:spPr>
            <a:xfrm>
              <a:off x="5856120" y="2701800"/>
              <a:ext cx="19980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20" name=""/>
            <p:cNvSpPr/>
            <p:nvPr/>
          </p:nvSpPr>
          <p:spPr>
            <a:xfrm>
              <a:off x="5856120" y="272844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21" name=""/>
          <p:cNvGrpSpPr/>
          <p:nvPr/>
        </p:nvGrpSpPr>
        <p:grpSpPr>
          <a:xfrm>
            <a:off x="5740560" y="4365720"/>
            <a:ext cx="807120" cy="369000"/>
            <a:chOff x="5740560" y="4365720"/>
            <a:chExt cx="807120" cy="369000"/>
          </a:xfrm>
        </p:grpSpPr>
        <p:grpSp>
          <p:nvGrpSpPr>
            <p:cNvPr id="1422" name=""/>
            <p:cNvGrpSpPr/>
            <p:nvPr/>
          </p:nvGrpSpPr>
          <p:grpSpPr>
            <a:xfrm>
              <a:off x="6348960" y="4527360"/>
              <a:ext cx="198720" cy="207360"/>
              <a:chOff x="6348960" y="4527360"/>
              <a:chExt cx="198720" cy="207360"/>
            </a:xfrm>
          </p:grpSpPr>
          <p:sp>
            <p:nvSpPr>
              <p:cNvPr id="1423" name=""/>
              <p:cNvSpPr/>
              <p:nvPr/>
            </p:nvSpPr>
            <p:spPr>
              <a:xfrm>
                <a:off x="6348960" y="4527360"/>
                <a:ext cx="1987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24" name=""/>
              <p:cNvSpPr/>
              <p:nvPr/>
            </p:nvSpPr>
            <p:spPr>
              <a:xfrm>
                <a:off x="6348960" y="4527360"/>
                <a:ext cx="198720" cy="507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25" name=""/>
              <p:cNvSpPr/>
              <p:nvPr/>
            </p:nvSpPr>
            <p:spPr>
              <a:xfrm>
                <a:off x="6348960" y="4527360"/>
                <a:ext cx="1987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26" name=""/>
              <p:cNvSpPr/>
              <p:nvPr/>
            </p:nvSpPr>
            <p:spPr>
              <a:xfrm>
                <a:off x="6348960" y="4551840"/>
                <a:ext cx="198720" cy="2628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7"/>
                    </a:lnTo>
                    <a:lnTo>
                      <a:pt x="33" y="21"/>
                    </a:lnTo>
                    <a:lnTo>
                      <a:pt x="50" y="25"/>
                    </a:lnTo>
                    <a:lnTo>
                      <a:pt x="68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7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427" name=""/>
            <p:cNvGrpSpPr/>
            <p:nvPr/>
          </p:nvGrpSpPr>
          <p:grpSpPr>
            <a:xfrm>
              <a:off x="5740560" y="4365720"/>
              <a:ext cx="200160" cy="207000"/>
              <a:chOff x="5740560" y="4365720"/>
              <a:chExt cx="200160" cy="207000"/>
            </a:xfrm>
          </p:grpSpPr>
          <p:sp>
            <p:nvSpPr>
              <p:cNvPr id="1428" name=""/>
              <p:cNvSpPr/>
              <p:nvPr/>
            </p:nvSpPr>
            <p:spPr>
              <a:xfrm>
                <a:off x="5740560" y="4365720"/>
                <a:ext cx="200160" cy="2070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29" name=""/>
              <p:cNvSpPr/>
              <p:nvPr/>
            </p:nvSpPr>
            <p:spPr>
              <a:xfrm>
                <a:off x="5740560" y="4365720"/>
                <a:ext cx="200160" cy="507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30" name=""/>
              <p:cNvSpPr/>
              <p:nvPr/>
            </p:nvSpPr>
            <p:spPr>
              <a:xfrm>
                <a:off x="5740560" y="4365720"/>
                <a:ext cx="200160" cy="2070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31" name=""/>
              <p:cNvSpPr/>
              <p:nvPr/>
            </p:nvSpPr>
            <p:spPr>
              <a:xfrm>
                <a:off x="5740560" y="4389840"/>
                <a:ext cx="200160" cy="2664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2" y="21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6" y="30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432" name=""/>
          <p:cNvGrpSpPr/>
          <p:nvPr/>
        </p:nvGrpSpPr>
        <p:grpSpPr>
          <a:xfrm>
            <a:off x="2573280" y="2311560"/>
            <a:ext cx="4322520" cy="2382480"/>
            <a:chOff x="2573280" y="2311560"/>
            <a:chExt cx="4322520" cy="2382480"/>
          </a:xfrm>
        </p:grpSpPr>
        <p:sp>
          <p:nvSpPr>
            <p:cNvPr id="1433" name=""/>
            <p:cNvSpPr/>
            <p:nvPr/>
          </p:nvSpPr>
          <p:spPr>
            <a:xfrm>
              <a:off x="2746080" y="2348640"/>
              <a:ext cx="25164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34" name=""/>
            <p:cNvSpPr/>
            <p:nvPr/>
          </p:nvSpPr>
          <p:spPr>
            <a:xfrm>
              <a:off x="2573280" y="2311560"/>
              <a:ext cx="59436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35" name=""/>
            <p:cNvSpPr/>
            <p:nvPr/>
          </p:nvSpPr>
          <p:spPr>
            <a:xfrm>
              <a:off x="2786400" y="2357280"/>
              <a:ext cx="1429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COB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36" name=""/>
            <p:cNvSpPr/>
            <p:nvPr/>
          </p:nvSpPr>
          <p:spPr>
            <a:xfrm>
              <a:off x="2795400" y="244872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37" name=""/>
            <p:cNvSpPr/>
            <p:nvPr/>
          </p:nvSpPr>
          <p:spPr>
            <a:xfrm>
              <a:off x="3504240" y="3785040"/>
              <a:ext cx="253800" cy="2887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38" name=""/>
            <p:cNvSpPr/>
            <p:nvPr/>
          </p:nvSpPr>
          <p:spPr>
            <a:xfrm>
              <a:off x="3336840" y="3751200"/>
              <a:ext cx="5954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39" name=""/>
            <p:cNvSpPr/>
            <p:nvPr/>
          </p:nvSpPr>
          <p:spPr>
            <a:xfrm>
              <a:off x="3553560" y="3797280"/>
              <a:ext cx="1537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Palo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40" name=""/>
            <p:cNvSpPr/>
            <p:nvPr/>
          </p:nvSpPr>
          <p:spPr>
            <a:xfrm>
              <a:off x="3525840" y="3888720"/>
              <a:ext cx="1785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Verde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41" name=""/>
            <p:cNvSpPr/>
            <p:nvPr/>
          </p:nvSpPr>
          <p:spPr>
            <a:xfrm>
              <a:off x="3558600" y="398232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42" name=""/>
            <p:cNvSpPr/>
            <p:nvPr/>
          </p:nvSpPr>
          <p:spPr>
            <a:xfrm>
              <a:off x="6197760" y="4454640"/>
              <a:ext cx="25164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43" name=""/>
            <p:cNvSpPr/>
            <p:nvPr/>
          </p:nvSpPr>
          <p:spPr>
            <a:xfrm>
              <a:off x="6030360" y="4421160"/>
              <a:ext cx="595440" cy="272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44" name=""/>
            <p:cNvSpPr/>
            <p:nvPr/>
          </p:nvSpPr>
          <p:spPr>
            <a:xfrm>
              <a:off x="6215400" y="4467240"/>
              <a:ext cx="1821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Henry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45" name=""/>
            <p:cNvSpPr/>
            <p:nvPr/>
          </p:nvSpPr>
          <p:spPr>
            <a:xfrm>
              <a:off x="6251760" y="455868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46" name=""/>
            <p:cNvSpPr/>
            <p:nvPr/>
          </p:nvSpPr>
          <p:spPr>
            <a:xfrm>
              <a:off x="6229440" y="4227480"/>
              <a:ext cx="31896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47" name=""/>
            <p:cNvSpPr/>
            <p:nvPr/>
          </p:nvSpPr>
          <p:spPr>
            <a:xfrm>
              <a:off x="6091920" y="4193640"/>
              <a:ext cx="5940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48" name=""/>
            <p:cNvSpPr/>
            <p:nvPr/>
          </p:nvSpPr>
          <p:spPr>
            <a:xfrm>
              <a:off x="6243120" y="4239720"/>
              <a:ext cx="2390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Entergy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49" name=""/>
            <p:cNvSpPr/>
            <p:nvPr/>
          </p:nvSpPr>
          <p:spPr>
            <a:xfrm>
              <a:off x="6313680" y="433116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50" name=""/>
            <p:cNvSpPr/>
            <p:nvPr/>
          </p:nvSpPr>
          <p:spPr>
            <a:xfrm>
              <a:off x="6439320" y="2695680"/>
              <a:ext cx="31896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51" name=""/>
            <p:cNvSpPr/>
            <p:nvPr/>
          </p:nvSpPr>
          <p:spPr>
            <a:xfrm>
              <a:off x="6300360" y="2662200"/>
              <a:ext cx="595440" cy="272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52" name=""/>
            <p:cNvSpPr/>
            <p:nvPr/>
          </p:nvSpPr>
          <p:spPr>
            <a:xfrm>
              <a:off x="6453000" y="2708280"/>
              <a:ext cx="2390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Cinergy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53" name=""/>
            <p:cNvSpPr/>
            <p:nvPr/>
          </p:nvSpPr>
          <p:spPr>
            <a:xfrm>
              <a:off x="6523200" y="279972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54" name=""/>
          <p:cNvGrpSpPr/>
          <p:nvPr/>
        </p:nvGrpSpPr>
        <p:grpSpPr>
          <a:xfrm>
            <a:off x="6595920" y="2724120"/>
            <a:ext cx="153720" cy="151920"/>
            <a:chOff x="6595920" y="2724120"/>
            <a:chExt cx="153720" cy="151920"/>
          </a:xfrm>
        </p:grpSpPr>
        <p:sp>
          <p:nvSpPr>
            <p:cNvPr id="1455" name=""/>
            <p:cNvSpPr/>
            <p:nvPr/>
          </p:nvSpPr>
          <p:spPr>
            <a:xfrm>
              <a:off x="6634800" y="2762280"/>
              <a:ext cx="75960" cy="7524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56" name=""/>
            <p:cNvSpPr/>
            <p:nvPr/>
          </p:nvSpPr>
          <p:spPr>
            <a:xfrm>
              <a:off x="6595920" y="2724120"/>
              <a:ext cx="153720" cy="15192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57" name=""/>
          <p:cNvGrpSpPr/>
          <p:nvPr/>
        </p:nvGrpSpPr>
        <p:grpSpPr>
          <a:xfrm>
            <a:off x="7767720" y="2871720"/>
            <a:ext cx="151920" cy="153720"/>
            <a:chOff x="7767720" y="2871720"/>
            <a:chExt cx="151920" cy="153720"/>
          </a:xfrm>
        </p:grpSpPr>
        <p:sp>
          <p:nvSpPr>
            <p:cNvPr id="1458" name=""/>
            <p:cNvSpPr/>
            <p:nvPr/>
          </p:nvSpPr>
          <p:spPr>
            <a:xfrm>
              <a:off x="7804080" y="2910600"/>
              <a:ext cx="75240" cy="7596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59" name=""/>
            <p:cNvSpPr/>
            <p:nvPr/>
          </p:nvSpPr>
          <p:spPr>
            <a:xfrm>
              <a:off x="7767720" y="2871720"/>
              <a:ext cx="151920" cy="15372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460" name=""/>
          <p:cNvSpPr/>
          <p:nvPr/>
        </p:nvSpPr>
        <p:spPr>
          <a:xfrm>
            <a:off x="6819840" y="5594400"/>
            <a:ext cx="235080" cy="22536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1" name=""/>
          <p:cNvSpPr/>
          <p:nvPr/>
        </p:nvSpPr>
        <p:spPr>
          <a:xfrm>
            <a:off x="4535640" y="2809800"/>
            <a:ext cx="236520" cy="2271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2" name=""/>
          <p:cNvSpPr/>
          <p:nvPr/>
        </p:nvSpPr>
        <p:spPr>
          <a:xfrm>
            <a:off x="5481720" y="2662200"/>
            <a:ext cx="237960" cy="2253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3" name=""/>
          <p:cNvSpPr/>
          <p:nvPr/>
        </p:nvSpPr>
        <p:spPr>
          <a:xfrm>
            <a:off x="5148360" y="1785960"/>
            <a:ext cx="237960" cy="2271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4" name=""/>
          <p:cNvSpPr/>
          <p:nvPr/>
        </p:nvSpPr>
        <p:spPr>
          <a:xfrm>
            <a:off x="7145280" y="2217600"/>
            <a:ext cx="235080" cy="22572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4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5" name=""/>
          <p:cNvSpPr/>
          <p:nvPr/>
        </p:nvSpPr>
        <p:spPr>
          <a:xfrm>
            <a:off x="3844800" y="1219320"/>
            <a:ext cx="236520" cy="2286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6" name=""/>
          <p:cNvSpPr/>
          <p:nvPr/>
        </p:nvSpPr>
        <p:spPr>
          <a:xfrm>
            <a:off x="3503520" y="3784680"/>
            <a:ext cx="254160" cy="2887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7" name=""/>
          <p:cNvSpPr/>
          <p:nvPr/>
        </p:nvSpPr>
        <p:spPr>
          <a:xfrm>
            <a:off x="3335400" y="3751200"/>
            <a:ext cx="5968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8" name=""/>
          <p:cNvSpPr/>
          <p:nvPr/>
        </p:nvSpPr>
        <p:spPr>
          <a:xfrm>
            <a:off x="3552120" y="379728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9" name=""/>
          <p:cNvSpPr/>
          <p:nvPr/>
        </p:nvSpPr>
        <p:spPr>
          <a:xfrm>
            <a:off x="3528000" y="388944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0" name=""/>
          <p:cNvSpPr/>
          <p:nvPr/>
        </p:nvSpPr>
        <p:spPr>
          <a:xfrm>
            <a:off x="3559320" y="39816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1" name=""/>
          <p:cNvSpPr/>
          <p:nvPr/>
        </p:nvSpPr>
        <p:spPr>
          <a:xfrm>
            <a:off x="6229440" y="4227480"/>
            <a:ext cx="31896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2" name=""/>
          <p:cNvSpPr/>
          <p:nvPr/>
        </p:nvSpPr>
        <p:spPr>
          <a:xfrm>
            <a:off x="6091200" y="4194000"/>
            <a:ext cx="59544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3" name=""/>
          <p:cNvSpPr/>
          <p:nvPr/>
        </p:nvSpPr>
        <p:spPr>
          <a:xfrm>
            <a:off x="6243120" y="424008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4" name=""/>
          <p:cNvSpPr/>
          <p:nvPr/>
        </p:nvSpPr>
        <p:spPr>
          <a:xfrm>
            <a:off x="6311880" y="43322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5" name=""/>
          <p:cNvSpPr/>
          <p:nvPr/>
        </p:nvSpPr>
        <p:spPr>
          <a:xfrm>
            <a:off x="6438960" y="2695680"/>
            <a:ext cx="31896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6" name=""/>
          <p:cNvSpPr/>
          <p:nvPr/>
        </p:nvSpPr>
        <p:spPr>
          <a:xfrm>
            <a:off x="6300720" y="2662200"/>
            <a:ext cx="59544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7" name=""/>
          <p:cNvSpPr/>
          <p:nvPr/>
        </p:nvSpPr>
        <p:spPr>
          <a:xfrm>
            <a:off x="6453720" y="270828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8" name=""/>
          <p:cNvSpPr/>
          <p:nvPr/>
        </p:nvSpPr>
        <p:spPr>
          <a:xfrm>
            <a:off x="6519960" y="28004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479" name=""/>
          <p:cNvGrpSpPr/>
          <p:nvPr/>
        </p:nvGrpSpPr>
        <p:grpSpPr>
          <a:xfrm>
            <a:off x="6083280" y="2544840"/>
            <a:ext cx="302760" cy="286920"/>
            <a:chOff x="6083280" y="2544840"/>
            <a:chExt cx="302760" cy="286920"/>
          </a:xfrm>
        </p:grpSpPr>
        <p:sp>
          <p:nvSpPr>
            <p:cNvPr id="1480" name=""/>
            <p:cNvSpPr/>
            <p:nvPr/>
          </p:nvSpPr>
          <p:spPr>
            <a:xfrm>
              <a:off x="6114960" y="2544840"/>
              <a:ext cx="133560" cy="1267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81" name=""/>
            <p:cNvSpPr/>
            <p:nvPr/>
          </p:nvSpPr>
          <p:spPr>
            <a:xfrm>
              <a:off x="6083280" y="2638080"/>
              <a:ext cx="30276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82" name=""/>
          <p:cNvGrpSpPr/>
          <p:nvPr/>
        </p:nvGrpSpPr>
        <p:grpSpPr>
          <a:xfrm>
            <a:off x="6727680" y="3235320"/>
            <a:ext cx="303120" cy="288720"/>
            <a:chOff x="6727680" y="3235320"/>
            <a:chExt cx="303120" cy="288720"/>
          </a:xfrm>
        </p:grpSpPr>
        <p:sp>
          <p:nvSpPr>
            <p:cNvPr id="1483" name=""/>
            <p:cNvSpPr/>
            <p:nvPr/>
          </p:nvSpPr>
          <p:spPr>
            <a:xfrm>
              <a:off x="6759360" y="3235320"/>
              <a:ext cx="13392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84" name=""/>
            <p:cNvSpPr/>
            <p:nvPr/>
          </p:nvSpPr>
          <p:spPr>
            <a:xfrm>
              <a:off x="6727680" y="3328560"/>
              <a:ext cx="303120" cy="1954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85" name=""/>
          <p:cNvGrpSpPr/>
          <p:nvPr/>
        </p:nvGrpSpPr>
        <p:grpSpPr>
          <a:xfrm>
            <a:off x="6558120" y="4151160"/>
            <a:ext cx="302760" cy="287280"/>
            <a:chOff x="6558120" y="4151160"/>
            <a:chExt cx="302760" cy="287280"/>
          </a:xfrm>
        </p:grpSpPr>
        <p:sp>
          <p:nvSpPr>
            <p:cNvPr id="1486" name=""/>
            <p:cNvSpPr/>
            <p:nvPr/>
          </p:nvSpPr>
          <p:spPr>
            <a:xfrm>
              <a:off x="6589800" y="4151160"/>
              <a:ext cx="133560" cy="1270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87" name=""/>
            <p:cNvSpPr/>
            <p:nvPr/>
          </p:nvSpPr>
          <p:spPr>
            <a:xfrm>
              <a:off x="6558120" y="4242600"/>
              <a:ext cx="302760" cy="1958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88" name=""/>
          <p:cNvGrpSpPr/>
          <p:nvPr/>
        </p:nvGrpSpPr>
        <p:grpSpPr>
          <a:xfrm>
            <a:off x="6351480" y="3921120"/>
            <a:ext cx="304560" cy="286920"/>
            <a:chOff x="6351480" y="3921120"/>
            <a:chExt cx="304560" cy="286920"/>
          </a:xfrm>
        </p:grpSpPr>
        <p:sp>
          <p:nvSpPr>
            <p:cNvPr id="1489" name=""/>
            <p:cNvSpPr/>
            <p:nvPr/>
          </p:nvSpPr>
          <p:spPr>
            <a:xfrm>
              <a:off x="6382800" y="3921120"/>
              <a:ext cx="135360" cy="1267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90" name=""/>
            <p:cNvSpPr/>
            <p:nvPr/>
          </p:nvSpPr>
          <p:spPr>
            <a:xfrm>
              <a:off x="6351480" y="4014360"/>
              <a:ext cx="304560" cy="1936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91" name=""/>
          <p:cNvGrpSpPr/>
          <p:nvPr/>
        </p:nvGrpSpPr>
        <p:grpSpPr>
          <a:xfrm>
            <a:off x="6765840" y="3879720"/>
            <a:ext cx="302760" cy="287280"/>
            <a:chOff x="6765840" y="3879720"/>
            <a:chExt cx="302760" cy="287280"/>
          </a:xfrm>
        </p:grpSpPr>
        <p:sp>
          <p:nvSpPr>
            <p:cNvPr id="1492" name=""/>
            <p:cNvSpPr/>
            <p:nvPr/>
          </p:nvSpPr>
          <p:spPr>
            <a:xfrm>
              <a:off x="6797160" y="3879720"/>
              <a:ext cx="13392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93" name=""/>
            <p:cNvSpPr/>
            <p:nvPr/>
          </p:nvSpPr>
          <p:spPr>
            <a:xfrm>
              <a:off x="6765840" y="3973320"/>
              <a:ext cx="30276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94" name=""/>
          <p:cNvGrpSpPr/>
          <p:nvPr/>
        </p:nvGrpSpPr>
        <p:grpSpPr>
          <a:xfrm>
            <a:off x="6518160" y="3695760"/>
            <a:ext cx="304560" cy="288360"/>
            <a:chOff x="6518160" y="3695760"/>
            <a:chExt cx="304560" cy="288360"/>
          </a:xfrm>
        </p:grpSpPr>
        <p:sp>
          <p:nvSpPr>
            <p:cNvPr id="1495" name=""/>
            <p:cNvSpPr/>
            <p:nvPr/>
          </p:nvSpPr>
          <p:spPr>
            <a:xfrm>
              <a:off x="6549840" y="3695760"/>
              <a:ext cx="135360" cy="1285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96" name=""/>
            <p:cNvSpPr/>
            <p:nvPr/>
          </p:nvSpPr>
          <p:spPr>
            <a:xfrm>
              <a:off x="6518160" y="3789000"/>
              <a:ext cx="304560" cy="1951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97" name=""/>
          <p:cNvGrpSpPr/>
          <p:nvPr/>
        </p:nvGrpSpPr>
        <p:grpSpPr>
          <a:xfrm>
            <a:off x="7829640" y="2100240"/>
            <a:ext cx="386640" cy="386640"/>
            <a:chOff x="7829640" y="2100240"/>
            <a:chExt cx="386640" cy="386640"/>
          </a:xfrm>
        </p:grpSpPr>
        <p:grpSp>
          <p:nvGrpSpPr>
            <p:cNvPr id="1498" name=""/>
            <p:cNvGrpSpPr/>
            <p:nvPr/>
          </p:nvGrpSpPr>
          <p:grpSpPr>
            <a:xfrm>
              <a:off x="7829640" y="2100240"/>
              <a:ext cx="386640" cy="386640"/>
              <a:chOff x="7829640" y="2100240"/>
              <a:chExt cx="386640" cy="386640"/>
            </a:xfrm>
          </p:grpSpPr>
          <p:sp>
            <p:nvSpPr>
              <p:cNvPr id="1499" name=""/>
              <p:cNvSpPr/>
              <p:nvPr/>
            </p:nvSpPr>
            <p:spPr>
              <a:xfrm>
                <a:off x="7829640" y="2100240"/>
                <a:ext cx="386640" cy="3866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00" name=""/>
              <p:cNvSpPr/>
              <p:nvPr/>
            </p:nvSpPr>
            <p:spPr>
              <a:xfrm>
                <a:off x="7829640" y="2100240"/>
                <a:ext cx="383040" cy="385200"/>
              </a:xfrm>
              <a:custGeom>
                <a:avLst/>
                <a:gdLst/>
                <a:ahLst/>
                <a:rect l="l" t="t" r="r" b="b"/>
                <a:pathLst>
                  <a:path w="438" h="437">
                    <a:moveTo>
                      <a:pt x="219" y="0"/>
                    </a:moveTo>
                    <a:lnTo>
                      <a:pt x="197" y="2"/>
                    </a:lnTo>
                    <a:lnTo>
                      <a:pt x="176" y="5"/>
                    </a:lnTo>
                    <a:lnTo>
                      <a:pt x="154" y="10"/>
                    </a:lnTo>
                    <a:lnTo>
                      <a:pt x="135" y="18"/>
                    </a:lnTo>
                    <a:lnTo>
                      <a:pt x="115" y="27"/>
                    </a:lnTo>
                    <a:lnTo>
                      <a:pt x="97" y="37"/>
                    </a:lnTo>
                    <a:lnTo>
                      <a:pt x="65" y="64"/>
                    </a:lnTo>
                    <a:lnTo>
                      <a:pt x="38" y="97"/>
                    </a:lnTo>
                    <a:lnTo>
                      <a:pt x="27" y="114"/>
                    </a:lnTo>
                    <a:lnTo>
                      <a:pt x="18" y="134"/>
                    </a:lnTo>
                    <a:lnTo>
                      <a:pt x="11" y="154"/>
                    </a:lnTo>
                    <a:lnTo>
                      <a:pt x="6" y="175"/>
                    </a:lnTo>
                    <a:lnTo>
                      <a:pt x="2" y="197"/>
                    </a:lnTo>
                    <a:lnTo>
                      <a:pt x="0" y="218"/>
                    </a:lnTo>
                    <a:lnTo>
                      <a:pt x="2" y="240"/>
                    </a:lnTo>
                    <a:lnTo>
                      <a:pt x="6" y="263"/>
                    </a:lnTo>
                    <a:lnTo>
                      <a:pt x="11" y="283"/>
                    </a:lnTo>
                    <a:lnTo>
                      <a:pt x="18" y="303"/>
                    </a:lnTo>
                    <a:lnTo>
                      <a:pt x="27" y="322"/>
                    </a:lnTo>
                    <a:lnTo>
                      <a:pt x="38" y="340"/>
                    </a:lnTo>
                    <a:lnTo>
                      <a:pt x="65" y="373"/>
                    </a:lnTo>
                    <a:lnTo>
                      <a:pt x="97" y="400"/>
                    </a:lnTo>
                    <a:lnTo>
                      <a:pt x="115" y="410"/>
                    </a:lnTo>
                    <a:lnTo>
                      <a:pt x="135" y="419"/>
                    </a:lnTo>
                    <a:lnTo>
                      <a:pt x="154" y="428"/>
                    </a:lnTo>
                    <a:lnTo>
                      <a:pt x="176" y="434"/>
                    </a:lnTo>
                    <a:lnTo>
                      <a:pt x="197" y="435"/>
                    </a:lnTo>
                    <a:lnTo>
                      <a:pt x="219" y="437"/>
                    </a:lnTo>
                    <a:lnTo>
                      <a:pt x="241" y="435"/>
                    </a:lnTo>
                    <a:lnTo>
                      <a:pt x="264" y="434"/>
                    </a:lnTo>
                    <a:lnTo>
                      <a:pt x="284" y="428"/>
                    </a:lnTo>
                    <a:lnTo>
                      <a:pt x="303" y="419"/>
                    </a:lnTo>
                    <a:lnTo>
                      <a:pt x="323" y="410"/>
                    </a:lnTo>
                    <a:lnTo>
                      <a:pt x="341" y="400"/>
                    </a:lnTo>
                    <a:lnTo>
                      <a:pt x="373" y="373"/>
                    </a:lnTo>
                    <a:lnTo>
                      <a:pt x="400" y="340"/>
                    </a:lnTo>
                    <a:lnTo>
                      <a:pt x="411" y="322"/>
                    </a:lnTo>
                    <a:lnTo>
                      <a:pt x="420" y="303"/>
                    </a:lnTo>
                    <a:lnTo>
                      <a:pt x="429" y="283"/>
                    </a:lnTo>
                    <a:lnTo>
                      <a:pt x="434" y="263"/>
                    </a:lnTo>
                    <a:lnTo>
                      <a:pt x="436" y="240"/>
                    </a:lnTo>
                    <a:lnTo>
                      <a:pt x="438" y="218"/>
                    </a:lnTo>
                    <a:lnTo>
                      <a:pt x="436" y="197"/>
                    </a:lnTo>
                    <a:lnTo>
                      <a:pt x="434" y="175"/>
                    </a:lnTo>
                    <a:lnTo>
                      <a:pt x="429" y="154"/>
                    </a:lnTo>
                    <a:lnTo>
                      <a:pt x="420" y="134"/>
                    </a:lnTo>
                    <a:lnTo>
                      <a:pt x="411" y="114"/>
                    </a:lnTo>
                    <a:lnTo>
                      <a:pt x="400" y="97"/>
                    </a:lnTo>
                    <a:lnTo>
                      <a:pt x="373" y="64"/>
                    </a:lnTo>
                    <a:lnTo>
                      <a:pt x="341" y="37"/>
                    </a:lnTo>
                    <a:lnTo>
                      <a:pt x="323" y="27"/>
                    </a:lnTo>
                    <a:lnTo>
                      <a:pt x="303" y="18"/>
                    </a:lnTo>
                    <a:lnTo>
                      <a:pt x="284" y="10"/>
                    </a:lnTo>
                    <a:lnTo>
                      <a:pt x="264" y="5"/>
                    </a:lnTo>
                    <a:lnTo>
                      <a:pt x="241" y="2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01" name=""/>
              <p:cNvSpPr/>
              <p:nvPr/>
            </p:nvSpPr>
            <p:spPr>
              <a:xfrm>
                <a:off x="7829640" y="2100240"/>
                <a:ext cx="385200" cy="386640"/>
              </a:xfrm>
              <a:prstGeom prst="ellipse">
                <a:avLst/>
              </a:prstGeom>
              <a:blipFill rotWithShape="0">
                <a:blip r:embed="rId1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02" name=""/>
              <p:cNvSpPr/>
              <p:nvPr/>
            </p:nvSpPr>
            <p:spPr>
              <a:xfrm>
                <a:off x="7829640" y="2100240"/>
                <a:ext cx="386640" cy="3866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503" name=""/>
            <p:cNvGrpSpPr/>
            <p:nvPr/>
          </p:nvGrpSpPr>
          <p:grpSpPr>
            <a:xfrm>
              <a:off x="7834680" y="2103480"/>
              <a:ext cx="376560" cy="374400"/>
              <a:chOff x="7834680" y="2103480"/>
              <a:chExt cx="376560" cy="374400"/>
            </a:xfrm>
          </p:grpSpPr>
          <p:grpSp>
            <p:nvGrpSpPr>
              <p:cNvPr id="1504" name=""/>
              <p:cNvGrpSpPr/>
              <p:nvPr/>
            </p:nvGrpSpPr>
            <p:grpSpPr>
              <a:xfrm>
                <a:off x="7875360" y="2142000"/>
                <a:ext cx="293400" cy="295200"/>
                <a:chOff x="7875360" y="2142000"/>
                <a:chExt cx="293400" cy="295200"/>
              </a:xfrm>
            </p:grpSpPr>
            <p:grpSp>
              <p:nvGrpSpPr>
                <p:cNvPr id="1505" name=""/>
                <p:cNvGrpSpPr/>
                <p:nvPr/>
              </p:nvGrpSpPr>
              <p:grpSpPr>
                <a:xfrm>
                  <a:off x="7911720" y="2180520"/>
                  <a:ext cx="219240" cy="217440"/>
                  <a:chOff x="7911720" y="2180520"/>
                  <a:chExt cx="219240" cy="217440"/>
                </a:xfrm>
              </p:grpSpPr>
              <p:sp>
                <p:nvSpPr>
                  <p:cNvPr id="1506" name=""/>
                  <p:cNvSpPr/>
                  <p:nvPr/>
                </p:nvSpPr>
                <p:spPr>
                  <a:xfrm>
                    <a:off x="7911720" y="2180520"/>
                    <a:ext cx="219240" cy="21744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507" name=""/>
                  <p:cNvSpPr/>
                  <p:nvPr/>
                </p:nvSpPr>
                <p:spPr>
                  <a:xfrm>
                    <a:off x="7981920" y="2250360"/>
                    <a:ext cx="77040" cy="7560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7200" bIns="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508" name=""/>
                  <p:cNvSpPr/>
                  <p:nvPr/>
                </p:nvSpPr>
                <p:spPr>
                  <a:xfrm>
                    <a:off x="7944840" y="2211840"/>
                    <a:ext cx="153000" cy="15264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sp>
              <p:nvSpPr>
                <p:cNvPr id="1509" name=""/>
                <p:cNvSpPr/>
                <p:nvPr/>
              </p:nvSpPr>
              <p:spPr>
                <a:xfrm>
                  <a:off x="7875360" y="2142000"/>
                  <a:ext cx="293400" cy="29520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1510" name=""/>
              <p:cNvSpPr/>
              <p:nvPr/>
            </p:nvSpPr>
            <p:spPr>
              <a:xfrm>
                <a:off x="7834680" y="2103480"/>
                <a:ext cx="376560" cy="374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511" name=""/>
          <p:cNvGrpSpPr/>
          <p:nvPr/>
        </p:nvGrpSpPr>
        <p:grpSpPr>
          <a:xfrm>
            <a:off x="7289640" y="1335240"/>
            <a:ext cx="156600" cy="159480"/>
            <a:chOff x="7289640" y="1335240"/>
            <a:chExt cx="156600" cy="159480"/>
          </a:xfrm>
        </p:grpSpPr>
        <p:grpSp>
          <p:nvGrpSpPr>
            <p:cNvPr id="1512" name=""/>
            <p:cNvGrpSpPr/>
            <p:nvPr/>
          </p:nvGrpSpPr>
          <p:grpSpPr>
            <a:xfrm>
              <a:off x="7289640" y="1335240"/>
              <a:ext cx="156600" cy="159480"/>
              <a:chOff x="7289640" y="1335240"/>
              <a:chExt cx="156600" cy="159480"/>
            </a:xfrm>
          </p:grpSpPr>
          <p:sp>
            <p:nvSpPr>
              <p:cNvPr id="1513" name=""/>
              <p:cNvSpPr/>
              <p:nvPr/>
            </p:nvSpPr>
            <p:spPr>
              <a:xfrm>
                <a:off x="7289640" y="133524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936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14" name=""/>
              <p:cNvSpPr/>
              <p:nvPr/>
            </p:nvSpPr>
            <p:spPr>
              <a:xfrm>
                <a:off x="7289640" y="1335240"/>
                <a:ext cx="15300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c0128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15" name=""/>
              <p:cNvSpPr/>
              <p:nvPr/>
            </p:nvSpPr>
            <p:spPr>
              <a:xfrm>
                <a:off x="7289640" y="1335240"/>
                <a:ext cx="155160" cy="157680"/>
              </a:xfrm>
              <a:prstGeom prst="ellipse">
                <a:avLst/>
              </a:prstGeom>
              <a:blipFill rotWithShape="0">
                <a:blip r:embed="rId2"/>
                <a:srcRect/>
                <a:tile tx="0" ty="0" sx="100000" sy="100000" algn="ctr"/>
              </a:blipFill>
              <a:ln w="936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16" name=""/>
              <p:cNvSpPr/>
              <p:nvPr/>
            </p:nvSpPr>
            <p:spPr>
              <a:xfrm>
                <a:off x="7289640" y="133524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936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517" name=""/>
            <p:cNvGrpSpPr/>
            <p:nvPr/>
          </p:nvGrpSpPr>
          <p:grpSpPr>
            <a:xfrm>
              <a:off x="7291440" y="1338480"/>
              <a:ext cx="153000" cy="152280"/>
              <a:chOff x="7291440" y="1338480"/>
              <a:chExt cx="153000" cy="152280"/>
            </a:xfrm>
          </p:grpSpPr>
          <p:sp>
            <p:nvSpPr>
              <p:cNvPr id="1518" name=""/>
              <p:cNvSpPr/>
              <p:nvPr/>
            </p:nvSpPr>
            <p:spPr>
              <a:xfrm>
                <a:off x="7328520" y="1375200"/>
                <a:ext cx="75240" cy="74880"/>
              </a:xfrm>
              <a:prstGeom prst="ellipse">
                <a:avLst/>
              </a:prstGeom>
              <a:noFill/>
              <a:ln w="1440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19" name=""/>
              <p:cNvSpPr/>
              <p:nvPr/>
            </p:nvSpPr>
            <p:spPr>
              <a:xfrm>
                <a:off x="7291440" y="1338480"/>
                <a:ext cx="153000" cy="152280"/>
              </a:xfrm>
              <a:prstGeom prst="ellipse">
                <a:avLst/>
              </a:prstGeom>
              <a:noFill/>
              <a:ln w="1440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520" name=""/>
          <p:cNvGrpSpPr/>
          <p:nvPr/>
        </p:nvGrpSpPr>
        <p:grpSpPr>
          <a:xfrm>
            <a:off x="8167680" y="2044800"/>
            <a:ext cx="156600" cy="159480"/>
            <a:chOff x="8167680" y="2044800"/>
            <a:chExt cx="156600" cy="159480"/>
          </a:xfrm>
        </p:grpSpPr>
        <p:grpSp>
          <p:nvGrpSpPr>
            <p:cNvPr id="1521" name=""/>
            <p:cNvGrpSpPr/>
            <p:nvPr/>
          </p:nvGrpSpPr>
          <p:grpSpPr>
            <a:xfrm>
              <a:off x="8167680" y="2044800"/>
              <a:ext cx="156600" cy="159480"/>
              <a:chOff x="8167680" y="2044800"/>
              <a:chExt cx="156600" cy="159480"/>
            </a:xfrm>
          </p:grpSpPr>
          <p:sp>
            <p:nvSpPr>
              <p:cNvPr id="1522" name=""/>
              <p:cNvSpPr/>
              <p:nvPr/>
            </p:nvSpPr>
            <p:spPr>
              <a:xfrm>
                <a:off x="8167680" y="204480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23" name=""/>
              <p:cNvSpPr/>
              <p:nvPr/>
            </p:nvSpPr>
            <p:spPr>
              <a:xfrm>
                <a:off x="8167680" y="2044800"/>
                <a:ext cx="15300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3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6" y="123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24" name=""/>
              <p:cNvSpPr/>
              <p:nvPr/>
            </p:nvSpPr>
            <p:spPr>
              <a:xfrm>
                <a:off x="8167680" y="2044800"/>
                <a:ext cx="155160" cy="157680"/>
              </a:xfrm>
              <a:prstGeom prst="ellipse">
                <a:avLst/>
              </a:prstGeom>
              <a:blipFill rotWithShape="0">
                <a:blip r:embed="rId3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25" name=""/>
              <p:cNvSpPr/>
              <p:nvPr/>
            </p:nvSpPr>
            <p:spPr>
              <a:xfrm>
                <a:off x="8167680" y="204480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526" name=""/>
            <p:cNvGrpSpPr/>
            <p:nvPr/>
          </p:nvGrpSpPr>
          <p:grpSpPr>
            <a:xfrm>
              <a:off x="8169120" y="2047680"/>
              <a:ext cx="153360" cy="153000"/>
              <a:chOff x="8169120" y="2047680"/>
              <a:chExt cx="153360" cy="153000"/>
            </a:xfrm>
          </p:grpSpPr>
          <p:sp>
            <p:nvSpPr>
              <p:cNvPr id="1527" name=""/>
              <p:cNvSpPr/>
              <p:nvPr/>
            </p:nvSpPr>
            <p:spPr>
              <a:xfrm>
                <a:off x="8207640" y="2086200"/>
                <a:ext cx="7596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28" name=""/>
              <p:cNvSpPr/>
              <p:nvPr/>
            </p:nvSpPr>
            <p:spPr>
              <a:xfrm>
                <a:off x="8169120" y="2047680"/>
                <a:ext cx="15336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529" name=""/>
          <p:cNvGrpSpPr/>
          <p:nvPr/>
        </p:nvGrpSpPr>
        <p:grpSpPr>
          <a:xfrm>
            <a:off x="8113680" y="2371680"/>
            <a:ext cx="156600" cy="159840"/>
            <a:chOff x="8113680" y="2371680"/>
            <a:chExt cx="156600" cy="159840"/>
          </a:xfrm>
        </p:grpSpPr>
        <p:grpSp>
          <p:nvGrpSpPr>
            <p:cNvPr id="1530" name=""/>
            <p:cNvGrpSpPr/>
            <p:nvPr/>
          </p:nvGrpSpPr>
          <p:grpSpPr>
            <a:xfrm>
              <a:off x="8113680" y="2371680"/>
              <a:ext cx="156600" cy="159840"/>
              <a:chOff x="8113680" y="2371680"/>
              <a:chExt cx="156600" cy="159840"/>
            </a:xfrm>
          </p:grpSpPr>
          <p:sp>
            <p:nvSpPr>
              <p:cNvPr id="1531" name=""/>
              <p:cNvSpPr/>
              <p:nvPr/>
            </p:nvSpPr>
            <p:spPr>
              <a:xfrm>
                <a:off x="8113680" y="2371680"/>
                <a:ext cx="1566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32" name=""/>
              <p:cNvSpPr/>
              <p:nvPr/>
            </p:nvSpPr>
            <p:spPr>
              <a:xfrm>
                <a:off x="8113680" y="2371680"/>
                <a:ext cx="153000" cy="1562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33" name=""/>
              <p:cNvSpPr/>
              <p:nvPr/>
            </p:nvSpPr>
            <p:spPr>
              <a:xfrm>
                <a:off x="8113680" y="2371680"/>
                <a:ext cx="154800" cy="158040"/>
              </a:xfrm>
              <a:prstGeom prst="ellipse">
                <a:avLst/>
              </a:prstGeom>
              <a:blipFill rotWithShape="0">
                <a:blip r:embed="rId4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34" name=""/>
              <p:cNvSpPr/>
              <p:nvPr/>
            </p:nvSpPr>
            <p:spPr>
              <a:xfrm>
                <a:off x="8113680" y="2371680"/>
                <a:ext cx="1566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535" name=""/>
            <p:cNvGrpSpPr/>
            <p:nvPr/>
          </p:nvGrpSpPr>
          <p:grpSpPr>
            <a:xfrm>
              <a:off x="8115480" y="2374920"/>
              <a:ext cx="152640" cy="152640"/>
              <a:chOff x="8115480" y="2374920"/>
              <a:chExt cx="152640" cy="152640"/>
            </a:xfrm>
          </p:grpSpPr>
          <p:sp>
            <p:nvSpPr>
              <p:cNvPr id="1536" name=""/>
              <p:cNvSpPr/>
              <p:nvPr/>
            </p:nvSpPr>
            <p:spPr>
              <a:xfrm>
                <a:off x="8152200" y="2411640"/>
                <a:ext cx="7560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37" name=""/>
              <p:cNvSpPr/>
              <p:nvPr/>
            </p:nvSpPr>
            <p:spPr>
              <a:xfrm>
                <a:off x="8115480" y="2374920"/>
                <a:ext cx="15264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538" name=""/>
          <p:cNvGrpSpPr/>
          <p:nvPr/>
        </p:nvGrpSpPr>
        <p:grpSpPr>
          <a:xfrm>
            <a:off x="7756560" y="2455920"/>
            <a:ext cx="156240" cy="159480"/>
            <a:chOff x="7756560" y="2455920"/>
            <a:chExt cx="156240" cy="159480"/>
          </a:xfrm>
        </p:grpSpPr>
        <p:grpSp>
          <p:nvGrpSpPr>
            <p:cNvPr id="1539" name=""/>
            <p:cNvGrpSpPr/>
            <p:nvPr/>
          </p:nvGrpSpPr>
          <p:grpSpPr>
            <a:xfrm>
              <a:off x="7756560" y="2455920"/>
              <a:ext cx="156240" cy="159480"/>
              <a:chOff x="7756560" y="2455920"/>
              <a:chExt cx="156240" cy="159480"/>
            </a:xfrm>
          </p:grpSpPr>
          <p:sp>
            <p:nvSpPr>
              <p:cNvPr id="1540" name=""/>
              <p:cNvSpPr/>
              <p:nvPr/>
            </p:nvSpPr>
            <p:spPr>
              <a:xfrm>
                <a:off x="7756560" y="245592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41" name=""/>
              <p:cNvSpPr/>
              <p:nvPr/>
            </p:nvSpPr>
            <p:spPr>
              <a:xfrm>
                <a:off x="7756560" y="2455920"/>
                <a:ext cx="15264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3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3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8" y="152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39"/>
                    </a:lnTo>
                    <a:lnTo>
                      <a:pt x="148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42" name=""/>
              <p:cNvSpPr/>
              <p:nvPr/>
            </p:nvSpPr>
            <p:spPr>
              <a:xfrm>
                <a:off x="7756560" y="2455920"/>
                <a:ext cx="154440" cy="158040"/>
              </a:xfrm>
              <a:prstGeom prst="ellipse">
                <a:avLst/>
              </a:prstGeom>
              <a:blipFill rotWithShape="0">
                <a:blip r:embed="rId5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43" name=""/>
              <p:cNvSpPr/>
              <p:nvPr/>
            </p:nvSpPr>
            <p:spPr>
              <a:xfrm>
                <a:off x="7756560" y="245592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544" name=""/>
            <p:cNvGrpSpPr/>
            <p:nvPr/>
          </p:nvGrpSpPr>
          <p:grpSpPr>
            <a:xfrm>
              <a:off x="7758000" y="2459160"/>
              <a:ext cx="152640" cy="152280"/>
              <a:chOff x="7758000" y="2459160"/>
              <a:chExt cx="152640" cy="152280"/>
            </a:xfrm>
          </p:grpSpPr>
          <p:sp>
            <p:nvSpPr>
              <p:cNvPr id="1545" name=""/>
              <p:cNvSpPr/>
              <p:nvPr/>
            </p:nvSpPr>
            <p:spPr>
              <a:xfrm>
                <a:off x="7796520" y="2497680"/>
                <a:ext cx="7560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46" name=""/>
              <p:cNvSpPr/>
              <p:nvPr/>
            </p:nvSpPr>
            <p:spPr>
              <a:xfrm>
                <a:off x="7758000" y="2459160"/>
                <a:ext cx="15264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547" name=""/>
          <p:cNvGrpSpPr/>
          <p:nvPr/>
        </p:nvGrpSpPr>
        <p:grpSpPr>
          <a:xfrm>
            <a:off x="7743960" y="2633760"/>
            <a:ext cx="156240" cy="158040"/>
            <a:chOff x="7743960" y="2633760"/>
            <a:chExt cx="156240" cy="158040"/>
          </a:xfrm>
        </p:grpSpPr>
        <p:grpSp>
          <p:nvGrpSpPr>
            <p:cNvPr id="1548" name=""/>
            <p:cNvGrpSpPr/>
            <p:nvPr/>
          </p:nvGrpSpPr>
          <p:grpSpPr>
            <a:xfrm>
              <a:off x="7743960" y="2633760"/>
              <a:ext cx="156240" cy="158040"/>
              <a:chOff x="7743960" y="2633760"/>
              <a:chExt cx="156240" cy="158040"/>
            </a:xfrm>
          </p:grpSpPr>
          <p:sp>
            <p:nvSpPr>
              <p:cNvPr id="1549" name=""/>
              <p:cNvSpPr/>
              <p:nvPr/>
            </p:nvSpPr>
            <p:spPr>
              <a:xfrm>
                <a:off x="7743960" y="2633760"/>
                <a:ext cx="15624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50" name=""/>
              <p:cNvSpPr/>
              <p:nvPr/>
            </p:nvSpPr>
            <p:spPr>
              <a:xfrm>
                <a:off x="7743960" y="2633760"/>
                <a:ext cx="152640" cy="15660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5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5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51" name=""/>
              <p:cNvSpPr/>
              <p:nvPr/>
            </p:nvSpPr>
            <p:spPr>
              <a:xfrm>
                <a:off x="7743960" y="2633760"/>
                <a:ext cx="154440" cy="158040"/>
              </a:xfrm>
              <a:prstGeom prst="ellipse">
                <a:avLst/>
              </a:prstGeom>
              <a:blipFill rotWithShape="0">
                <a:blip r:embed="rId6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52" name=""/>
              <p:cNvSpPr/>
              <p:nvPr/>
            </p:nvSpPr>
            <p:spPr>
              <a:xfrm>
                <a:off x="7743960" y="2633760"/>
                <a:ext cx="15624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553" name=""/>
            <p:cNvGrpSpPr/>
            <p:nvPr/>
          </p:nvGrpSpPr>
          <p:grpSpPr>
            <a:xfrm>
              <a:off x="7745760" y="2637000"/>
              <a:ext cx="152280" cy="153000"/>
              <a:chOff x="7745760" y="2637000"/>
              <a:chExt cx="152280" cy="153000"/>
            </a:xfrm>
          </p:grpSpPr>
          <p:sp>
            <p:nvSpPr>
              <p:cNvPr id="1554" name=""/>
              <p:cNvSpPr/>
              <p:nvPr/>
            </p:nvSpPr>
            <p:spPr>
              <a:xfrm>
                <a:off x="7784280" y="2674080"/>
                <a:ext cx="7524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55" name=""/>
              <p:cNvSpPr/>
              <p:nvPr/>
            </p:nvSpPr>
            <p:spPr>
              <a:xfrm>
                <a:off x="7745760" y="2637000"/>
                <a:ext cx="15228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556" name=""/>
          <p:cNvGrpSpPr/>
          <p:nvPr/>
        </p:nvGrpSpPr>
        <p:grpSpPr>
          <a:xfrm>
            <a:off x="7647120" y="2786040"/>
            <a:ext cx="380160" cy="723240"/>
            <a:chOff x="7647120" y="2786040"/>
            <a:chExt cx="380160" cy="723240"/>
          </a:xfrm>
        </p:grpSpPr>
        <p:grpSp>
          <p:nvGrpSpPr>
            <p:cNvPr id="1557" name=""/>
            <p:cNvGrpSpPr/>
            <p:nvPr/>
          </p:nvGrpSpPr>
          <p:grpSpPr>
            <a:xfrm>
              <a:off x="7657200" y="2786040"/>
              <a:ext cx="303120" cy="286200"/>
              <a:chOff x="7657200" y="2786040"/>
              <a:chExt cx="303120" cy="286200"/>
            </a:xfrm>
          </p:grpSpPr>
          <p:sp>
            <p:nvSpPr>
              <p:cNvPr id="1558" name=""/>
              <p:cNvSpPr/>
              <p:nvPr/>
            </p:nvSpPr>
            <p:spPr>
              <a:xfrm>
                <a:off x="7688520" y="2786040"/>
                <a:ext cx="134280" cy="12816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59" name=""/>
              <p:cNvSpPr/>
              <p:nvPr/>
            </p:nvSpPr>
            <p:spPr>
              <a:xfrm>
                <a:off x="7657200" y="2878920"/>
                <a:ext cx="303120" cy="1933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560" name=""/>
            <p:cNvGrpSpPr/>
            <p:nvPr/>
          </p:nvGrpSpPr>
          <p:grpSpPr>
            <a:xfrm>
              <a:off x="7722720" y="3003840"/>
              <a:ext cx="304560" cy="286560"/>
              <a:chOff x="7722720" y="3003840"/>
              <a:chExt cx="304560" cy="286560"/>
            </a:xfrm>
          </p:grpSpPr>
          <p:sp>
            <p:nvSpPr>
              <p:cNvPr id="1561" name=""/>
              <p:cNvSpPr/>
              <p:nvPr/>
            </p:nvSpPr>
            <p:spPr>
              <a:xfrm>
                <a:off x="7754400" y="3003840"/>
                <a:ext cx="135360" cy="1267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62" name=""/>
              <p:cNvSpPr/>
              <p:nvPr/>
            </p:nvSpPr>
            <p:spPr>
              <a:xfrm>
                <a:off x="7722720" y="3097080"/>
                <a:ext cx="304560" cy="1933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563" name=""/>
            <p:cNvGrpSpPr/>
            <p:nvPr/>
          </p:nvGrpSpPr>
          <p:grpSpPr>
            <a:xfrm>
              <a:off x="7647120" y="3220920"/>
              <a:ext cx="304560" cy="288360"/>
              <a:chOff x="7647120" y="3220920"/>
              <a:chExt cx="304560" cy="288360"/>
            </a:xfrm>
          </p:grpSpPr>
          <p:sp>
            <p:nvSpPr>
              <p:cNvPr id="1564" name=""/>
              <p:cNvSpPr/>
              <p:nvPr/>
            </p:nvSpPr>
            <p:spPr>
              <a:xfrm>
                <a:off x="7678440" y="3220920"/>
                <a:ext cx="135720" cy="1285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65" name=""/>
              <p:cNvSpPr/>
              <p:nvPr/>
            </p:nvSpPr>
            <p:spPr>
              <a:xfrm>
                <a:off x="7647120" y="3314160"/>
                <a:ext cx="304560" cy="1951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566" name=""/>
          <p:cNvGrpSpPr/>
          <p:nvPr/>
        </p:nvGrpSpPr>
        <p:grpSpPr>
          <a:xfrm>
            <a:off x="7236000" y="2868480"/>
            <a:ext cx="154800" cy="158040"/>
            <a:chOff x="7236000" y="2868480"/>
            <a:chExt cx="154800" cy="158040"/>
          </a:xfrm>
        </p:grpSpPr>
        <p:grpSp>
          <p:nvGrpSpPr>
            <p:cNvPr id="1567" name=""/>
            <p:cNvGrpSpPr/>
            <p:nvPr/>
          </p:nvGrpSpPr>
          <p:grpSpPr>
            <a:xfrm>
              <a:off x="7236000" y="2868480"/>
              <a:ext cx="154800" cy="158040"/>
              <a:chOff x="7236000" y="2868480"/>
              <a:chExt cx="154800" cy="158040"/>
            </a:xfrm>
          </p:grpSpPr>
          <p:sp>
            <p:nvSpPr>
              <p:cNvPr id="1568" name=""/>
              <p:cNvSpPr/>
              <p:nvPr/>
            </p:nvSpPr>
            <p:spPr>
              <a:xfrm>
                <a:off x="7236000" y="2868480"/>
                <a:ext cx="15480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69" name=""/>
              <p:cNvSpPr/>
              <p:nvPr/>
            </p:nvSpPr>
            <p:spPr>
              <a:xfrm>
                <a:off x="7236000" y="2868480"/>
                <a:ext cx="151200" cy="1544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70" name=""/>
              <p:cNvSpPr/>
              <p:nvPr/>
            </p:nvSpPr>
            <p:spPr>
              <a:xfrm>
                <a:off x="7236000" y="2868480"/>
                <a:ext cx="153360" cy="156240"/>
              </a:xfrm>
              <a:prstGeom prst="ellipse">
                <a:avLst/>
              </a:prstGeom>
              <a:blipFill rotWithShape="0">
                <a:blip r:embed="rId7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71" name=""/>
              <p:cNvSpPr/>
              <p:nvPr/>
            </p:nvSpPr>
            <p:spPr>
              <a:xfrm>
                <a:off x="7236000" y="2868480"/>
                <a:ext cx="15480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572" name=""/>
            <p:cNvGrpSpPr/>
            <p:nvPr/>
          </p:nvGrpSpPr>
          <p:grpSpPr>
            <a:xfrm>
              <a:off x="7236000" y="2869920"/>
              <a:ext cx="153360" cy="153000"/>
              <a:chOff x="7236000" y="2869920"/>
              <a:chExt cx="153360" cy="153000"/>
            </a:xfrm>
          </p:grpSpPr>
          <p:sp>
            <p:nvSpPr>
              <p:cNvPr id="1573" name=""/>
              <p:cNvSpPr/>
              <p:nvPr/>
            </p:nvSpPr>
            <p:spPr>
              <a:xfrm>
                <a:off x="7274520" y="2908440"/>
                <a:ext cx="7596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74" name=""/>
              <p:cNvSpPr/>
              <p:nvPr/>
            </p:nvSpPr>
            <p:spPr>
              <a:xfrm>
                <a:off x="7236000" y="2869920"/>
                <a:ext cx="15336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575" name=""/>
          <p:cNvGrpSpPr/>
          <p:nvPr/>
        </p:nvGrpSpPr>
        <p:grpSpPr>
          <a:xfrm>
            <a:off x="7165800" y="2598840"/>
            <a:ext cx="232920" cy="237240"/>
            <a:chOff x="7165800" y="2598840"/>
            <a:chExt cx="232920" cy="237240"/>
          </a:xfrm>
        </p:grpSpPr>
        <p:grpSp>
          <p:nvGrpSpPr>
            <p:cNvPr id="1576" name=""/>
            <p:cNvGrpSpPr/>
            <p:nvPr/>
          </p:nvGrpSpPr>
          <p:grpSpPr>
            <a:xfrm>
              <a:off x="7165800" y="2598840"/>
              <a:ext cx="232920" cy="237240"/>
              <a:chOff x="7165800" y="2598840"/>
              <a:chExt cx="232920" cy="237240"/>
            </a:xfrm>
          </p:grpSpPr>
          <p:sp>
            <p:nvSpPr>
              <p:cNvPr id="1577" name=""/>
              <p:cNvSpPr/>
              <p:nvPr/>
            </p:nvSpPr>
            <p:spPr>
              <a:xfrm>
                <a:off x="7165800" y="2598840"/>
                <a:ext cx="232920" cy="237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78" name=""/>
              <p:cNvSpPr/>
              <p:nvPr/>
            </p:nvSpPr>
            <p:spPr>
              <a:xfrm>
                <a:off x="7165800" y="2598840"/>
                <a:ext cx="229320" cy="233640"/>
              </a:xfrm>
              <a:custGeom>
                <a:avLst/>
                <a:gdLst/>
                <a:ahLst/>
                <a:rect l="l" t="t" r="r" b="b"/>
                <a:pathLst>
                  <a:path w="260" h="266">
                    <a:moveTo>
                      <a:pt x="129" y="0"/>
                    </a:moveTo>
                    <a:lnTo>
                      <a:pt x="102" y="4"/>
                    </a:lnTo>
                    <a:lnTo>
                      <a:pt x="79" y="11"/>
                    </a:lnTo>
                    <a:lnTo>
                      <a:pt x="58" y="24"/>
                    </a:lnTo>
                    <a:lnTo>
                      <a:pt x="38" y="40"/>
                    </a:lnTo>
                    <a:lnTo>
                      <a:pt x="22" y="60"/>
                    </a:lnTo>
                    <a:lnTo>
                      <a:pt x="11" y="81"/>
                    </a:lnTo>
                    <a:lnTo>
                      <a:pt x="2" y="106"/>
                    </a:lnTo>
                    <a:lnTo>
                      <a:pt x="0" y="133"/>
                    </a:lnTo>
                    <a:lnTo>
                      <a:pt x="2" y="160"/>
                    </a:lnTo>
                    <a:lnTo>
                      <a:pt x="11" y="185"/>
                    </a:lnTo>
                    <a:lnTo>
                      <a:pt x="22" y="207"/>
                    </a:lnTo>
                    <a:lnTo>
                      <a:pt x="38" y="226"/>
                    </a:lnTo>
                    <a:lnTo>
                      <a:pt x="58" y="242"/>
                    </a:lnTo>
                    <a:lnTo>
                      <a:pt x="79" y="255"/>
                    </a:lnTo>
                    <a:lnTo>
                      <a:pt x="102" y="264"/>
                    </a:lnTo>
                    <a:lnTo>
                      <a:pt x="129" y="266"/>
                    </a:lnTo>
                    <a:lnTo>
                      <a:pt x="156" y="264"/>
                    </a:lnTo>
                    <a:lnTo>
                      <a:pt x="181" y="255"/>
                    </a:lnTo>
                    <a:lnTo>
                      <a:pt x="203" y="242"/>
                    </a:lnTo>
                    <a:lnTo>
                      <a:pt x="222" y="226"/>
                    </a:lnTo>
                    <a:lnTo>
                      <a:pt x="239" y="207"/>
                    </a:lnTo>
                    <a:lnTo>
                      <a:pt x="249" y="185"/>
                    </a:lnTo>
                    <a:lnTo>
                      <a:pt x="258" y="160"/>
                    </a:lnTo>
                    <a:lnTo>
                      <a:pt x="260" y="133"/>
                    </a:lnTo>
                    <a:lnTo>
                      <a:pt x="258" y="106"/>
                    </a:lnTo>
                    <a:lnTo>
                      <a:pt x="249" y="81"/>
                    </a:lnTo>
                    <a:lnTo>
                      <a:pt x="239" y="60"/>
                    </a:lnTo>
                    <a:lnTo>
                      <a:pt x="222" y="40"/>
                    </a:lnTo>
                    <a:lnTo>
                      <a:pt x="203" y="24"/>
                    </a:lnTo>
                    <a:lnTo>
                      <a:pt x="181" y="11"/>
                    </a:lnTo>
                    <a:lnTo>
                      <a:pt x="156" y="4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79" name=""/>
              <p:cNvSpPr/>
              <p:nvPr/>
            </p:nvSpPr>
            <p:spPr>
              <a:xfrm>
                <a:off x="7165800" y="2598840"/>
                <a:ext cx="231120" cy="235440"/>
              </a:xfrm>
              <a:prstGeom prst="ellipse">
                <a:avLst/>
              </a:prstGeom>
              <a:blipFill rotWithShape="0">
                <a:blip r:embed="rId8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80" name=""/>
              <p:cNvSpPr/>
              <p:nvPr/>
            </p:nvSpPr>
            <p:spPr>
              <a:xfrm>
                <a:off x="7165800" y="2598840"/>
                <a:ext cx="232920" cy="237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581" name=""/>
            <p:cNvGrpSpPr/>
            <p:nvPr/>
          </p:nvGrpSpPr>
          <p:grpSpPr>
            <a:xfrm>
              <a:off x="7170840" y="2607480"/>
              <a:ext cx="218880" cy="217800"/>
              <a:chOff x="7170840" y="2607480"/>
              <a:chExt cx="218880" cy="217800"/>
            </a:xfrm>
          </p:grpSpPr>
          <p:sp>
            <p:nvSpPr>
              <p:cNvPr id="1582" name=""/>
              <p:cNvSpPr/>
              <p:nvPr/>
            </p:nvSpPr>
            <p:spPr>
              <a:xfrm>
                <a:off x="7170840" y="2607480"/>
                <a:ext cx="218880" cy="2178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83" name=""/>
              <p:cNvSpPr/>
              <p:nvPr/>
            </p:nvSpPr>
            <p:spPr>
              <a:xfrm>
                <a:off x="7241040" y="2678040"/>
                <a:ext cx="7596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84" name=""/>
              <p:cNvSpPr/>
              <p:nvPr/>
            </p:nvSpPr>
            <p:spPr>
              <a:xfrm>
                <a:off x="7204320" y="2639160"/>
                <a:ext cx="15336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585" name=""/>
          <p:cNvGrpSpPr/>
          <p:nvPr/>
        </p:nvGrpSpPr>
        <p:grpSpPr>
          <a:xfrm>
            <a:off x="6200640" y="3083040"/>
            <a:ext cx="389880" cy="388080"/>
            <a:chOff x="6200640" y="3083040"/>
            <a:chExt cx="389880" cy="388080"/>
          </a:xfrm>
        </p:grpSpPr>
        <p:grpSp>
          <p:nvGrpSpPr>
            <p:cNvPr id="1586" name=""/>
            <p:cNvGrpSpPr/>
            <p:nvPr/>
          </p:nvGrpSpPr>
          <p:grpSpPr>
            <a:xfrm>
              <a:off x="6200640" y="3083040"/>
              <a:ext cx="389880" cy="388080"/>
              <a:chOff x="6200640" y="3083040"/>
              <a:chExt cx="389880" cy="388080"/>
            </a:xfrm>
          </p:grpSpPr>
          <p:sp>
            <p:nvSpPr>
              <p:cNvPr id="1587" name=""/>
              <p:cNvSpPr/>
              <p:nvPr/>
            </p:nvSpPr>
            <p:spPr>
              <a:xfrm>
                <a:off x="6200640" y="3083040"/>
                <a:ext cx="389880" cy="3880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88" name=""/>
              <p:cNvSpPr/>
              <p:nvPr/>
            </p:nvSpPr>
            <p:spPr>
              <a:xfrm>
                <a:off x="6200640" y="3083040"/>
                <a:ext cx="386280" cy="384480"/>
              </a:xfrm>
              <a:custGeom>
                <a:avLst/>
                <a:gdLst/>
                <a:ahLst/>
                <a:rect l="l" t="t" r="r" b="b"/>
                <a:pathLst>
                  <a:path w="437" h="437">
                    <a:moveTo>
                      <a:pt x="218" y="0"/>
                    </a:moveTo>
                    <a:lnTo>
                      <a:pt x="197" y="2"/>
                    </a:lnTo>
                    <a:lnTo>
                      <a:pt x="175" y="5"/>
                    </a:lnTo>
                    <a:lnTo>
                      <a:pt x="154" y="11"/>
                    </a:lnTo>
                    <a:lnTo>
                      <a:pt x="134" y="18"/>
                    </a:lnTo>
                    <a:lnTo>
                      <a:pt x="114" y="27"/>
                    </a:lnTo>
                    <a:lnTo>
                      <a:pt x="96" y="38"/>
                    </a:lnTo>
                    <a:lnTo>
                      <a:pt x="64" y="65"/>
                    </a:lnTo>
                    <a:lnTo>
                      <a:pt x="37" y="97"/>
                    </a:lnTo>
                    <a:lnTo>
                      <a:pt x="26" y="115"/>
                    </a:lnTo>
                    <a:lnTo>
                      <a:pt x="18" y="134"/>
                    </a:lnTo>
                    <a:lnTo>
                      <a:pt x="10" y="154"/>
                    </a:lnTo>
                    <a:lnTo>
                      <a:pt x="5" y="176"/>
                    </a:lnTo>
                    <a:lnTo>
                      <a:pt x="1" y="197"/>
                    </a:lnTo>
                    <a:lnTo>
                      <a:pt x="0" y="219"/>
                    </a:lnTo>
                    <a:lnTo>
                      <a:pt x="1" y="240"/>
                    </a:lnTo>
                    <a:lnTo>
                      <a:pt x="5" y="264"/>
                    </a:lnTo>
                    <a:lnTo>
                      <a:pt x="10" y="283"/>
                    </a:lnTo>
                    <a:lnTo>
                      <a:pt x="18" y="303"/>
                    </a:lnTo>
                    <a:lnTo>
                      <a:pt x="26" y="323"/>
                    </a:lnTo>
                    <a:lnTo>
                      <a:pt x="37" y="341"/>
                    </a:lnTo>
                    <a:lnTo>
                      <a:pt x="64" y="373"/>
                    </a:lnTo>
                    <a:lnTo>
                      <a:pt x="96" y="400"/>
                    </a:lnTo>
                    <a:lnTo>
                      <a:pt x="114" y="411"/>
                    </a:lnTo>
                    <a:lnTo>
                      <a:pt x="134" y="420"/>
                    </a:lnTo>
                    <a:lnTo>
                      <a:pt x="154" y="429"/>
                    </a:lnTo>
                    <a:lnTo>
                      <a:pt x="175" y="434"/>
                    </a:lnTo>
                    <a:lnTo>
                      <a:pt x="197" y="436"/>
                    </a:lnTo>
                    <a:lnTo>
                      <a:pt x="218" y="437"/>
                    </a:lnTo>
                    <a:lnTo>
                      <a:pt x="240" y="436"/>
                    </a:lnTo>
                    <a:lnTo>
                      <a:pt x="263" y="434"/>
                    </a:lnTo>
                    <a:lnTo>
                      <a:pt x="283" y="429"/>
                    </a:lnTo>
                    <a:lnTo>
                      <a:pt x="303" y="420"/>
                    </a:lnTo>
                    <a:lnTo>
                      <a:pt x="322" y="411"/>
                    </a:lnTo>
                    <a:lnTo>
                      <a:pt x="340" y="400"/>
                    </a:lnTo>
                    <a:lnTo>
                      <a:pt x="372" y="373"/>
                    </a:lnTo>
                    <a:lnTo>
                      <a:pt x="399" y="341"/>
                    </a:lnTo>
                    <a:lnTo>
                      <a:pt x="410" y="323"/>
                    </a:lnTo>
                    <a:lnTo>
                      <a:pt x="419" y="303"/>
                    </a:lnTo>
                    <a:lnTo>
                      <a:pt x="428" y="283"/>
                    </a:lnTo>
                    <a:lnTo>
                      <a:pt x="433" y="264"/>
                    </a:lnTo>
                    <a:lnTo>
                      <a:pt x="435" y="240"/>
                    </a:lnTo>
                    <a:lnTo>
                      <a:pt x="437" y="219"/>
                    </a:lnTo>
                    <a:lnTo>
                      <a:pt x="435" y="197"/>
                    </a:lnTo>
                    <a:lnTo>
                      <a:pt x="433" y="176"/>
                    </a:lnTo>
                    <a:lnTo>
                      <a:pt x="428" y="154"/>
                    </a:lnTo>
                    <a:lnTo>
                      <a:pt x="419" y="134"/>
                    </a:lnTo>
                    <a:lnTo>
                      <a:pt x="410" y="115"/>
                    </a:lnTo>
                    <a:lnTo>
                      <a:pt x="399" y="97"/>
                    </a:lnTo>
                    <a:lnTo>
                      <a:pt x="372" y="65"/>
                    </a:lnTo>
                    <a:lnTo>
                      <a:pt x="340" y="38"/>
                    </a:lnTo>
                    <a:lnTo>
                      <a:pt x="322" y="27"/>
                    </a:lnTo>
                    <a:lnTo>
                      <a:pt x="303" y="18"/>
                    </a:lnTo>
                    <a:lnTo>
                      <a:pt x="283" y="11"/>
                    </a:lnTo>
                    <a:lnTo>
                      <a:pt x="263" y="5"/>
                    </a:lnTo>
                    <a:lnTo>
                      <a:pt x="240" y="2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89" name=""/>
              <p:cNvSpPr/>
              <p:nvPr/>
            </p:nvSpPr>
            <p:spPr>
              <a:xfrm>
                <a:off x="6200640" y="3083040"/>
                <a:ext cx="388440" cy="386640"/>
              </a:xfrm>
              <a:prstGeom prst="ellipse">
                <a:avLst/>
              </a:prstGeom>
              <a:blipFill rotWithShape="0">
                <a:blip r:embed="rId9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90" name=""/>
              <p:cNvSpPr/>
              <p:nvPr/>
            </p:nvSpPr>
            <p:spPr>
              <a:xfrm>
                <a:off x="6200640" y="3083040"/>
                <a:ext cx="389880" cy="3880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591" name=""/>
            <p:cNvGrpSpPr/>
            <p:nvPr/>
          </p:nvGrpSpPr>
          <p:grpSpPr>
            <a:xfrm>
              <a:off x="6207120" y="3084480"/>
              <a:ext cx="376560" cy="377640"/>
              <a:chOff x="6207120" y="3084480"/>
              <a:chExt cx="376560" cy="377640"/>
            </a:xfrm>
          </p:grpSpPr>
          <p:grpSp>
            <p:nvGrpSpPr>
              <p:cNvPr id="1592" name=""/>
              <p:cNvGrpSpPr/>
              <p:nvPr/>
            </p:nvGrpSpPr>
            <p:grpSpPr>
              <a:xfrm>
                <a:off x="6246000" y="3125160"/>
                <a:ext cx="296640" cy="294120"/>
                <a:chOff x="6246000" y="3125160"/>
                <a:chExt cx="296640" cy="294120"/>
              </a:xfrm>
            </p:grpSpPr>
            <p:grpSp>
              <p:nvGrpSpPr>
                <p:cNvPr id="1593" name=""/>
                <p:cNvGrpSpPr/>
                <p:nvPr/>
              </p:nvGrpSpPr>
              <p:grpSpPr>
                <a:xfrm>
                  <a:off x="6284520" y="3161880"/>
                  <a:ext cx="218520" cy="220320"/>
                  <a:chOff x="6284520" y="3161880"/>
                  <a:chExt cx="218520" cy="220320"/>
                </a:xfrm>
              </p:grpSpPr>
              <p:sp>
                <p:nvSpPr>
                  <p:cNvPr id="1594" name=""/>
                  <p:cNvSpPr/>
                  <p:nvPr/>
                </p:nvSpPr>
                <p:spPr>
                  <a:xfrm>
                    <a:off x="6284520" y="3161880"/>
                    <a:ext cx="218520" cy="22032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595" name=""/>
                  <p:cNvSpPr/>
                  <p:nvPr/>
                </p:nvSpPr>
                <p:spPr>
                  <a:xfrm>
                    <a:off x="6355080" y="3233880"/>
                    <a:ext cx="75600" cy="7560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7200" bIns="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596" name=""/>
                  <p:cNvSpPr/>
                  <p:nvPr/>
                </p:nvSpPr>
                <p:spPr>
                  <a:xfrm>
                    <a:off x="6318000" y="3195360"/>
                    <a:ext cx="153360" cy="15336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sp>
              <p:nvSpPr>
                <p:cNvPr id="1597" name=""/>
                <p:cNvSpPr/>
                <p:nvPr/>
              </p:nvSpPr>
              <p:spPr>
                <a:xfrm>
                  <a:off x="6246000" y="3125160"/>
                  <a:ext cx="296640" cy="29412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1598" name=""/>
              <p:cNvSpPr/>
              <p:nvPr/>
            </p:nvSpPr>
            <p:spPr>
              <a:xfrm>
                <a:off x="6207120" y="3084480"/>
                <a:ext cx="376560" cy="377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599" name=""/>
          <p:cNvGrpSpPr/>
          <p:nvPr/>
        </p:nvGrpSpPr>
        <p:grpSpPr>
          <a:xfrm>
            <a:off x="6321600" y="2951280"/>
            <a:ext cx="302760" cy="286920"/>
            <a:chOff x="6321600" y="2951280"/>
            <a:chExt cx="302760" cy="286920"/>
          </a:xfrm>
        </p:grpSpPr>
        <p:sp>
          <p:nvSpPr>
            <p:cNvPr id="1600" name=""/>
            <p:cNvSpPr/>
            <p:nvPr/>
          </p:nvSpPr>
          <p:spPr>
            <a:xfrm>
              <a:off x="6351480" y="2951280"/>
              <a:ext cx="13536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1" name=""/>
            <p:cNvSpPr/>
            <p:nvPr/>
          </p:nvSpPr>
          <p:spPr>
            <a:xfrm>
              <a:off x="6321600" y="3044520"/>
              <a:ext cx="30276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02" name=""/>
          <p:cNvGrpSpPr/>
          <p:nvPr/>
        </p:nvGrpSpPr>
        <p:grpSpPr>
          <a:xfrm>
            <a:off x="6705720" y="2149560"/>
            <a:ext cx="201240" cy="207360"/>
            <a:chOff x="6705720" y="2149560"/>
            <a:chExt cx="201240" cy="207360"/>
          </a:xfrm>
        </p:grpSpPr>
        <p:sp>
          <p:nvSpPr>
            <p:cNvPr id="1603" name=""/>
            <p:cNvSpPr/>
            <p:nvPr/>
          </p:nvSpPr>
          <p:spPr>
            <a:xfrm>
              <a:off x="6705720" y="214956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4" name=""/>
            <p:cNvSpPr/>
            <p:nvPr/>
          </p:nvSpPr>
          <p:spPr>
            <a:xfrm>
              <a:off x="6705720" y="214956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5" name=""/>
            <p:cNvSpPr/>
            <p:nvPr/>
          </p:nvSpPr>
          <p:spPr>
            <a:xfrm>
              <a:off x="6705720" y="214956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6" name=""/>
            <p:cNvSpPr/>
            <p:nvPr/>
          </p:nvSpPr>
          <p:spPr>
            <a:xfrm>
              <a:off x="6705720" y="217368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07" name=""/>
          <p:cNvGrpSpPr/>
          <p:nvPr/>
        </p:nvGrpSpPr>
        <p:grpSpPr>
          <a:xfrm>
            <a:off x="6770520" y="2308320"/>
            <a:ext cx="156600" cy="159480"/>
            <a:chOff x="6770520" y="2308320"/>
            <a:chExt cx="156600" cy="159480"/>
          </a:xfrm>
        </p:grpSpPr>
        <p:grpSp>
          <p:nvGrpSpPr>
            <p:cNvPr id="1608" name=""/>
            <p:cNvGrpSpPr/>
            <p:nvPr/>
          </p:nvGrpSpPr>
          <p:grpSpPr>
            <a:xfrm>
              <a:off x="6770520" y="2308320"/>
              <a:ext cx="156600" cy="159480"/>
              <a:chOff x="6770520" y="2308320"/>
              <a:chExt cx="156600" cy="159480"/>
            </a:xfrm>
          </p:grpSpPr>
          <p:sp>
            <p:nvSpPr>
              <p:cNvPr id="1609" name=""/>
              <p:cNvSpPr/>
              <p:nvPr/>
            </p:nvSpPr>
            <p:spPr>
              <a:xfrm>
                <a:off x="6770520" y="230832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10" name=""/>
              <p:cNvSpPr/>
              <p:nvPr/>
            </p:nvSpPr>
            <p:spPr>
              <a:xfrm>
                <a:off x="6770520" y="2308320"/>
                <a:ext cx="15336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8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11" name=""/>
              <p:cNvSpPr/>
              <p:nvPr/>
            </p:nvSpPr>
            <p:spPr>
              <a:xfrm>
                <a:off x="6770520" y="2308320"/>
                <a:ext cx="155160" cy="157680"/>
              </a:xfrm>
              <a:prstGeom prst="ellipse">
                <a:avLst/>
              </a:prstGeom>
              <a:blipFill rotWithShape="0">
                <a:blip r:embed="rId10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12" name=""/>
              <p:cNvSpPr/>
              <p:nvPr/>
            </p:nvSpPr>
            <p:spPr>
              <a:xfrm>
                <a:off x="6770520" y="230832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613" name=""/>
            <p:cNvGrpSpPr/>
            <p:nvPr/>
          </p:nvGrpSpPr>
          <p:grpSpPr>
            <a:xfrm>
              <a:off x="6771960" y="2311200"/>
              <a:ext cx="153360" cy="153000"/>
              <a:chOff x="6771960" y="2311200"/>
              <a:chExt cx="153360" cy="153000"/>
            </a:xfrm>
          </p:grpSpPr>
          <p:sp>
            <p:nvSpPr>
              <p:cNvPr id="1614" name=""/>
              <p:cNvSpPr/>
              <p:nvPr/>
            </p:nvSpPr>
            <p:spPr>
              <a:xfrm>
                <a:off x="6809040" y="2349720"/>
                <a:ext cx="7596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15" name=""/>
              <p:cNvSpPr/>
              <p:nvPr/>
            </p:nvSpPr>
            <p:spPr>
              <a:xfrm>
                <a:off x="6771960" y="2311200"/>
                <a:ext cx="15336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616" name=""/>
          <p:cNvGrpSpPr/>
          <p:nvPr/>
        </p:nvGrpSpPr>
        <p:grpSpPr>
          <a:xfrm>
            <a:off x="5813280" y="2583000"/>
            <a:ext cx="156600" cy="159480"/>
            <a:chOff x="5813280" y="2583000"/>
            <a:chExt cx="156600" cy="159480"/>
          </a:xfrm>
        </p:grpSpPr>
        <p:grpSp>
          <p:nvGrpSpPr>
            <p:cNvPr id="1617" name=""/>
            <p:cNvGrpSpPr/>
            <p:nvPr/>
          </p:nvGrpSpPr>
          <p:grpSpPr>
            <a:xfrm>
              <a:off x="5813280" y="2583000"/>
              <a:ext cx="156600" cy="159480"/>
              <a:chOff x="5813280" y="2583000"/>
              <a:chExt cx="156600" cy="159480"/>
            </a:xfrm>
          </p:grpSpPr>
          <p:sp>
            <p:nvSpPr>
              <p:cNvPr id="1618" name=""/>
              <p:cNvSpPr/>
              <p:nvPr/>
            </p:nvSpPr>
            <p:spPr>
              <a:xfrm>
                <a:off x="5813280" y="258300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19" name=""/>
              <p:cNvSpPr/>
              <p:nvPr/>
            </p:nvSpPr>
            <p:spPr>
              <a:xfrm>
                <a:off x="5813280" y="2583000"/>
                <a:ext cx="153000" cy="155880"/>
              </a:xfrm>
              <a:custGeom>
                <a:avLst/>
                <a:gdLst/>
                <a:ahLst/>
                <a:rect l="l" t="t" r="r" b="b"/>
                <a:pathLst>
                  <a:path w="173" h="178">
                    <a:moveTo>
                      <a:pt x="86" y="0"/>
                    </a:moveTo>
                    <a:lnTo>
                      <a:pt x="69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69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3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20" name=""/>
              <p:cNvSpPr/>
              <p:nvPr/>
            </p:nvSpPr>
            <p:spPr>
              <a:xfrm>
                <a:off x="5813280" y="2583000"/>
                <a:ext cx="155160" cy="157680"/>
              </a:xfrm>
              <a:prstGeom prst="ellipse">
                <a:avLst/>
              </a:prstGeom>
              <a:blipFill rotWithShape="0">
                <a:blip r:embed="rId11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21" name=""/>
              <p:cNvSpPr/>
              <p:nvPr/>
            </p:nvSpPr>
            <p:spPr>
              <a:xfrm>
                <a:off x="5813280" y="258300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622" name=""/>
            <p:cNvGrpSpPr/>
            <p:nvPr/>
          </p:nvGrpSpPr>
          <p:grpSpPr>
            <a:xfrm>
              <a:off x="5814720" y="2585880"/>
              <a:ext cx="153360" cy="153000"/>
              <a:chOff x="5814720" y="2585880"/>
              <a:chExt cx="153360" cy="153000"/>
            </a:xfrm>
          </p:grpSpPr>
          <p:sp>
            <p:nvSpPr>
              <p:cNvPr id="1623" name=""/>
              <p:cNvSpPr/>
              <p:nvPr/>
            </p:nvSpPr>
            <p:spPr>
              <a:xfrm>
                <a:off x="5851800" y="2624400"/>
                <a:ext cx="7560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24" name=""/>
              <p:cNvSpPr/>
              <p:nvPr/>
            </p:nvSpPr>
            <p:spPr>
              <a:xfrm>
                <a:off x="5814720" y="2585880"/>
                <a:ext cx="15336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625" name=""/>
          <p:cNvGrpSpPr/>
          <p:nvPr/>
        </p:nvGrpSpPr>
        <p:grpSpPr>
          <a:xfrm>
            <a:off x="5635800" y="2994120"/>
            <a:ext cx="156240" cy="159480"/>
            <a:chOff x="5635800" y="2994120"/>
            <a:chExt cx="156240" cy="159480"/>
          </a:xfrm>
        </p:grpSpPr>
        <p:grpSp>
          <p:nvGrpSpPr>
            <p:cNvPr id="1626" name=""/>
            <p:cNvGrpSpPr/>
            <p:nvPr/>
          </p:nvGrpSpPr>
          <p:grpSpPr>
            <a:xfrm>
              <a:off x="5635800" y="2994120"/>
              <a:ext cx="156240" cy="159480"/>
              <a:chOff x="5635800" y="2994120"/>
              <a:chExt cx="156240" cy="159480"/>
            </a:xfrm>
          </p:grpSpPr>
          <p:sp>
            <p:nvSpPr>
              <p:cNvPr id="1627" name=""/>
              <p:cNvSpPr/>
              <p:nvPr/>
            </p:nvSpPr>
            <p:spPr>
              <a:xfrm>
                <a:off x="5635800" y="299412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28" name=""/>
              <p:cNvSpPr/>
              <p:nvPr/>
            </p:nvSpPr>
            <p:spPr>
              <a:xfrm>
                <a:off x="5635800" y="2994120"/>
                <a:ext cx="15264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3"/>
                    </a:lnTo>
                    <a:lnTo>
                      <a:pt x="2" y="70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7" y="123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7" y="123"/>
                    </a:lnTo>
                    <a:lnTo>
                      <a:pt x="172" y="105"/>
                    </a:lnTo>
                    <a:lnTo>
                      <a:pt x="174" y="87"/>
                    </a:lnTo>
                    <a:lnTo>
                      <a:pt x="172" y="70"/>
                    </a:lnTo>
                    <a:lnTo>
                      <a:pt x="167" y="53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29" name=""/>
              <p:cNvSpPr/>
              <p:nvPr/>
            </p:nvSpPr>
            <p:spPr>
              <a:xfrm>
                <a:off x="5635800" y="2994120"/>
                <a:ext cx="154440" cy="158040"/>
              </a:xfrm>
              <a:prstGeom prst="ellipse">
                <a:avLst/>
              </a:prstGeom>
              <a:blipFill rotWithShape="0">
                <a:blip r:embed="rId12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30" name=""/>
              <p:cNvSpPr/>
              <p:nvPr/>
            </p:nvSpPr>
            <p:spPr>
              <a:xfrm>
                <a:off x="5635800" y="299412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631" name=""/>
            <p:cNvGrpSpPr/>
            <p:nvPr/>
          </p:nvGrpSpPr>
          <p:grpSpPr>
            <a:xfrm>
              <a:off x="5637600" y="2997360"/>
              <a:ext cx="152280" cy="152280"/>
              <a:chOff x="5637600" y="2997360"/>
              <a:chExt cx="152280" cy="152280"/>
            </a:xfrm>
          </p:grpSpPr>
          <p:sp>
            <p:nvSpPr>
              <p:cNvPr id="1632" name=""/>
              <p:cNvSpPr/>
              <p:nvPr/>
            </p:nvSpPr>
            <p:spPr>
              <a:xfrm>
                <a:off x="5676120" y="3035880"/>
                <a:ext cx="7524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33" name=""/>
              <p:cNvSpPr/>
              <p:nvPr/>
            </p:nvSpPr>
            <p:spPr>
              <a:xfrm>
                <a:off x="5637600" y="2997360"/>
                <a:ext cx="15228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634" name=""/>
          <p:cNvGrpSpPr/>
          <p:nvPr/>
        </p:nvGrpSpPr>
        <p:grpSpPr>
          <a:xfrm>
            <a:off x="5716440" y="3614760"/>
            <a:ext cx="313920" cy="305640"/>
            <a:chOff x="5716440" y="3614760"/>
            <a:chExt cx="313920" cy="305640"/>
          </a:xfrm>
        </p:grpSpPr>
        <p:grpSp>
          <p:nvGrpSpPr>
            <p:cNvPr id="1635" name=""/>
            <p:cNvGrpSpPr/>
            <p:nvPr/>
          </p:nvGrpSpPr>
          <p:grpSpPr>
            <a:xfrm>
              <a:off x="5716440" y="3614760"/>
              <a:ext cx="313920" cy="305640"/>
              <a:chOff x="5716440" y="3614760"/>
              <a:chExt cx="313920" cy="305640"/>
            </a:xfrm>
          </p:grpSpPr>
          <p:sp>
            <p:nvSpPr>
              <p:cNvPr id="1636" name=""/>
              <p:cNvSpPr/>
              <p:nvPr/>
            </p:nvSpPr>
            <p:spPr>
              <a:xfrm>
                <a:off x="5716440" y="3614760"/>
                <a:ext cx="313920" cy="3056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37" name=""/>
              <p:cNvSpPr/>
              <p:nvPr/>
            </p:nvSpPr>
            <p:spPr>
              <a:xfrm>
                <a:off x="5716440" y="3614760"/>
                <a:ext cx="312480" cy="302760"/>
              </a:xfrm>
              <a:custGeom>
                <a:avLst/>
                <a:gdLst/>
                <a:ahLst/>
                <a:rect l="l" t="t" r="r" b="b"/>
                <a:pathLst>
                  <a:path w="353" h="345">
                    <a:moveTo>
                      <a:pt x="176" y="0"/>
                    </a:moveTo>
                    <a:lnTo>
                      <a:pt x="158" y="2"/>
                    </a:lnTo>
                    <a:lnTo>
                      <a:pt x="140" y="4"/>
                    </a:lnTo>
                    <a:lnTo>
                      <a:pt x="108" y="15"/>
                    </a:lnTo>
                    <a:lnTo>
                      <a:pt x="77" y="29"/>
                    </a:lnTo>
                    <a:lnTo>
                      <a:pt x="52" y="51"/>
                    </a:lnTo>
                    <a:lnTo>
                      <a:pt x="31" y="76"/>
                    </a:lnTo>
                    <a:lnTo>
                      <a:pt x="15" y="106"/>
                    </a:lnTo>
                    <a:lnTo>
                      <a:pt x="4" y="139"/>
                    </a:lnTo>
                    <a:lnTo>
                      <a:pt x="2" y="155"/>
                    </a:lnTo>
                    <a:lnTo>
                      <a:pt x="0" y="173"/>
                    </a:lnTo>
                    <a:lnTo>
                      <a:pt x="2" y="191"/>
                    </a:lnTo>
                    <a:lnTo>
                      <a:pt x="4" y="207"/>
                    </a:lnTo>
                    <a:lnTo>
                      <a:pt x="15" y="239"/>
                    </a:lnTo>
                    <a:lnTo>
                      <a:pt x="31" y="269"/>
                    </a:lnTo>
                    <a:lnTo>
                      <a:pt x="52" y="295"/>
                    </a:lnTo>
                    <a:lnTo>
                      <a:pt x="77" y="316"/>
                    </a:lnTo>
                    <a:lnTo>
                      <a:pt x="108" y="330"/>
                    </a:lnTo>
                    <a:lnTo>
                      <a:pt x="140" y="341"/>
                    </a:lnTo>
                    <a:lnTo>
                      <a:pt x="158" y="345"/>
                    </a:lnTo>
                    <a:lnTo>
                      <a:pt x="176" y="345"/>
                    </a:lnTo>
                    <a:lnTo>
                      <a:pt x="194" y="345"/>
                    </a:lnTo>
                    <a:lnTo>
                      <a:pt x="212" y="341"/>
                    </a:lnTo>
                    <a:lnTo>
                      <a:pt x="246" y="330"/>
                    </a:lnTo>
                    <a:lnTo>
                      <a:pt x="276" y="316"/>
                    </a:lnTo>
                    <a:lnTo>
                      <a:pt x="301" y="295"/>
                    </a:lnTo>
                    <a:lnTo>
                      <a:pt x="323" y="269"/>
                    </a:lnTo>
                    <a:lnTo>
                      <a:pt x="339" y="239"/>
                    </a:lnTo>
                    <a:lnTo>
                      <a:pt x="350" y="207"/>
                    </a:lnTo>
                    <a:lnTo>
                      <a:pt x="353" y="191"/>
                    </a:lnTo>
                    <a:lnTo>
                      <a:pt x="353" y="173"/>
                    </a:lnTo>
                    <a:lnTo>
                      <a:pt x="353" y="155"/>
                    </a:lnTo>
                    <a:lnTo>
                      <a:pt x="350" y="139"/>
                    </a:lnTo>
                    <a:lnTo>
                      <a:pt x="339" y="106"/>
                    </a:lnTo>
                    <a:lnTo>
                      <a:pt x="323" y="76"/>
                    </a:lnTo>
                    <a:lnTo>
                      <a:pt x="301" y="51"/>
                    </a:lnTo>
                    <a:lnTo>
                      <a:pt x="276" y="29"/>
                    </a:lnTo>
                    <a:lnTo>
                      <a:pt x="246" y="15"/>
                    </a:lnTo>
                    <a:lnTo>
                      <a:pt x="212" y="4"/>
                    </a:lnTo>
                    <a:lnTo>
                      <a:pt x="194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38" name=""/>
              <p:cNvSpPr/>
              <p:nvPr/>
            </p:nvSpPr>
            <p:spPr>
              <a:xfrm>
                <a:off x="5716440" y="3614760"/>
                <a:ext cx="313920" cy="304200"/>
              </a:xfrm>
              <a:prstGeom prst="ellipse">
                <a:avLst/>
              </a:prstGeom>
              <a:blipFill rotWithShape="0">
                <a:blip r:embed="rId13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39" name=""/>
              <p:cNvSpPr/>
              <p:nvPr/>
            </p:nvSpPr>
            <p:spPr>
              <a:xfrm>
                <a:off x="5716440" y="3614760"/>
                <a:ext cx="313920" cy="3056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640" name=""/>
            <p:cNvGrpSpPr/>
            <p:nvPr/>
          </p:nvGrpSpPr>
          <p:grpSpPr>
            <a:xfrm>
              <a:off x="5725080" y="3616560"/>
              <a:ext cx="294480" cy="293400"/>
              <a:chOff x="5725080" y="3616560"/>
              <a:chExt cx="294480" cy="293400"/>
            </a:xfrm>
          </p:grpSpPr>
          <p:grpSp>
            <p:nvGrpSpPr>
              <p:cNvPr id="1641" name=""/>
              <p:cNvGrpSpPr/>
              <p:nvPr/>
            </p:nvGrpSpPr>
            <p:grpSpPr>
              <a:xfrm>
                <a:off x="5762160" y="3652920"/>
                <a:ext cx="220320" cy="219240"/>
                <a:chOff x="5762160" y="3652920"/>
                <a:chExt cx="220320" cy="219240"/>
              </a:xfrm>
            </p:grpSpPr>
            <p:sp>
              <p:nvSpPr>
                <p:cNvPr id="1642" name=""/>
                <p:cNvSpPr/>
                <p:nvPr/>
              </p:nvSpPr>
              <p:spPr>
                <a:xfrm>
                  <a:off x="5762160" y="3652920"/>
                  <a:ext cx="220320" cy="21924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643" name=""/>
                <p:cNvSpPr/>
                <p:nvPr/>
              </p:nvSpPr>
              <p:spPr>
                <a:xfrm>
                  <a:off x="5832360" y="3723120"/>
                  <a:ext cx="75960" cy="7704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644" name=""/>
                <p:cNvSpPr/>
                <p:nvPr/>
              </p:nvSpPr>
              <p:spPr>
                <a:xfrm>
                  <a:off x="5795280" y="3686040"/>
                  <a:ext cx="153720" cy="15300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1645" name=""/>
              <p:cNvSpPr/>
              <p:nvPr/>
            </p:nvSpPr>
            <p:spPr>
              <a:xfrm>
                <a:off x="5725080" y="3616560"/>
                <a:ext cx="294480" cy="293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646" name=""/>
          <p:cNvGrpSpPr/>
          <p:nvPr/>
        </p:nvGrpSpPr>
        <p:grpSpPr>
          <a:xfrm>
            <a:off x="7216920" y="4005360"/>
            <a:ext cx="232560" cy="237240"/>
            <a:chOff x="7216920" y="4005360"/>
            <a:chExt cx="232560" cy="237240"/>
          </a:xfrm>
        </p:grpSpPr>
        <p:grpSp>
          <p:nvGrpSpPr>
            <p:cNvPr id="1647" name=""/>
            <p:cNvGrpSpPr/>
            <p:nvPr/>
          </p:nvGrpSpPr>
          <p:grpSpPr>
            <a:xfrm>
              <a:off x="7216920" y="4005360"/>
              <a:ext cx="232560" cy="237240"/>
              <a:chOff x="7216920" y="4005360"/>
              <a:chExt cx="232560" cy="237240"/>
            </a:xfrm>
          </p:grpSpPr>
          <p:sp>
            <p:nvSpPr>
              <p:cNvPr id="1648" name=""/>
              <p:cNvSpPr/>
              <p:nvPr/>
            </p:nvSpPr>
            <p:spPr>
              <a:xfrm>
                <a:off x="7216920" y="4005360"/>
                <a:ext cx="232560" cy="237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49" name=""/>
              <p:cNvSpPr/>
              <p:nvPr/>
            </p:nvSpPr>
            <p:spPr>
              <a:xfrm>
                <a:off x="7216920" y="4005360"/>
                <a:ext cx="228960" cy="234360"/>
              </a:xfrm>
              <a:custGeom>
                <a:avLst/>
                <a:gdLst/>
                <a:ahLst/>
                <a:rect l="l" t="t" r="r" b="b"/>
                <a:pathLst>
                  <a:path w="259" h="265">
                    <a:moveTo>
                      <a:pt x="129" y="0"/>
                    </a:moveTo>
                    <a:lnTo>
                      <a:pt x="102" y="4"/>
                    </a:lnTo>
                    <a:lnTo>
                      <a:pt x="78" y="11"/>
                    </a:lnTo>
                    <a:lnTo>
                      <a:pt x="57" y="23"/>
                    </a:lnTo>
                    <a:lnTo>
                      <a:pt x="37" y="40"/>
                    </a:lnTo>
                    <a:lnTo>
                      <a:pt x="21" y="59"/>
                    </a:lnTo>
                    <a:lnTo>
                      <a:pt x="10" y="81"/>
                    </a:lnTo>
                    <a:lnTo>
                      <a:pt x="1" y="106"/>
                    </a:lnTo>
                    <a:lnTo>
                      <a:pt x="0" y="133"/>
                    </a:lnTo>
                    <a:lnTo>
                      <a:pt x="1" y="160"/>
                    </a:lnTo>
                    <a:lnTo>
                      <a:pt x="10" y="185"/>
                    </a:lnTo>
                    <a:lnTo>
                      <a:pt x="21" y="206"/>
                    </a:lnTo>
                    <a:lnTo>
                      <a:pt x="37" y="226"/>
                    </a:lnTo>
                    <a:lnTo>
                      <a:pt x="57" y="242"/>
                    </a:lnTo>
                    <a:lnTo>
                      <a:pt x="78" y="255"/>
                    </a:lnTo>
                    <a:lnTo>
                      <a:pt x="102" y="264"/>
                    </a:lnTo>
                    <a:lnTo>
                      <a:pt x="129" y="265"/>
                    </a:lnTo>
                    <a:lnTo>
                      <a:pt x="155" y="264"/>
                    </a:lnTo>
                    <a:lnTo>
                      <a:pt x="181" y="255"/>
                    </a:lnTo>
                    <a:lnTo>
                      <a:pt x="202" y="242"/>
                    </a:lnTo>
                    <a:lnTo>
                      <a:pt x="222" y="226"/>
                    </a:lnTo>
                    <a:lnTo>
                      <a:pt x="238" y="206"/>
                    </a:lnTo>
                    <a:lnTo>
                      <a:pt x="249" y="185"/>
                    </a:lnTo>
                    <a:lnTo>
                      <a:pt x="258" y="160"/>
                    </a:lnTo>
                    <a:lnTo>
                      <a:pt x="259" y="133"/>
                    </a:lnTo>
                    <a:lnTo>
                      <a:pt x="258" y="106"/>
                    </a:lnTo>
                    <a:lnTo>
                      <a:pt x="249" y="81"/>
                    </a:lnTo>
                    <a:lnTo>
                      <a:pt x="238" y="59"/>
                    </a:lnTo>
                    <a:lnTo>
                      <a:pt x="222" y="40"/>
                    </a:lnTo>
                    <a:lnTo>
                      <a:pt x="202" y="23"/>
                    </a:lnTo>
                    <a:lnTo>
                      <a:pt x="181" y="11"/>
                    </a:lnTo>
                    <a:lnTo>
                      <a:pt x="155" y="4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50" name=""/>
              <p:cNvSpPr/>
              <p:nvPr/>
            </p:nvSpPr>
            <p:spPr>
              <a:xfrm>
                <a:off x="7216920" y="4005360"/>
                <a:ext cx="230760" cy="235800"/>
              </a:xfrm>
              <a:prstGeom prst="ellipse">
                <a:avLst/>
              </a:prstGeom>
              <a:blipFill rotWithShape="0">
                <a:blip r:embed="rId14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51" name=""/>
              <p:cNvSpPr/>
              <p:nvPr/>
            </p:nvSpPr>
            <p:spPr>
              <a:xfrm>
                <a:off x="7216920" y="4005360"/>
                <a:ext cx="232560" cy="237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652" name=""/>
            <p:cNvGrpSpPr/>
            <p:nvPr/>
          </p:nvGrpSpPr>
          <p:grpSpPr>
            <a:xfrm>
              <a:off x="7220520" y="4014000"/>
              <a:ext cx="220320" cy="218160"/>
              <a:chOff x="7220520" y="4014000"/>
              <a:chExt cx="220320" cy="218160"/>
            </a:xfrm>
          </p:grpSpPr>
          <p:sp>
            <p:nvSpPr>
              <p:cNvPr id="1653" name=""/>
              <p:cNvSpPr/>
              <p:nvPr/>
            </p:nvSpPr>
            <p:spPr>
              <a:xfrm>
                <a:off x="7220520" y="4014000"/>
                <a:ext cx="220320" cy="21816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54" name=""/>
              <p:cNvSpPr/>
              <p:nvPr/>
            </p:nvSpPr>
            <p:spPr>
              <a:xfrm>
                <a:off x="7292520" y="4084560"/>
                <a:ext cx="7596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55" name=""/>
              <p:cNvSpPr/>
              <p:nvPr/>
            </p:nvSpPr>
            <p:spPr>
              <a:xfrm>
                <a:off x="7253640" y="4045680"/>
                <a:ext cx="15372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656" name=""/>
          <p:cNvGrpSpPr/>
          <p:nvPr/>
        </p:nvGrpSpPr>
        <p:grpSpPr>
          <a:xfrm>
            <a:off x="7267680" y="3776760"/>
            <a:ext cx="302760" cy="286920"/>
            <a:chOff x="7267680" y="3776760"/>
            <a:chExt cx="302760" cy="286920"/>
          </a:xfrm>
        </p:grpSpPr>
        <p:sp>
          <p:nvSpPr>
            <p:cNvPr id="1657" name=""/>
            <p:cNvSpPr/>
            <p:nvPr/>
          </p:nvSpPr>
          <p:spPr>
            <a:xfrm>
              <a:off x="7299000" y="3776760"/>
              <a:ext cx="13392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58" name=""/>
            <p:cNvSpPr/>
            <p:nvPr/>
          </p:nvSpPr>
          <p:spPr>
            <a:xfrm>
              <a:off x="7267680" y="3870000"/>
              <a:ext cx="30276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59" name=""/>
          <p:cNvGrpSpPr/>
          <p:nvPr/>
        </p:nvGrpSpPr>
        <p:grpSpPr>
          <a:xfrm>
            <a:off x="5756400" y="4248000"/>
            <a:ext cx="154800" cy="159840"/>
            <a:chOff x="5756400" y="4248000"/>
            <a:chExt cx="154800" cy="159840"/>
          </a:xfrm>
        </p:grpSpPr>
        <p:grpSp>
          <p:nvGrpSpPr>
            <p:cNvPr id="1660" name=""/>
            <p:cNvGrpSpPr/>
            <p:nvPr/>
          </p:nvGrpSpPr>
          <p:grpSpPr>
            <a:xfrm>
              <a:off x="5756400" y="4248000"/>
              <a:ext cx="154800" cy="159840"/>
              <a:chOff x="5756400" y="4248000"/>
              <a:chExt cx="154800" cy="159840"/>
            </a:xfrm>
          </p:grpSpPr>
          <p:sp>
            <p:nvSpPr>
              <p:cNvPr id="1661" name=""/>
              <p:cNvSpPr/>
              <p:nvPr/>
            </p:nvSpPr>
            <p:spPr>
              <a:xfrm>
                <a:off x="5756400" y="4248000"/>
                <a:ext cx="1548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62" name=""/>
              <p:cNvSpPr/>
              <p:nvPr/>
            </p:nvSpPr>
            <p:spPr>
              <a:xfrm>
                <a:off x="5756400" y="4248000"/>
                <a:ext cx="151920" cy="1562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3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3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63" name=""/>
              <p:cNvSpPr/>
              <p:nvPr/>
            </p:nvSpPr>
            <p:spPr>
              <a:xfrm>
                <a:off x="5756400" y="4248000"/>
                <a:ext cx="153360" cy="158400"/>
              </a:xfrm>
              <a:prstGeom prst="ellipse">
                <a:avLst/>
              </a:prstGeom>
              <a:blipFill rotWithShape="0">
                <a:blip r:embed="rId15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64" name=""/>
              <p:cNvSpPr/>
              <p:nvPr/>
            </p:nvSpPr>
            <p:spPr>
              <a:xfrm>
                <a:off x="5756400" y="4248000"/>
                <a:ext cx="1548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665" name=""/>
            <p:cNvGrpSpPr/>
            <p:nvPr/>
          </p:nvGrpSpPr>
          <p:grpSpPr>
            <a:xfrm>
              <a:off x="5756400" y="4251600"/>
              <a:ext cx="153360" cy="152640"/>
              <a:chOff x="5756400" y="4251600"/>
              <a:chExt cx="153360" cy="152640"/>
            </a:xfrm>
          </p:grpSpPr>
          <p:sp>
            <p:nvSpPr>
              <p:cNvPr id="1666" name=""/>
              <p:cNvSpPr/>
              <p:nvPr/>
            </p:nvSpPr>
            <p:spPr>
              <a:xfrm>
                <a:off x="5794920" y="4288320"/>
                <a:ext cx="7596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67" name=""/>
              <p:cNvSpPr/>
              <p:nvPr/>
            </p:nvSpPr>
            <p:spPr>
              <a:xfrm>
                <a:off x="5756400" y="4251600"/>
                <a:ext cx="15336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668" name=""/>
          <p:cNvGrpSpPr/>
          <p:nvPr/>
        </p:nvGrpSpPr>
        <p:grpSpPr>
          <a:xfrm>
            <a:off x="5659560" y="4238640"/>
            <a:ext cx="201240" cy="207720"/>
            <a:chOff x="5659560" y="4238640"/>
            <a:chExt cx="201240" cy="207720"/>
          </a:xfrm>
        </p:grpSpPr>
        <p:sp>
          <p:nvSpPr>
            <p:cNvPr id="1669" name=""/>
            <p:cNvSpPr/>
            <p:nvPr/>
          </p:nvSpPr>
          <p:spPr>
            <a:xfrm>
              <a:off x="5659560" y="4238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70" name=""/>
            <p:cNvSpPr/>
            <p:nvPr/>
          </p:nvSpPr>
          <p:spPr>
            <a:xfrm>
              <a:off x="5659560" y="4238640"/>
              <a:ext cx="2012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71" name=""/>
            <p:cNvSpPr/>
            <p:nvPr/>
          </p:nvSpPr>
          <p:spPr>
            <a:xfrm>
              <a:off x="5659560" y="4238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72" name=""/>
            <p:cNvSpPr/>
            <p:nvPr/>
          </p:nvSpPr>
          <p:spPr>
            <a:xfrm>
              <a:off x="5659560" y="42631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73" name=""/>
          <p:cNvGrpSpPr/>
          <p:nvPr/>
        </p:nvGrpSpPr>
        <p:grpSpPr>
          <a:xfrm>
            <a:off x="6350040" y="4527720"/>
            <a:ext cx="198000" cy="207360"/>
            <a:chOff x="6350040" y="4527720"/>
            <a:chExt cx="198000" cy="207360"/>
          </a:xfrm>
        </p:grpSpPr>
        <p:sp>
          <p:nvSpPr>
            <p:cNvPr id="1674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75" name=""/>
            <p:cNvSpPr/>
            <p:nvPr/>
          </p:nvSpPr>
          <p:spPr>
            <a:xfrm>
              <a:off x="6350040" y="4527720"/>
              <a:ext cx="19800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76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77" name=""/>
            <p:cNvSpPr/>
            <p:nvPr/>
          </p:nvSpPr>
          <p:spPr>
            <a:xfrm>
              <a:off x="6350040" y="4552200"/>
              <a:ext cx="19800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678" name=""/>
          <p:cNvSpPr/>
          <p:nvPr/>
        </p:nvSpPr>
        <p:spPr>
          <a:xfrm>
            <a:off x="6197760" y="4454640"/>
            <a:ext cx="252360" cy="1951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9" name=""/>
          <p:cNvSpPr/>
          <p:nvPr/>
        </p:nvSpPr>
        <p:spPr>
          <a:xfrm>
            <a:off x="6031080" y="4421160"/>
            <a:ext cx="5950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0" name=""/>
          <p:cNvSpPr/>
          <p:nvPr/>
        </p:nvSpPr>
        <p:spPr>
          <a:xfrm>
            <a:off x="6215400" y="446724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1" name=""/>
          <p:cNvSpPr/>
          <p:nvPr/>
        </p:nvSpPr>
        <p:spPr>
          <a:xfrm>
            <a:off x="6251760" y="4559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682" name=""/>
          <p:cNvGrpSpPr/>
          <p:nvPr/>
        </p:nvGrpSpPr>
        <p:grpSpPr>
          <a:xfrm>
            <a:off x="5619600" y="4495680"/>
            <a:ext cx="156600" cy="159840"/>
            <a:chOff x="5619600" y="4495680"/>
            <a:chExt cx="156600" cy="159840"/>
          </a:xfrm>
        </p:grpSpPr>
        <p:grpSp>
          <p:nvGrpSpPr>
            <p:cNvPr id="1683" name=""/>
            <p:cNvGrpSpPr/>
            <p:nvPr/>
          </p:nvGrpSpPr>
          <p:grpSpPr>
            <a:xfrm>
              <a:off x="5619600" y="4495680"/>
              <a:ext cx="156600" cy="159840"/>
              <a:chOff x="5619600" y="4495680"/>
              <a:chExt cx="156600" cy="159840"/>
            </a:xfrm>
          </p:grpSpPr>
          <p:sp>
            <p:nvSpPr>
              <p:cNvPr id="1684" name=""/>
              <p:cNvSpPr/>
              <p:nvPr/>
            </p:nvSpPr>
            <p:spPr>
              <a:xfrm>
                <a:off x="5619600" y="4495680"/>
                <a:ext cx="1566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85" name=""/>
              <p:cNvSpPr/>
              <p:nvPr/>
            </p:nvSpPr>
            <p:spPr>
              <a:xfrm>
                <a:off x="5619600" y="4495680"/>
                <a:ext cx="153000" cy="15696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86" name=""/>
              <p:cNvSpPr/>
              <p:nvPr/>
            </p:nvSpPr>
            <p:spPr>
              <a:xfrm>
                <a:off x="5619600" y="4495680"/>
                <a:ext cx="155160" cy="158400"/>
              </a:xfrm>
              <a:prstGeom prst="ellipse">
                <a:avLst/>
              </a:prstGeom>
              <a:blipFill rotWithShape="0">
                <a:blip r:embed="rId16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87" name=""/>
              <p:cNvSpPr/>
              <p:nvPr/>
            </p:nvSpPr>
            <p:spPr>
              <a:xfrm>
                <a:off x="5619600" y="4495680"/>
                <a:ext cx="1566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688" name=""/>
            <p:cNvGrpSpPr/>
            <p:nvPr/>
          </p:nvGrpSpPr>
          <p:grpSpPr>
            <a:xfrm>
              <a:off x="5621400" y="4499280"/>
              <a:ext cx="153000" cy="153000"/>
              <a:chOff x="5621400" y="4499280"/>
              <a:chExt cx="153000" cy="153000"/>
            </a:xfrm>
          </p:grpSpPr>
          <p:sp>
            <p:nvSpPr>
              <p:cNvPr id="1689" name=""/>
              <p:cNvSpPr/>
              <p:nvPr/>
            </p:nvSpPr>
            <p:spPr>
              <a:xfrm>
                <a:off x="5659920" y="4536000"/>
                <a:ext cx="7560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90" name=""/>
              <p:cNvSpPr/>
              <p:nvPr/>
            </p:nvSpPr>
            <p:spPr>
              <a:xfrm>
                <a:off x="5621400" y="4499280"/>
                <a:ext cx="1530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691" name=""/>
          <p:cNvGrpSpPr/>
          <p:nvPr/>
        </p:nvGrpSpPr>
        <p:grpSpPr>
          <a:xfrm>
            <a:off x="5586480" y="4365720"/>
            <a:ext cx="199440" cy="209160"/>
            <a:chOff x="5586480" y="4365720"/>
            <a:chExt cx="199440" cy="209160"/>
          </a:xfrm>
        </p:grpSpPr>
        <p:sp>
          <p:nvSpPr>
            <p:cNvPr id="1692" name=""/>
            <p:cNvSpPr/>
            <p:nvPr/>
          </p:nvSpPr>
          <p:spPr>
            <a:xfrm>
              <a:off x="5586480" y="4365720"/>
              <a:ext cx="1994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93" name=""/>
            <p:cNvSpPr/>
            <p:nvPr/>
          </p:nvSpPr>
          <p:spPr>
            <a:xfrm>
              <a:off x="5586480" y="4365720"/>
              <a:ext cx="1994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94" name=""/>
            <p:cNvSpPr/>
            <p:nvPr/>
          </p:nvSpPr>
          <p:spPr>
            <a:xfrm>
              <a:off x="5586480" y="4365720"/>
              <a:ext cx="1994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95" name=""/>
            <p:cNvSpPr/>
            <p:nvPr/>
          </p:nvSpPr>
          <p:spPr>
            <a:xfrm>
              <a:off x="5586480" y="4392000"/>
              <a:ext cx="1994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96" name=""/>
          <p:cNvGrpSpPr/>
          <p:nvPr/>
        </p:nvGrpSpPr>
        <p:grpSpPr>
          <a:xfrm>
            <a:off x="5740560" y="4365720"/>
            <a:ext cx="201240" cy="207360"/>
            <a:chOff x="5740560" y="4365720"/>
            <a:chExt cx="201240" cy="207360"/>
          </a:xfrm>
        </p:grpSpPr>
        <p:sp>
          <p:nvSpPr>
            <p:cNvPr id="1697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98" name=""/>
            <p:cNvSpPr/>
            <p:nvPr/>
          </p:nvSpPr>
          <p:spPr>
            <a:xfrm>
              <a:off x="5740560" y="436572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99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0" name=""/>
            <p:cNvSpPr/>
            <p:nvPr/>
          </p:nvSpPr>
          <p:spPr>
            <a:xfrm>
              <a:off x="5740560" y="438984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701" name=""/>
          <p:cNvSpPr/>
          <p:nvPr/>
        </p:nvSpPr>
        <p:spPr>
          <a:xfrm>
            <a:off x="5754600" y="4373640"/>
            <a:ext cx="236520" cy="2253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702" name=""/>
          <p:cNvGrpSpPr/>
          <p:nvPr/>
        </p:nvGrpSpPr>
        <p:grpSpPr>
          <a:xfrm>
            <a:off x="5315040" y="4748040"/>
            <a:ext cx="153000" cy="159840"/>
            <a:chOff x="5315040" y="4748040"/>
            <a:chExt cx="153000" cy="159840"/>
          </a:xfrm>
        </p:grpSpPr>
        <p:grpSp>
          <p:nvGrpSpPr>
            <p:cNvPr id="1703" name=""/>
            <p:cNvGrpSpPr/>
            <p:nvPr/>
          </p:nvGrpSpPr>
          <p:grpSpPr>
            <a:xfrm>
              <a:off x="5315040" y="4748040"/>
              <a:ext cx="153000" cy="159840"/>
              <a:chOff x="5315040" y="4748040"/>
              <a:chExt cx="153000" cy="159840"/>
            </a:xfrm>
          </p:grpSpPr>
          <p:sp>
            <p:nvSpPr>
              <p:cNvPr id="1704" name=""/>
              <p:cNvSpPr/>
              <p:nvPr/>
            </p:nvSpPr>
            <p:spPr>
              <a:xfrm>
                <a:off x="5315040" y="4748040"/>
                <a:ext cx="1530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05" name=""/>
              <p:cNvSpPr/>
              <p:nvPr/>
            </p:nvSpPr>
            <p:spPr>
              <a:xfrm>
                <a:off x="5315040" y="4748040"/>
                <a:ext cx="149760" cy="15624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06" name=""/>
              <p:cNvSpPr/>
              <p:nvPr/>
            </p:nvSpPr>
            <p:spPr>
              <a:xfrm>
                <a:off x="5315040" y="4748040"/>
                <a:ext cx="151200" cy="158400"/>
              </a:xfrm>
              <a:prstGeom prst="ellipse">
                <a:avLst/>
              </a:prstGeom>
              <a:blipFill rotWithShape="0">
                <a:blip r:embed="rId17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07" name=""/>
              <p:cNvSpPr/>
              <p:nvPr/>
            </p:nvSpPr>
            <p:spPr>
              <a:xfrm>
                <a:off x="5315040" y="4748040"/>
                <a:ext cx="1530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08" name=""/>
            <p:cNvGrpSpPr/>
            <p:nvPr/>
          </p:nvGrpSpPr>
          <p:grpSpPr>
            <a:xfrm>
              <a:off x="5315040" y="4750920"/>
              <a:ext cx="151200" cy="153000"/>
              <a:chOff x="5315040" y="4750920"/>
              <a:chExt cx="151200" cy="153000"/>
            </a:xfrm>
          </p:grpSpPr>
          <p:sp>
            <p:nvSpPr>
              <p:cNvPr id="1709" name=""/>
              <p:cNvSpPr/>
              <p:nvPr/>
            </p:nvSpPr>
            <p:spPr>
              <a:xfrm>
                <a:off x="5353200" y="4789440"/>
                <a:ext cx="7452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10" name=""/>
              <p:cNvSpPr/>
              <p:nvPr/>
            </p:nvSpPr>
            <p:spPr>
              <a:xfrm>
                <a:off x="5315040" y="4750920"/>
                <a:ext cx="1512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711" name=""/>
          <p:cNvGrpSpPr/>
          <p:nvPr/>
        </p:nvGrpSpPr>
        <p:grpSpPr>
          <a:xfrm>
            <a:off x="5376960" y="4308480"/>
            <a:ext cx="154800" cy="159480"/>
            <a:chOff x="5376960" y="4308480"/>
            <a:chExt cx="154800" cy="159480"/>
          </a:xfrm>
        </p:grpSpPr>
        <p:grpSp>
          <p:nvGrpSpPr>
            <p:cNvPr id="1712" name=""/>
            <p:cNvGrpSpPr/>
            <p:nvPr/>
          </p:nvGrpSpPr>
          <p:grpSpPr>
            <a:xfrm>
              <a:off x="5376960" y="4308480"/>
              <a:ext cx="154800" cy="159480"/>
              <a:chOff x="5376960" y="4308480"/>
              <a:chExt cx="154800" cy="159480"/>
            </a:xfrm>
          </p:grpSpPr>
          <p:sp>
            <p:nvSpPr>
              <p:cNvPr id="1713" name=""/>
              <p:cNvSpPr/>
              <p:nvPr/>
            </p:nvSpPr>
            <p:spPr>
              <a:xfrm>
                <a:off x="5376960" y="4308480"/>
                <a:ext cx="1548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14" name=""/>
              <p:cNvSpPr/>
              <p:nvPr/>
            </p:nvSpPr>
            <p:spPr>
              <a:xfrm>
                <a:off x="5376960" y="4308480"/>
                <a:ext cx="15192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7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15" name=""/>
              <p:cNvSpPr/>
              <p:nvPr/>
            </p:nvSpPr>
            <p:spPr>
              <a:xfrm>
                <a:off x="5376960" y="4308480"/>
                <a:ext cx="153360" cy="158040"/>
              </a:xfrm>
              <a:prstGeom prst="ellipse">
                <a:avLst/>
              </a:prstGeom>
              <a:blipFill rotWithShape="0">
                <a:blip r:embed="rId18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16" name=""/>
              <p:cNvSpPr/>
              <p:nvPr/>
            </p:nvSpPr>
            <p:spPr>
              <a:xfrm>
                <a:off x="5376960" y="4308480"/>
                <a:ext cx="1548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17" name=""/>
            <p:cNvGrpSpPr/>
            <p:nvPr/>
          </p:nvGrpSpPr>
          <p:grpSpPr>
            <a:xfrm>
              <a:off x="5378400" y="4311360"/>
              <a:ext cx="151920" cy="153000"/>
              <a:chOff x="5378400" y="4311360"/>
              <a:chExt cx="151920" cy="153000"/>
            </a:xfrm>
          </p:grpSpPr>
          <p:sp>
            <p:nvSpPr>
              <p:cNvPr id="1718" name=""/>
              <p:cNvSpPr/>
              <p:nvPr/>
            </p:nvSpPr>
            <p:spPr>
              <a:xfrm>
                <a:off x="5416560" y="4349880"/>
                <a:ext cx="7524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19" name=""/>
              <p:cNvSpPr/>
              <p:nvPr/>
            </p:nvSpPr>
            <p:spPr>
              <a:xfrm>
                <a:off x="5378400" y="4311360"/>
                <a:ext cx="15192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720" name=""/>
          <p:cNvGrpSpPr/>
          <p:nvPr/>
        </p:nvGrpSpPr>
        <p:grpSpPr>
          <a:xfrm>
            <a:off x="4522680" y="4200480"/>
            <a:ext cx="156600" cy="159840"/>
            <a:chOff x="4522680" y="4200480"/>
            <a:chExt cx="156600" cy="159840"/>
          </a:xfrm>
        </p:grpSpPr>
        <p:grpSp>
          <p:nvGrpSpPr>
            <p:cNvPr id="1721" name=""/>
            <p:cNvGrpSpPr/>
            <p:nvPr/>
          </p:nvGrpSpPr>
          <p:grpSpPr>
            <a:xfrm>
              <a:off x="4522680" y="4200480"/>
              <a:ext cx="156600" cy="159840"/>
              <a:chOff x="4522680" y="4200480"/>
              <a:chExt cx="156600" cy="159840"/>
            </a:xfrm>
          </p:grpSpPr>
          <p:sp>
            <p:nvSpPr>
              <p:cNvPr id="1722" name=""/>
              <p:cNvSpPr/>
              <p:nvPr/>
            </p:nvSpPr>
            <p:spPr>
              <a:xfrm>
                <a:off x="4522680" y="4200480"/>
                <a:ext cx="1566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23" name=""/>
              <p:cNvSpPr/>
              <p:nvPr/>
            </p:nvSpPr>
            <p:spPr>
              <a:xfrm>
                <a:off x="4522680" y="4200480"/>
                <a:ext cx="153000" cy="1562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9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9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24" name=""/>
              <p:cNvSpPr/>
              <p:nvPr/>
            </p:nvSpPr>
            <p:spPr>
              <a:xfrm>
                <a:off x="4522680" y="4200480"/>
                <a:ext cx="155160" cy="158400"/>
              </a:xfrm>
              <a:prstGeom prst="ellipse">
                <a:avLst/>
              </a:prstGeom>
              <a:blipFill rotWithShape="0">
                <a:blip r:embed="rId19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25" name=""/>
              <p:cNvSpPr/>
              <p:nvPr/>
            </p:nvSpPr>
            <p:spPr>
              <a:xfrm>
                <a:off x="4522680" y="4200480"/>
                <a:ext cx="1566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26" name=""/>
            <p:cNvGrpSpPr/>
            <p:nvPr/>
          </p:nvGrpSpPr>
          <p:grpSpPr>
            <a:xfrm>
              <a:off x="4524120" y="4203360"/>
              <a:ext cx="153360" cy="153000"/>
              <a:chOff x="4524120" y="4203360"/>
              <a:chExt cx="153360" cy="153000"/>
            </a:xfrm>
          </p:grpSpPr>
          <p:sp>
            <p:nvSpPr>
              <p:cNvPr id="1727" name=""/>
              <p:cNvSpPr/>
              <p:nvPr/>
            </p:nvSpPr>
            <p:spPr>
              <a:xfrm>
                <a:off x="4562640" y="4241880"/>
                <a:ext cx="7596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28" name=""/>
              <p:cNvSpPr/>
              <p:nvPr/>
            </p:nvSpPr>
            <p:spPr>
              <a:xfrm>
                <a:off x="4524120" y="4203360"/>
                <a:ext cx="15336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729" name=""/>
          <p:cNvGrpSpPr/>
          <p:nvPr/>
        </p:nvGrpSpPr>
        <p:grpSpPr>
          <a:xfrm>
            <a:off x="4716360" y="4116240"/>
            <a:ext cx="154800" cy="158040"/>
            <a:chOff x="4716360" y="4116240"/>
            <a:chExt cx="154800" cy="158040"/>
          </a:xfrm>
        </p:grpSpPr>
        <p:grpSp>
          <p:nvGrpSpPr>
            <p:cNvPr id="1730" name=""/>
            <p:cNvGrpSpPr/>
            <p:nvPr/>
          </p:nvGrpSpPr>
          <p:grpSpPr>
            <a:xfrm>
              <a:off x="4716360" y="4116240"/>
              <a:ext cx="154800" cy="158040"/>
              <a:chOff x="4716360" y="4116240"/>
              <a:chExt cx="154800" cy="158040"/>
            </a:xfrm>
          </p:grpSpPr>
          <p:sp>
            <p:nvSpPr>
              <p:cNvPr id="1731" name=""/>
              <p:cNvSpPr/>
              <p:nvPr/>
            </p:nvSpPr>
            <p:spPr>
              <a:xfrm>
                <a:off x="4716360" y="4116240"/>
                <a:ext cx="15480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32" name=""/>
              <p:cNvSpPr/>
              <p:nvPr/>
            </p:nvSpPr>
            <p:spPr>
              <a:xfrm>
                <a:off x="4716360" y="4116240"/>
                <a:ext cx="153000" cy="15624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6" y="25"/>
                    </a:lnTo>
                    <a:lnTo>
                      <a:pt x="15" y="39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8" y="123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1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3"/>
                    </a:lnTo>
                    <a:lnTo>
                      <a:pt x="173" y="105"/>
                    </a:lnTo>
                    <a:lnTo>
                      <a:pt x="174" y="87"/>
                    </a:lnTo>
                    <a:lnTo>
                      <a:pt x="173" y="70"/>
                    </a:lnTo>
                    <a:lnTo>
                      <a:pt x="167" y="53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1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33" name=""/>
              <p:cNvSpPr/>
              <p:nvPr/>
            </p:nvSpPr>
            <p:spPr>
              <a:xfrm>
                <a:off x="4716360" y="4116240"/>
                <a:ext cx="154800" cy="156240"/>
              </a:xfrm>
              <a:prstGeom prst="ellipse">
                <a:avLst/>
              </a:prstGeom>
              <a:blipFill rotWithShape="0">
                <a:blip r:embed="rId20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34" name=""/>
              <p:cNvSpPr/>
              <p:nvPr/>
            </p:nvSpPr>
            <p:spPr>
              <a:xfrm>
                <a:off x="4716360" y="4116240"/>
                <a:ext cx="15480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35" name=""/>
            <p:cNvGrpSpPr/>
            <p:nvPr/>
          </p:nvGrpSpPr>
          <p:grpSpPr>
            <a:xfrm>
              <a:off x="4717800" y="4119480"/>
              <a:ext cx="153360" cy="152640"/>
              <a:chOff x="4717800" y="4119480"/>
              <a:chExt cx="153360" cy="152640"/>
            </a:xfrm>
          </p:grpSpPr>
          <p:sp>
            <p:nvSpPr>
              <p:cNvPr id="1736" name=""/>
              <p:cNvSpPr/>
              <p:nvPr/>
            </p:nvSpPr>
            <p:spPr>
              <a:xfrm>
                <a:off x="4754880" y="4156200"/>
                <a:ext cx="7560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37" name=""/>
              <p:cNvSpPr/>
              <p:nvPr/>
            </p:nvSpPr>
            <p:spPr>
              <a:xfrm>
                <a:off x="4717800" y="4119480"/>
                <a:ext cx="15336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738" name=""/>
          <p:cNvGrpSpPr/>
          <p:nvPr/>
        </p:nvGrpSpPr>
        <p:grpSpPr>
          <a:xfrm>
            <a:off x="4844880" y="3949560"/>
            <a:ext cx="156600" cy="158040"/>
            <a:chOff x="4844880" y="3949560"/>
            <a:chExt cx="156600" cy="158040"/>
          </a:xfrm>
        </p:grpSpPr>
        <p:grpSp>
          <p:nvGrpSpPr>
            <p:cNvPr id="1739" name=""/>
            <p:cNvGrpSpPr/>
            <p:nvPr/>
          </p:nvGrpSpPr>
          <p:grpSpPr>
            <a:xfrm>
              <a:off x="4844880" y="3949560"/>
              <a:ext cx="156600" cy="158040"/>
              <a:chOff x="4844880" y="3949560"/>
              <a:chExt cx="156600" cy="158040"/>
            </a:xfrm>
          </p:grpSpPr>
          <p:sp>
            <p:nvSpPr>
              <p:cNvPr id="1740" name=""/>
              <p:cNvSpPr/>
              <p:nvPr/>
            </p:nvSpPr>
            <p:spPr>
              <a:xfrm>
                <a:off x="4844880" y="3949560"/>
                <a:ext cx="15660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41" name=""/>
              <p:cNvSpPr/>
              <p:nvPr/>
            </p:nvSpPr>
            <p:spPr>
              <a:xfrm>
                <a:off x="4844880" y="3949560"/>
                <a:ext cx="153000" cy="15660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6" y="25"/>
                    </a:lnTo>
                    <a:lnTo>
                      <a:pt x="15" y="39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8" y="123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1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3"/>
                    </a:lnTo>
                    <a:lnTo>
                      <a:pt x="173" y="105"/>
                    </a:lnTo>
                    <a:lnTo>
                      <a:pt x="174" y="87"/>
                    </a:lnTo>
                    <a:lnTo>
                      <a:pt x="173" y="70"/>
                    </a:lnTo>
                    <a:lnTo>
                      <a:pt x="167" y="53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1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42" name=""/>
              <p:cNvSpPr/>
              <p:nvPr/>
            </p:nvSpPr>
            <p:spPr>
              <a:xfrm>
                <a:off x="4844880" y="3949560"/>
                <a:ext cx="155160" cy="156600"/>
              </a:xfrm>
              <a:prstGeom prst="ellipse">
                <a:avLst/>
              </a:prstGeom>
              <a:blipFill rotWithShape="0">
                <a:blip r:embed="rId21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43" name=""/>
              <p:cNvSpPr/>
              <p:nvPr/>
            </p:nvSpPr>
            <p:spPr>
              <a:xfrm>
                <a:off x="4844880" y="3949560"/>
                <a:ext cx="15660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44" name=""/>
            <p:cNvGrpSpPr/>
            <p:nvPr/>
          </p:nvGrpSpPr>
          <p:grpSpPr>
            <a:xfrm>
              <a:off x="4846320" y="3952800"/>
              <a:ext cx="153360" cy="153000"/>
              <a:chOff x="4846320" y="3952800"/>
              <a:chExt cx="153360" cy="153000"/>
            </a:xfrm>
          </p:grpSpPr>
          <p:sp>
            <p:nvSpPr>
              <p:cNvPr id="1745" name=""/>
              <p:cNvSpPr/>
              <p:nvPr/>
            </p:nvSpPr>
            <p:spPr>
              <a:xfrm>
                <a:off x="4884840" y="3989520"/>
                <a:ext cx="7596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46" name=""/>
              <p:cNvSpPr/>
              <p:nvPr/>
            </p:nvSpPr>
            <p:spPr>
              <a:xfrm>
                <a:off x="4846320" y="3952800"/>
                <a:ext cx="15336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747" name=""/>
          <p:cNvGrpSpPr/>
          <p:nvPr/>
        </p:nvGrpSpPr>
        <p:grpSpPr>
          <a:xfrm>
            <a:off x="5067360" y="3727440"/>
            <a:ext cx="154800" cy="159480"/>
            <a:chOff x="5067360" y="3727440"/>
            <a:chExt cx="154800" cy="159480"/>
          </a:xfrm>
        </p:grpSpPr>
        <p:grpSp>
          <p:nvGrpSpPr>
            <p:cNvPr id="1748" name=""/>
            <p:cNvGrpSpPr/>
            <p:nvPr/>
          </p:nvGrpSpPr>
          <p:grpSpPr>
            <a:xfrm>
              <a:off x="5067360" y="3727440"/>
              <a:ext cx="154800" cy="159480"/>
              <a:chOff x="5067360" y="3727440"/>
              <a:chExt cx="154800" cy="159480"/>
            </a:xfrm>
          </p:grpSpPr>
          <p:sp>
            <p:nvSpPr>
              <p:cNvPr id="1749" name=""/>
              <p:cNvSpPr/>
              <p:nvPr/>
            </p:nvSpPr>
            <p:spPr>
              <a:xfrm>
                <a:off x="5067360" y="3727440"/>
                <a:ext cx="1548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50" name=""/>
              <p:cNvSpPr/>
              <p:nvPr/>
            </p:nvSpPr>
            <p:spPr>
              <a:xfrm>
                <a:off x="5067360" y="3727440"/>
                <a:ext cx="15336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5" y="39"/>
                    </a:lnTo>
                    <a:lnTo>
                      <a:pt x="8" y="53"/>
                    </a:lnTo>
                    <a:lnTo>
                      <a:pt x="2" y="69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8" y="123"/>
                    </a:lnTo>
                    <a:lnTo>
                      <a:pt x="15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1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3"/>
                    </a:lnTo>
                    <a:lnTo>
                      <a:pt x="173" y="105"/>
                    </a:lnTo>
                    <a:lnTo>
                      <a:pt x="174" y="87"/>
                    </a:lnTo>
                    <a:lnTo>
                      <a:pt x="173" y="69"/>
                    </a:lnTo>
                    <a:lnTo>
                      <a:pt x="167" y="53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1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51" name=""/>
              <p:cNvSpPr/>
              <p:nvPr/>
            </p:nvSpPr>
            <p:spPr>
              <a:xfrm>
                <a:off x="5067360" y="3727440"/>
                <a:ext cx="154800" cy="157680"/>
              </a:xfrm>
              <a:prstGeom prst="ellipse">
                <a:avLst/>
              </a:prstGeom>
              <a:blipFill rotWithShape="0">
                <a:blip r:embed="rId22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52" name=""/>
              <p:cNvSpPr/>
              <p:nvPr/>
            </p:nvSpPr>
            <p:spPr>
              <a:xfrm>
                <a:off x="5067360" y="3727440"/>
                <a:ext cx="1548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53" name=""/>
            <p:cNvGrpSpPr/>
            <p:nvPr/>
          </p:nvGrpSpPr>
          <p:grpSpPr>
            <a:xfrm>
              <a:off x="5069160" y="3730680"/>
              <a:ext cx="153000" cy="152280"/>
              <a:chOff x="5069160" y="3730680"/>
              <a:chExt cx="153000" cy="152280"/>
            </a:xfrm>
          </p:grpSpPr>
          <p:sp>
            <p:nvSpPr>
              <p:cNvPr id="1754" name=""/>
              <p:cNvSpPr/>
              <p:nvPr/>
            </p:nvSpPr>
            <p:spPr>
              <a:xfrm>
                <a:off x="5105880" y="3769200"/>
                <a:ext cx="7596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55" name=""/>
              <p:cNvSpPr/>
              <p:nvPr/>
            </p:nvSpPr>
            <p:spPr>
              <a:xfrm>
                <a:off x="5069160" y="3730680"/>
                <a:ext cx="15300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756" name=""/>
          <p:cNvGrpSpPr/>
          <p:nvPr/>
        </p:nvGrpSpPr>
        <p:grpSpPr>
          <a:xfrm>
            <a:off x="4734000" y="3454560"/>
            <a:ext cx="156240" cy="159480"/>
            <a:chOff x="4734000" y="3454560"/>
            <a:chExt cx="156240" cy="159480"/>
          </a:xfrm>
        </p:grpSpPr>
        <p:grpSp>
          <p:nvGrpSpPr>
            <p:cNvPr id="1757" name=""/>
            <p:cNvGrpSpPr/>
            <p:nvPr/>
          </p:nvGrpSpPr>
          <p:grpSpPr>
            <a:xfrm>
              <a:off x="4734000" y="3454560"/>
              <a:ext cx="156240" cy="159480"/>
              <a:chOff x="4734000" y="3454560"/>
              <a:chExt cx="156240" cy="159480"/>
            </a:xfrm>
          </p:grpSpPr>
          <p:sp>
            <p:nvSpPr>
              <p:cNvPr id="1758" name=""/>
              <p:cNvSpPr/>
              <p:nvPr/>
            </p:nvSpPr>
            <p:spPr>
              <a:xfrm>
                <a:off x="4734000" y="345456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59" name=""/>
              <p:cNvSpPr/>
              <p:nvPr/>
            </p:nvSpPr>
            <p:spPr>
              <a:xfrm>
                <a:off x="4734000" y="3454560"/>
                <a:ext cx="15264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8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60" name=""/>
              <p:cNvSpPr/>
              <p:nvPr/>
            </p:nvSpPr>
            <p:spPr>
              <a:xfrm>
                <a:off x="4734000" y="3454560"/>
                <a:ext cx="154800" cy="158040"/>
              </a:xfrm>
              <a:prstGeom prst="ellipse">
                <a:avLst/>
              </a:prstGeom>
              <a:blipFill rotWithShape="0">
                <a:blip r:embed="rId23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61" name=""/>
              <p:cNvSpPr/>
              <p:nvPr/>
            </p:nvSpPr>
            <p:spPr>
              <a:xfrm>
                <a:off x="4734000" y="345456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62" name=""/>
            <p:cNvGrpSpPr/>
            <p:nvPr/>
          </p:nvGrpSpPr>
          <p:grpSpPr>
            <a:xfrm>
              <a:off x="4735440" y="3457800"/>
              <a:ext cx="153000" cy="152280"/>
              <a:chOff x="4735440" y="3457800"/>
              <a:chExt cx="153000" cy="152280"/>
            </a:xfrm>
          </p:grpSpPr>
          <p:sp>
            <p:nvSpPr>
              <p:cNvPr id="1763" name=""/>
              <p:cNvSpPr/>
              <p:nvPr/>
            </p:nvSpPr>
            <p:spPr>
              <a:xfrm>
                <a:off x="4773960" y="3494160"/>
                <a:ext cx="75600" cy="770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64" name=""/>
              <p:cNvSpPr/>
              <p:nvPr/>
            </p:nvSpPr>
            <p:spPr>
              <a:xfrm>
                <a:off x="4735440" y="3457800"/>
                <a:ext cx="15300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765" name=""/>
          <p:cNvGrpSpPr/>
          <p:nvPr/>
        </p:nvGrpSpPr>
        <p:grpSpPr>
          <a:xfrm>
            <a:off x="3773520" y="3960720"/>
            <a:ext cx="156240" cy="159840"/>
            <a:chOff x="3773520" y="3960720"/>
            <a:chExt cx="156240" cy="159840"/>
          </a:xfrm>
        </p:grpSpPr>
        <p:grpSp>
          <p:nvGrpSpPr>
            <p:cNvPr id="1766" name=""/>
            <p:cNvGrpSpPr/>
            <p:nvPr/>
          </p:nvGrpSpPr>
          <p:grpSpPr>
            <a:xfrm>
              <a:off x="3773520" y="3960720"/>
              <a:ext cx="156240" cy="159840"/>
              <a:chOff x="3773520" y="3960720"/>
              <a:chExt cx="156240" cy="159840"/>
            </a:xfrm>
          </p:grpSpPr>
          <p:sp>
            <p:nvSpPr>
              <p:cNvPr id="1767" name=""/>
              <p:cNvSpPr/>
              <p:nvPr/>
            </p:nvSpPr>
            <p:spPr>
              <a:xfrm>
                <a:off x="3773520" y="3960720"/>
                <a:ext cx="15624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68" name=""/>
              <p:cNvSpPr/>
              <p:nvPr/>
            </p:nvSpPr>
            <p:spPr>
              <a:xfrm>
                <a:off x="3773520" y="3960720"/>
                <a:ext cx="152640" cy="15624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69" name=""/>
              <p:cNvSpPr/>
              <p:nvPr/>
            </p:nvSpPr>
            <p:spPr>
              <a:xfrm>
                <a:off x="3773520" y="3960720"/>
                <a:ext cx="154800" cy="158400"/>
              </a:xfrm>
              <a:prstGeom prst="ellipse">
                <a:avLst/>
              </a:prstGeom>
              <a:blipFill rotWithShape="0">
                <a:blip r:embed="rId24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70" name=""/>
              <p:cNvSpPr/>
              <p:nvPr/>
            </p:nvSpPr>
            <p:spPr>
              <a:xfrm>
                <a:off x="3773520" y="3960720"/>
                <a:ext cx="15624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71" name=""/>
            <p:cNvGrpSpPr/>
            <p:nvPr/>
          </p:nvGrpSpPr>
          <p:grpSpPr>
            <a:xfrm>
              <a:off x="3774960" y="3964320"/>
              <a:ext cx="153000" cy="152640"/>
              <a:chOff x="3774960" y="3964320"/>
              <a:chExt cx="153000" cy="152640"/>
            </a:xfrm>
          </p:grpSpPr>
          <p:sp>
            <p:nvSpPr>
              <p:cNvPr id="1772" name=""/>
              <p:cNvSpPr/>
              <p:nvPr/>
            </p:nvSpPr>
            <p:spPr>
              <a:xfrm>
                <a:off x="3813480" y="4001040"/>
                <a:ext cx="7560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73" name=""/>
              <p:cNvSpPr/>
              <p:nvPr/>
            </p:nvSpPr>
            <p:spPr>
              <a:xfrm>
                <a:off x="3774960" y="3964320"/>
                <a:ext cx="15300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774" name=""/>
          <p:cNvGrpSpPr/>
          <p:nvPr/>
        </p:nvGrpSpPr>
        <p:grpSpPr>
          <a:xfrm>
            <a:off x="4111560" y="3517920"/>
            <a:ext cx="156600" cy="159480"/>
            <a:chOff x="4111560" y="3517920"/>
            <a:chExt cx="156600" cy="159480"/>
          </a:xfrm>
        </p:grpSpPr>
        <p:grpSp>
          <p:nvGrpSpPr>
            <p:cNvPr id="1775" name=""/>
            <p:cNvGrpSpPr/>
            <p:nvPr/>
          </p:nvGrpSpPr>
          <p:grpSpPr>
            <a:xfrm>
              <a:off x="4111560" y="3517920"/>
              <a:ext cx="156600" cy="159480"/>
              <a:chOff x="4111560" y="3517920"/>
              <a:chExt cx="156600" cy="159480"/>
            </a:xfrm>
          </p:grpSpPr>
          <p:sp>
            <p:nvSpPr>
              <p:cNvPr id="1776" name=""/>
              <p:cNvSpPr/>
              <p:nvPr/>
            </p:nvSpPr>
            <p:spPr>
              <a:xfrm>
                <a:off x="4111560" y="351792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77" name=""/>
              <p:cNvSpPr/>
              <p:nvPr/>
            </p:nvSpPr>
            <p:spPr>
              <a:xfrm>
                <a:off x="4111560" y="3517920"/>
                <a:ext cx="153000" cy="155880"/>
              </a:xfrm>
              <a:custGeom>
                <a:avLst/>
                <a:gdLst/>
                <a:ahLst/>
                <a:rect l="l" t="t" r="r" b="b"/>
                <a:pathLst>
                  <a:path w="173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3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3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8" y="152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3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78" name=""/>
              <p:cNvSpPr/>
              <p:nvPr/>
            </p:nvSpPr>
            <p:spPr>
              <a:xfrm>
                <a:off x="4111560" y="3517920"/>
                <a:ext cx="154800" cy="158040"/>
              </a:xfrm>
              <a:prstGeom prst="ellipse">
                <a:avLst/>
              </a:prstGeom>
              <a:blipFill rotWithShape="0">
                <a:blip r:embed="rId25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79" name=""/>
              <p:cNvSpPr/>
              <p:nvPr/>
            </p:nvSpPr>
            <p:spPr>
              <a:xfrm>
                <a:off x="4111560" y="351792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80" name=""/>
            <p:cNvGrpSpPr/>
            <p:nvPr/>
          </p:nvGrpSpPr>
          <p:grpSpPr>
            <a:xfrm>
              <a:off x="4113360" y="3520800"/>
              <a:ext cx="152640" cy="153000"/>
              <a:chOff x="4113360" y="3520800"/>
              <a:chExt cx="152640" cy="153000"/>
            </a:xfrm>
          </p:grpSpPr>
          <p:sp>
            <p:nvSpPr>
              <p:cNvPr id="1781" name=""/>
              <p:cNvSpPr/>
              <p:nvPr/>
            </p:nvSpPr>
            <p:spPr>
              <a:xfrm>
                <a:off x="4151880" y="3557880"/>
                <a:ext cx="7524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82" name=""/>
              <p:cNvSpPr/>
              <p:nvPr/>
            </p:nvSpPr>
            <p:spPr>
              <a:xfrm>
                <a:off x="4113360" y="3520800"/>
                <a:ext cx="15264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783" name=""/>
          <p:cNvGrpSpPr/>
          <p:nvPr/>
        </p:nvGrpSpPr>
        <p:grpSpPr>
          <a:xfrm>
            <a:off x="4826160" y="3075120"/>
            <a:ext cx="156240" cy="159480"/>
            <a:chOff x="4826160" y="3075120"/>
            <a:chExt cx="156240" cy="159480"/>
          </a:xfrm>
        </p:grpSpPr>
        <p:grpSp>
          <p:nvGrpSpPr>
            <p:cNvPr id="1784" name=""/>
            <p:cNvGrpSpPr/>
            <p:nvPr/>
          </p:nvGrpSpPr>
          <p:grpSpPr>
            <a:xfrm>
              <a:off x="4826160" y="3075120"/>
              <a:ext cx="156240" cy="159480"/>
              <a:chOff x="4826160" y="3075120"/>
              <a:chExt cx="156240" cy="159480"/>
            </a:xfrm>
          </p:grpSpPr>
          <p:sp>
            <p:nvSpPr>
              <p:cNvPr id="1785" name=""/>
              <p:cNvSpPr/>
              <p:nvPr/>
            </p:nvSpPr>
            <p:spPr>
              <a:xfrm>
                <a:off x="4826160" y="307512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86" name=""/>
              <p:cNvSpPr/>
              <p:nvPr/>
            </p:nvSpPr>
            <p:spPr>
              <a:xfrm>
                <a:off x="4826160" y="3075120"/>
                <a:ext cx="15264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87" name=""/>
              <p:cNvSpPr/>
              <p:nvPr/>
            </p:nvSpPr>
            <p:spPr>
              <a:xfrm>
                <a:off x="4826160" y="3075120"/>
                <a:ext cx="154440" cy="158040"/>
              </a:xfrm>
              <a:prstGeom prst="ellipse">
                <a:avLst/>
              </a:prstGeom>
              <a:blipFill rotWithShape="0">
                <a:blip r:embed="rId26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88" name=""/>
              <p:cNvSpPr/>
              <p:nvPr/>
            </p:nvSpPr>
            <p:spPr>
              <a:xfrm>
                <a:off x="4826160" y="307512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89" name=""/>
            <p:cNvGrpSpPr/>
            <p:nvPr/>
          </p:nvGrpSpPr>
          <p:grpSpPr>
            <a:xfrm>
              <a:off x="4827960" y="3078360"/>
              <a:ext cx="152280" cy="152280"/>
              <a:chOff x="4827960" y="3078360"/>
              <a:chExt cx="152280" cy="152280"/>
            </a:xfrm>
          </p:grpSpPr>
          <p:sp>
            <p:nvSpPr>
              <p:cNvPr id="1790" name=""/>
              <p:cNvSpPr/>
              <p:nvPr/>
            </p:nvSpPr>
            <p:spPr>
              <a:xfrm>
                <a:off x="4866480" y="3114720"/>
                <a:ext cx="7524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91" name=""/>
              <p:cNvSpPr/>
              <p:nvPr/>
            </p:nvSpPr>
            <p:spPr>
              <a:xfrm>
                <a:off x="4827960" y="3078360"/>
                <a:ext cx="15228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792" name=""/>
          <p:cNvGrpSpPr/>
          <p:nvPr/>
        </p:nvGrpSpPr>
        <p:grpSpPr>
          <a:xfrm>
            <a:off x="4937040" y="2760840"/>
            <a:ext cx="156600" cy="157680"/>
            <a:chOff x="4937040" y="2760840"/>
            <a:chExt cx="156600" cy="157680"/>
          </a:xfrm>
        </p:grpSpPr>
        <p:grpSp>
          <p:nvGrpSpPr>
            <p:cNvPr id="1793" name=""/>
            <p:cNvGrpSpPr/>
            <p:nvPr/>
          </p:nvGrpSpPr>
          <p:grpSpPr>
            <a:xfrm>
              <a:off x="4937040" y="2760840"/>
              <a:ext cx="156600" cy="157680"/>
              <a:chOff x="4937040" y="2760840"/>
              <a:chExt cx="156600" cy="157680"/>
            </a:xfrm>
          </p:grpSpPr>
          <p:sp>
            <p:nvSpPr>
              <p:cNvPr id="1794" name=""/>
              <p:cNvSpPr/>
              <p:nvPr/>
            </p:nvSpPr>
            <p:spPr>
              <a:xfrm>
                <a:off x="4937040" y="2760840"/>
                <a:ext cx="156600" cy="1576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95" name=""/>
              <p:cNvSpPr/>
              <p:nvPr/>
            </p:nvSpPr>
            <p:spPr>
              <a:xfrm>
                <a:off x="4937040" y="2760840"/>
                <a:ext cx="153360" cy="1540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5"/>
                    </a:lnTo>
                    <a:lnTo>
                      <a:pt x="25" y="25"/>
                    </a:lnTo>
                    <a:lnTo>
                      <a:pt x="15" y="40"/>
                    </a:lnTo>
                    <a:lnTo>
                      <a:pt x="8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8" y="124"/>
                    </a:lnTo>
                    <a:lnTo>
                      <a:pt x="15" y="138"/>
                    </a:lnTo>
                    <a:lnTo>
                      <a:pt x="25" y="153"/>
                    </a:lnTo>
                    <a:lnTo>
                      <a:pt x="38" y="163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1" y="171"/>
                    </a:lnTo>
                    <a:lnTo>
                      <a:pt x="135" y="163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5" y="15"/>
                    </a:lnTo>
                    <a:lnTo>
                      <a:pt x="121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96" name=""/>
              <p:cNvSpPr/>
              <p:nvPr/>
            </p:nvSpPr>
            <p:spPr>
              <a:xfrm>
                <a:off x="4937040" y="2760840"/>
                <a:ext cx="155160" cy="155880"/>
              </a:xfrm>
              <a:prstGeom prst="ellipse">
                <a:avLst/>
              </a:prstGeom>
              <a:blipFill rotWithShape="0">
                <a:blip r:embed="rId27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97" name=""/>
              <p:cNvSpPr/>
              <p:nvPr/>
            </p:nvSpPr>
            <p:spPr>
              <a:xfrm>
                <a:off x="4937040" y="2760840"/>
                <a:ext cx="156600" cy="1576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98" name=""/>
            <p:cNvGrpSpPr/>
            <p:nvPr/>
          </p:nvGrpSpPr>
          <p:grpSpPr>
            <a:xfrm>
              <a:off x="4938480" y="2762280"/>
              <a:ext cx="153360" cy="152640"/>
              <a:chOff x="4938480" y="2762280"/>
              <a:chExt cx="153360" cy="152640"/>
            </a:xfrm>
          </p:grpSpPr>
          <p:sp>
            <p:nvSpPr>
              <p:cNvPr id="1799" name=""/>
              <p:cNvSpPr/>
              <p:nvPr/>
            </p:nvSpPr>
            <p:spPr>
              <a:xfrm>
                <a:off x="4977000" y="2800800"/>
                <a:ext cx="7596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00" name=""/>
              <p:cNvSpPr/>
              <p:nvPr/>
            </p:nvSpPr>
            <p:spPr>
              <a:xfrm>
                <a:off x="4938480" y="2762280"/>
                <a:ext cx="15336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801" name=""/>
          <p:cNvGrpSpPr/>
          <p:nvPr/>
        </p:nvGrpSpPr>
        <p:grpSpPr>
          <a:xfrm>
            <a:off x="4908600" y="2311560"/>
            <a:ext cx="156240" cy="159480"/>
            <a:chOff x="4908600" y="2311560"/>
            <a:chExt cx="156240" cy="159480"/>
          </a:xfrm>
        </p:grpSpPr>
        <p:grpSp>
          <p:nvGrpSpPr>
            <p:cNvPr id="1802" name=""/>
            <p:cNvGrpSpPr/>
            <p:nvPr/>
          </p:nvGrpSpPr>
          <p:grpSpPr>
            <a:xfrm>
              <a:off x="4908600" y="2311560"/>
              <a:ext cx="156240" cy="159480"/>
              <a:chOff x="4908600" y="2311560"/>
              <a:chExt cx="156240" cy="159480"/>
            </a:xfrm>
          </p:grpSpPr>
          <p:sp>
            <p:nvSpPr>
              <p:cNvPr id="1803" name=""/>
              <p:cNvSpPr/>
              <p:nvPr/>
            </p:nvSpPr>
            <p:spPr>
              <a:xfrm>
                <a:off x="4908600" y="231156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04" name=""/>
              <p:cNvSpPr/>
              <p:nvPr/>
            </p:nvSpPr>
            <p:spPr>
              <a:xfrm>
                <a:off x="4908600" y="2311560"/>
                <a:ext cx="15264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05" name=""/>
              <p:cNvSpPr/>
              <p:nvPr/>
            </p:nvSpPr>
            <p:spPr>
              <a:xfrm>
                <a:off x="4908600" y="2311560"/>
                <a:ext cx="154440" cy="157680"/>
              </a:xfrm>
              <a:prstGeom prst="ellipse">
                <a:avLst/>
              </a:prstGeom>
              <a:blipFill rotWithShape="0">
                <a:blip r:embed="rId28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06" name=""/>
              <p:cNvSpPr/>
              <p:nvPr/>
            </p:nvSpPr>
            <p:spPr>
              <a:xfrm>
                <a:off x="4908600" y="231156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07" name=""/>
            <p:cNvGrpSpPr/>
            <p:nvPr/>
          </p:nvGrpSpPr>
          <p:grpSpPr>
            <a:xfrm>
              <a:off x="4910400" y="2314800"/>
              <a:ext cx="152280" cy="152280"/>
              <a:chOff x="4910400" y="2314800"/>
              <a:chExt cx="152280" cy="152280"/>
            </a:xfrm>
          </p:grpSpPr>
          <p:sp>
            <p:nvSpPr>
              <p:cNvPr id="1808" name=""/>
              <p:cNvSpPr/>
              <p:nvPr/>
            </p:nvSpPr>
            <p:spPr>
              <a:xfrm>
                <a:off x="4946760" y="2351520"/>
                <a:ext cx="75600" cy="748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09" name=""/>
              <p:cNvSpPr/>
              <p:nvPr/>
            </p:nvSpPr>
            <p:spPr>
              <a:xfrm>
                <a:off x="4910400" y="2314800"/>
                <a:ext cx="15228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810" name=""/>
          <p:cNvGrpSpPr/>
          <p:nvPr/>
        </p:nvGrpSpPr>
        <p:grpSpPr>
          <a:xfrm>
            <a:off x="3657600" y="1341360"/>
            <a:ext cx="154800" cy="158040"/>
            <a:chOff x="3657600" y="1341360"/>
            <a:chExt cx="154800" cy="158040"/>
          </a:xfrm>
        </p:grpSpPr>
        <p:grpSp>
          <p:nvGrpSpPr>
            <p:cNvPr id="1811" name=""/>
            <p:cNvGrpSpPr/>
            <p:nvPr/>
          </p:nvGrpSpPr>
          <p:grpSpPr>
            <a:xfrm>
              <a:off x="3657600" y="1341360"/>
              <a:ext cx="154800" cy="158040"/>
              <a:chOff x="3657600" y="1341360"/>
              <a:chExt cx="154800" cy="158040"/>
            </a:xfrm>
          </p:grpSpPr>
          <p:sp>
            <p:nvSpPr>
              <p:cNvPr id="1812" name=""/>
              <p:cNvSpPr/>
              <p:nvPr/>
            </p:nvSpPr>
            <p:spPr>
              <a:xfrm>
                <a:off x="3657600" y="1341360"/>
                <a:ext cx="15480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13" name=""/>
              <p:cNvSpPr/>
              <p:nvPr/>
            </p:nvSpPr>
            <p:spPr>
              <a:xfrm>
                <a:off x="3657600" y="1341360"/>
                <a:ext cx="151560" cy="1544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5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5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14" name=""/>
              <p:cNvSpPr/>
              <p:nvPr/>
            </p:nvSpPr>
            <p:spPr>
              <a:xfrm>
                <a:off x="3657600" y="1341360"/>
                <a:ext cx="153360" cy="156600"/>
              </a:xfrm>
              <a:prstGeom prst="ellipse">
                <a:avLst/>
              </a:prstGeom>
              <a:blipFill rotWithShape="0">
                <a:blip r:embed="rId29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15" name=""/>
              <p:cNvSpPr/>
              <p:nvPr/>
            </p:nvSpPr>
            <p:spPr>
              <a:xfrm>
                <a:off x="3657600" y="1341360"/>
                <a:ext cx="15480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16" name=""/>
            <p:cNvGrpSpPr/>
            <p:nvPr/>
          </p:nvGrpSpPr>
          <p:grpSpPr>
            <a:xfrm>
              <a:off x="3659400" y="1342800"/>
              <a:ext cx="151560" cy="153000"/>
              <a:chOff x="3659400" y="1342800"/>
              <a:chExt cx="151560" cy="153000"/>
            </a:xfrm>
          </p:grpSpPr>
          <p:sp>
            <p:nvSpPr>
              <p:cNvPr id="1817" name=""/>
              <p:cNvSpPr/>
              <p:nvPr/>
            </p:nvSpPr>
            <p:spPr>
              <a:xfrm>
                <a:off x="3697560" y="1381320"/>
                <a:ext cx="7488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18" name=""/>
              <p:cNvSpPr/>
              <p:nvPr/>
            </p:nvSpPr>
            <p:spPr>
              <a:xfrm>
                <a:off x="3659400" y="1342800"/>
                <a:ext cx="15156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1819" name=""/>
          <p:cNvSpPr/>
          <p:nvPr/>
        </p:nvSpPr>
        <p:spPr>
          <a:xfrm>
            <a:off x="2849400" y="1752480"/>
            <a:ext cx="238320" cy="22572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0" name=""/>
          <p:cNvSpPr/>
          <p:nvPr/>
        </p:nvSpPr>
        <p:spPr>
          <a:xfrm>
            <a:off x="2744640" y="2347920"/>
            <a:ext cx="25272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1" name=""/>
          <p:cNvSpPr/>
          <p:nvPr/>
        </p:nvSpPr>
        <p:spPr>
          <a:xfrm>
            <a:off x="2573280" y="2311560"/>
            <a:ext cx="5936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2" name=""/>
          <p:cNvSpPr/>
          <p:nvPr/>
        </p:nvSpPr>
        <p:spPr>
          <a:xfrm>
            <a:off x="2785320" y="2357280"/>
            <a:ext cx="1429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3" name=""/>
          <p:cNvSpPr/>
          <p:nvPr/>
        </p:nvSpPr>
        <p:spPr>
          <a:xfrm>
            <a:off x="2795760" y="24494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824" name=""/>
          <p:cNvGrpSpPr/>
          <p:nvPr/>
        </p:nvGrpSpPr>
        <p:grpSpPr>
          <a:xfrm>
            <a:off x="2506680" y="2523960"/>
            <a:ext cx="306000" cy="287280"/>
            <a:chOff x="2506680" y="2523960"/>
            <a:chExt cx="306000" cy="287280"/>
          </a:xfrm>
        </p:grpSpPr>
        <p:sp>
          <p:nvSpPr>
            <p:cNvPr id="1825" name=""/>
            <p:cNvSpPr/>
            <p:nvPr/>
          </p:nvSpPr>
          <p:spPr>
            <a:xfrm>
              <a:off x="2538720" y="2523960"/>
              <a:ext cx="13608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26" name=""/>
            <p:cNvSpPr/>
            <p:nvPr/>
          </p:nvSpPr>
          <p:spPr>
            <a:xfrm>
              <a:off x="2506680" y="2617560"/>
              <a:ext cx="30600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827" name=""/>
          <p:cNvSpPr/>
          <p:nvPr/>
        </p:nvSpPr>
        <p:spPr>
          <a:xfrm>
            <a:off x="2552760" y="2685960"/>
            <a:ext cx="237960" cy="2286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8" name=""/>
          <p:cNvSpPr/>
          <p:nvPr/>
        </p:nvSpPr>
        <p:spPr>
          <a:xfrm>
            <a:off x="6996240" y="3141720"/>
            <a:ext cx="287280" cy="21888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000000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9" name=""/>
          <p:cNvSpPr/>
          <p:nvPr/>
        </p:nvSpPr>
        <p:spPr>
          <a:xfrm>
            <a:off x="5695920" y="2654280"/>
            <a:ext cx="152280" cy="195120"/>
          </a:xfrm>
          <a:custGeom>
            <a:avLst/>
            <a:gdLst/>
            <a:ahLst/>
            <a:rect l="l" t="t" r="r" b="b"/>
            <a:pathLst>
              <a:path w="176" h="219">
                <a:moveTo>
                  <a:pt x="88" y="219"/>
                </a:moveTo>
                <a:lnTo>
                  <a:pt x="176" y="0"/>
                </a:lnTo>
                <a:lnTo>
                  <a:pt x="0" y="0"/>
                </a:lnTo>
                <a:lnTo>
                  <a:pt x="88" y="219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0" name=""/>
          <p:cNvSpPr/>
          <p:nvPr/>
        </p:nvSpPr>
        <p:spPr>
          <a:xfrm>
            <a:off x="3573360" y="2279520"/>
            <a:ext cx="127080" cy="1558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1" name=""/>
          <p:cNvSpPr/>
          <p:nvPr/>
        </p:nvSpPr>
        <p:spPr>
          <a:xfrm>
            <a:off x="5576760" y="2243160"/>
            <a:ext cx="128880" cy="15228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2" name=""/>
          <p:cNvSpPr/>
          <p:nvPr/>
        </p:nvSpPr>
        <p:spPr>
          <a:xfrm>
            <a:off x="6141960" y="2335320"/>
            <a:ext cx="128520" cy="1555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3" name=""/>
          <p:cNvSpPr/>
          <p:nvPr/>
        </p:nvSpPr>
        <p:spPr>
          <a:xfrm>
            <a:off x="6738840" y="2502000"/>
            <a:ext cx="12852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4" name=""/>
          <p:cNvSpPr/>
          <p:nvPr/>
        </p:nvSpPr>
        <p:spPr>
          <a:xfrm>
            <a:off x="8166240" y="2379600"/>
            <a:ext cx="128520" cy="1540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5" name=""/>
          <p:cNvSpPr/>
          <p:nvPr/>
        </p:nvSpPr>
        <p:spPr>
          <a:xfrm>
            <a:off x="8196120" y="2355840"/>
            <a:ext cx="127080" cy="1540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6" name=""/>
          <p:cNvSpPr/>
          <p:nvPr/>
        </p:nvSpPr>
        <p:spPr>
          <a:xfrm>
            <a:off x="8190000" y="2265480"/>
            <a:ext cx="12852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7" name=""/>
          <p:cNvSpPr/>
          <p:nvPr/>
        </p:nvSpPr>
        <p:spPr>
          <a:xfrm>
            <a:off x="7877160" y="2843280"/>
            <a:ext cx="12852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8" name=""/>
          <p:cNvSpPr/>
          <p:nvPr/>
        </p:nvSpPr>
        <p:spPr>
          <a:xfrm>
            <a:off x="7564320" y="2720880"/>
            <a:ext cx="128880" cy="1540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9" name=""/>
          <p:cNvSpPr/>
          <p:nvPr/>
        </p:nvSpPr>
        <p:spPr>
          <a:xfrm>
            <a:off x="7516800" y="3098880"/>
            <a:ext cx="12852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40" name=""/>
          <p:cNvSpPr/>
          <p:nvPr/>
        </p:nvSpPr>
        <p:spPr>
          <a:xfrm>
            <a:off x="7586640" y="3495600"/>
            <a:ext cx="12852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3" y="175"/>
                </a:moveTo>
                <a:lnTo>
                  <a:pt x="145" y="0"/>
                </a:lnTo>
                <a:lnTo>
                  <a:pt x="0" y="0"/>
                </a:lnTo>
                <a:lnTo>
                  <a:pt x="73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41" name=""/>
          <p:cNvSpPr/>
          <p:nvPr/>
        </p:nvSpPr>
        <p:spPr>
          <a:xfrm>
            <a:off x="7454880" y="3689280"/>
            <a:ext cx="12852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42" name=""/>
          <p:cNvSpPr/>
          <p:nvPr/>
        </p:nvSpPr>
        <p:spPr>
          <a:xfrm>
            <a:off x="6607080" y="3263760"/>
            <a:ext cx="127080" cy="1540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43" name=""/>
          <p:cNvSpPr/>
          <p:nvPr/>
        </p:nvSpPr>
        <p:spPr>
          <a:xfrm>
            <a:off x="6669000" y="3002040"/>
            <a:ext cx="127080" cy="1555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44" name=""/>
          <p:cNvSpPr/>
          <p:nvPr/>
        </p:nvSpPr>
        <p:spPr>
          <a:xfrm>
            <a:off x="6588000" y="3529080"/>
            <a:ext cx="12888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45" name=""/>
          <p:cNvSpPr/>
          <p:nvPr/>
        </p:nvSpPr>
        <p:spPr>
          <a:xfrm>
            <a:off x="7034040" y="2809800"/>
            <a:ext cx="12708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3" y="175"/>
                </a:moveTo>
                <a:lnTo>
                  <a:pt x="145" y="0"/>
                </a:lnTo>
                <a:lnTo>
                  <a:pt x="0" y="0"/>
                </a:lnTo>
                <a:lnTo>
                  <a:pt x="73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46" name=""/>
          <p:cNvSpPr/>
          <p:nvPr/>
        </p:nvSpPr>
        <p:spPr>
          <a:xfrm>
            <a:off x="6165720" y="2924280"/>
            <a:ext cx="127080" cy="1555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47" name=""/>
          <p:cNvSpPr/>
          <p:nvPr/>
        </p:nvSpPr>
        <p:spPr>
          <a:xfrm>
            <a:off x="6008760" y="3208320"/>
            <a:ext cx="12852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48" name=""/>
          <p:cNvSpPr/>
          <p:nvPr/>
        </p:nvSpPr>
        <p:spPr>
          <a:xfrm>
            <a:off x="6683400" y="4019400"/>
            <a:ext cx="127080" cy="1558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49" name=""/>
          <p:cNvSpPr/>
          <p:nvPr/>
        </p:nvSpPr>
        <p:spPr>
          <a:xfrm>
            <a:off x="7089840" y="4105440"/>
            <a:ext cx="128520" cy="1537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50" name=""/>
          <p:cNvSpPr/>
          <p:nvPr/>
        </p:nvSpPr>
        <p:spPr>
          <a:xfrm>
            <a:off x="6519960" y="4167360"/>
            <a:ext cx="128520" cy="1537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51" name=""/>
          <p:cNvSpPr/>
          <p:nvPr/>
        </p:nvSpPr>
        <p:spPr>
          <a:xfrm>
            <a:off x="5989680" y="4432320"/>
            <a:ext cx="128520" cy="15552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52" name=""/>
          <p:cNvSpPr/>
          <p:nvPr/>
        </p:nvSpPr>
        <p:spPr>
          <a:xfrm>
            <a:off x="5886360" y="3892680"/>
            <a:ext cx="128520" cy="1537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53" name=""/>
          <p:cNvSpPr/>
          <p:nvPr/>
        </p:nvSpPr>
        <p:spPr>
          <a:xfrm>
            <a:off x="5562720" y="3689280"/>
            <a:ext cx="128520" cy="1555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54" name=""/>
          <p:cNvSpPr/>
          <p:nvPr/>
        </p:nvSpPr>
        <p:spPr>
          <a:xfrm>
            <a:off x="5189400" y="4268880"/>
            <a:ext cx="127080" cy="1537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55" name=""/>
          <p:cNvSpPr/>
          <p:nvPr/>
        </p:nvSpPr>
        <p:spPr>
          <a:xfrm>
            <a:off x="4524480" y="3732120"/>
            <a:ext cx="128520" cy="15552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56" name=""/>
          <p:cNvSpPr/>
          <p:nvPr/>
        </p:nvSpPr>
        <p:spPr>
          <a:xfrm>
            <a:off x="5003640" y="3191040"/>
            <a:ext cx="12708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3" y="175"/>
                </a:moveTo>
                <a:lnTo>
                  <a:pt x="145" y="0"/>
                </a:lnTo>
                <a:lnTo>
                  <a:pt x="0" y="0"/>
                </a:lnTo>
                <a:lnTo>
                  <a:pt x="73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57" name=""/>
          <p:cNvSpPr/>
          <p:nvPr/>
        </p:nvSpPr>
        <p:spPr>
          <a:xfrm>
            <a:off x="5254560" y="2739960"/>
            <a:ext cx="12852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58" name=""/>
          <p:cNvSpPr/>
          <p:nvPr/>
        </p:nvSpPr>
        <p:spPr>
          <a:xfrm>
            <a:off x="4359240" y="3216240"/>
            <a:ext cx="128520" cy="15408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59" name=""/>
          <p:cNvSpPr/>
          <p:nvPr/>
        </p:nvSpPr>
        <p:spPr>
          <a:xfrm>
            <a:off x="3724200" y="3514680"/>
            <a:ext cx="12708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60" name=""/>
          <p:cNvSpPr/>
          <p:nvPr/>
        </p:nvSpPr>
        <p:spPr>
          <a:xfrm>
            <a:off x="7531200" y="4788000"/>
            <a:ext cx="12852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61" name=""/>
          <p:cNvSpPr/>
          <p:nvPr/>
        </p:nvSpPr>
        <p:spPr>
          <a:xfrm>
            <a:off x="2671920" y="2952720"/>
            <a:ext cx="12672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62" name=""/>
          <p:cNvSpPr/>
          <p:nvPr/>
        </p:nvSpPr>
        <p:spPr>
          <a:xfrm>
            <a:off x="5891040" y="1519200"/>
            <a:ext cx="2013120" cy="161280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63" name=""/>
          <p:cNvSpPr/>
          <p:nvPr/>
        </p:nvSpPr>
        <p:spPr>
          <a:xfrm>
            <a:off x="5587920" y="1066680"/>
            <a:ext cx="246240" cy="33048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864" name=""/>
          <p:cNvGrpSpPr/>
          <p:nvPr/>
        </p:nvGrpSpPr>
        <p:grpSpPr>
          <a:xfrm>
            <a:off x="5632560" y="1011240"/>
            <a:ext cx="2228400" cy="1657080"/>
            <a:chOff x="5632560" y="1011240"/>
            <a:chExt cx="2228400" cy="1657080"/>
          </a:xfrm>
        </p:grpSpPr>
        <p:sp>
          <p:nvSpPr>
            <p:cNvPr id="1865" name=""/>
            <p:cNvSpPr/>
            <p:nvPr/>
          </p:nvSpPr>
          <p:spPr>
            <a:xfrm>
              <a:off x="5632560" y="1011240"/>
              <a:ext cx="2228400" cy="165708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66" name=""/>
            <p:cNvSpPr/>
            <p:nvPr/>
          </p:nvSpPr>
          <p:spPr>
            <a:xfrm>
              <a:off x="5632560" y="1011240"/>
              <a:ext cx="2228400" cy="165708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867" name=""/>
          <p:cNvSpPr/>
          <p:nvPr/>
        </p:nvSpPr>
        <p:spPr>
          <a:xfrm>
            <a:off x="7088040" y="2292480"/>
            <a:ext cx="14400" cy="1404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68" name=""/>
          <p:cNvSpPr/>
          <p:nvPr/>
        </p:nvSpPr>
        <p:spPr>
          <a:xfrm>
            <a:off x="7088040" y="2292480"/>
            <a:ext cx="14400" cy="1404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869" name=""/>
          <p:cNvGrpSpPr/>
          <p:nvPr/>
        </p:nvGrpSpPr>
        <p:grpSpPr>
          <a:xfrm>
            <a:off x="7129440" y="1011240"/>
            <a:ext cx="1645920" cy="988560"/>
            <a:chOff x="7129440" y="1011240"/>
            <a:chExt cx="1645920" cy="988560"/>
          </a:xfrm>
        </p:grpSpPr>
        <p:sp>
          <p:nvSpPr>
            <p:cNvPr id="1870" name=""/>
            <p:cNvSpPr/>
            <p:nvPr/>
          </p:nvSpPr>
          <p:spPr>
            <a:xfrm>
              <a:off x="7129440" y="1011240"/>
              <a:ext cx="1645920" cy="98856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71" name=""/>
            <p:cNvSpPr/>
            <p:nvPr/>
          </p:nvSpPr>
          <p:spPr>
            <a:xfrm>
              <a:off x="7129440" y="1011240"/>
              <a:ext cx="1645920" cy="98856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872" name=""/>
          <p:cNvGrpSpPr/>
          <p:nvPr/>
        </p:nvGrpSpPr>
        <p:grpSpPr>
          <a:xfrm>
            <a:off x="5086440" y="1011240"/>
            <a:ext cx="825120" cy="690120"/>
            <a:chOff x="5086440" y="1011240"/>
            <a:chExt cx="825120" cy="690120"/>
          </a:xfrm>
        </p:grpSpPr>
        <p:sp>
          <p:nvSpPr>
            <p:cNvPr id="1873" name=""/>
            <p:cNvSpPr/>
            <p:nvPr/>
          </p:nvSpPr>
          <p:spPr>
            <a:xfrm>
              <a:off x="5086440" y="1011240"/>
              <a:ext cx="825120" cy="6901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74" name=""/>
            <p:cNvSpPr/>
            <p:nvPr/>
          </p:nvSpPr>
          <p:spPr>
            <a:xfrm>
              <a:off x="5086440" y="1011240"/>
              <a:ext cx="825120" cy="6901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875" name=""/>
          <p:cNvGrpSpPr/>
          <p:nvPr/>
        </p:nvGrpSpPr>
        <p:grpSpPr>
          <a:xfrm>
            <a:off x="4272120" y="1008000"/>
            <a:ext cx="850320" cy="685440"/>
            <a:chOff x="4272120" y="1008000"/>
            <a:chExt cx="850320" cy="685440"/>
          </a:xfrm>
        </p:grpSpPr>
        <p:sp>
          <p:nvSpPr>
            <p:cNvPr id="1876" name=""/>
            <p:cNvSpPr/>
            <p:nvPr/>
          </p:nvSpPr>
          <p:spPr>
            <a:xfrm>
              <a:off x="4272120" y="1008000"/>
              <a:ext cx="850320" cy="6854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77" name=""/>
            <p:cNvSpPr/>
            <p:nvPr/>
          </p:nvSpPr>
          <p:spPr>
            <a:xfrm>
              <a:off x="4272120" y="1008000"/>
              <a:ext cx="850320" cy="6854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878" name=""/>
          <p:cNvGrpSpPr/>
          <p:nvPr/>
        </p:nvGrpSpPr>
        <p:grpSpPr>
          <a:xfrm>
            <a:off x="3422520" y="1004760"/>
            <a:ext cx="961920" cy="620640"/>
            <a:chOff x="3422520" y="1004760"/>
            <a:chExt cx="961920" cy="620640"/>
          </a:xfrm>
        </p:grpSpPr>
        <p:sp>
          <p:nvSpPr>
            <p:cNvPr id="1879" name=""/>
            <p:cNvSpPr/>
            <p:nvPr/>
          </p:nvSpPr>
          <p:spPr>
            <a:xfrm>
              <a:off x="3422520" y="1004760"/>
              <a:ext cx="961920" cy="62064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80" name=""/>
            <p:cNvSpPr/>
            <p:nvPr/>
          </p:nvSpPr>
          <p:spPr>
            <a:xfrm>
              <a:off x="3422520" y="1004760"/>
              <a:ext cx="961920" cy="62064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881" name=""/>
          <p:cNvGrpSpPr/>
          <p:nvPr/>
        </p:nvGrpSpPr>
        <p:grpSpPr>
          <a:xfrm>
            <a:off x="2782800" y="1004760"/>
            <a:ext cx="1042560" cy="556920"/>
            <a:chOff x="2782800" y="1004760"/>
            <a:chExt cx="1042560" cy="556920"/>
          </a:xfrm>
        </p:grpSpPr>
        <p:sp>
          <p:nvSpPr>
            <p:cNvPr id="1882" name=""/>
            <p:cNvSpPr/>
            <p:nvPr/>
          </p:nvSpPr>
          <p:spPr>
            <a:xfrm>
              <a:off x="2782800" y="1004760"/>
              <a:ext cx="1042560" cy="55692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83" name=""/>
            <p:cNvSpPr/>
            <p:nvPr/>
          </p:nvSpPr>
          <p:spPr>
            <a:xfrm>
              <a:off x="2782800" y="1004760"/>
              <a:ext cx="1042560" cy="55692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884" name=""/>
          <p:cNvGrpSpPr/>
          <p:nvPr/>
        </p:nvGrpSpPr>
        <p:grpSpPr>
          <a:xfrm>
            <a:off x="3284640" y="1509840"/>
            <a:ext cx="677520" cy="1136160"/>
            <a:chOff x="3284640" y="1509840"/>
            <a:chExt cx="677520" cy="1136160"/>
          </a:xfrm>
        </p:grpSpPr>
        <p:sp>
          <p:nvSpPr>
            <p:cNvPr id="1885" name=""/>
            <p:cNvSpPr/>
            <p:nvPr/>
          </p:nvSpPr>
          <p:spPr>
            <a:xfrm>
              <a:off x="3284640" y="1509840"/>
              <a:ext cx="677520" cy="113616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86" name=""/>
            <p:cNvSpPr/>
            <p:nvPr/>
          </p:nvSpPr>
          <p:spPr>
            <a:xfrm>
              <a:off x="3284640" y="1509840"/>
              <a:ext cx="677520" cy="113616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887" name=""/>
          <p:cNvGrpSpPr/>
          <p:nvPr/>
        </p:nvGrpSpPr>
        <p:grpSpPr>
          <a:xfrm>
            <a:off x="4683240" y="2147760"/>
            <a:ext cx="837720" cy="536400"/>
            <a:chOff x="4683240" y="2147760"/>
            <a:chExt cx="837720" cy="536400"/>
          </a:xfrm>
        </p:grpSpPr>
        <p:sp>
          <p:nvSpPr>
            <p:cNvPr id="1888" name=""/>
            <p:cNvSpPr/>
            <p:nvPr/>
          </p:nvSpPr>
          <p:spPr>
            <a:xfrm>
              <a:off x="4683240" y="2147760"/>
              <a:ext cx="837720" cy="5364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89" name=""/>
            <p:cNvSpPr/>
            <p:nvPr/>
          </p:nvSpPr>
          <p:spPr>
            <a:xfrm>
              <a:off x="4683240" y="2147760"/>
              <a:ext cx="837720" cy="5364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890" name=""/>
          <p:cNvGrpSpPr/>
          <p:nvPr/>
        </p:nvGrpSpPr>
        <p:grpSpPr>
          <a:xfrm>
            <a:off x="4657680" y="2598840"/>
            <a:ext cx="985680" cy="461520"/>
            <a:chOff x="4657680" y="2598840"/>
            <a:chExt cx="985680" cy="461520"/>
          </a:xfrm>
        </p:grpSpPr>
        <p:sp>
          <p:nvSpPr>
            <p:cNvPr id="1891" name=""/>
            <p:cNvSpPr/>
            <p:nvPr/>
          </p:nvSpPr>
          <p:spPr>
            <a:xfrm>
              <a:off x="4657680" y="2598840"/>
              <a:ext cx="985680" cy="4615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92" name=""/>
            <p:cNvSpPr/>
            <p:nvPr/>
          </p:nvSpPr>
          <p:spPr>
            <a:xfrm>
              <a:off x="4657680" y="2598840"/>
              <a:ext cx="985680" cy="4615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893" name=""/>
          <p:cNvGrpSpPr/>
          <p:nvPr/>
        </p:nvGrpSpPr>
        <p:grpSpPr>
          <a:xfrm>
            <a:off x="4033800" y="2825640"/>
            <a:ext cx="837720" cy="677520"/>
            <a:chOff x="4033800" y="2825640"/>
            <a:chExt cx="837720" cy="677520"/>
          </a:xfrm>
        </p:grpSpPr>
        <p:sp>
          <p:nvSpPr>
            <p:cNvPr id="1894" name=""/>
            <p:cNvSpPr/>
            <p:nvPr/>
          </p:nvSpPr>
          <p:spPr>
            <a:xfrm>
              <a:off x="4033800" y="2825640"/>
              <a:ext cx="837720" cy="67752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95" name=""/>
            <p:cNvSpPr/>
            <p:nvPr/>
          </p:nvSpPr>
          <p:spPr>
            <a:xfrm>
              <a:off x="4033800" y="2825640"/>
              <a:ext cx="837720" cy="67752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896" name=""/>
          <p:cNvGrpSpPr/>
          <p:nvPr/>
        </p:nvGrpSpPr>
        <p:grpSpPr>
          <a:xfrm>
            <a:off x="4867200" y="3060720"/>
            <a:ext cx="877680" cy="461520"/>
            <a:chOff x="4867200" y="3060720"/>
            <a:chExt cx="877680" cy="461520"/>
          </a:xfrm>
        </p:grpSpPr>
        <p:sp>
          <p:nvSpPr>
            <p:cNvPr id="1897" name=""/>
            <p:cNvSpPr/>
            <p:nvPr/>
          </p:nvSpPr>
          <p:spPr>
            <a:xfrm>
              <a:off x="4867200" y="3060720"/>
              <a:ext cx="877680" cy="4615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98" name=""/>
            <p:cNvSpPr/>
            <p:nvPr/>
          </p:nvSpPr>
          <p:spPr>
            <a:xfrm>
              <a:off x="4867200" y="3060720"/>
              <a:ext cx="877680" cy="4615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899" name=""/>
          <p:cNvGrpSpPr/>
          <p:nvPr/>
        </p:nvGrpSpPr>
        <p:grpSpPr>
          <a:xfrm>
            <a:off x="4746600" y="3494160"/>
            <a:ext cx="1022040" cy="514080"/>
            <a:chOff x="4746600" y="3494160"/>
            <a:chExt cx="1022040" cy="514080"/>
          </a:xfrm>
        </p:grpSpPr>
        <p:sp>
          <p:nvSpPr>
            <p:cNvPr id="1900" name=""/>
            <p:cNvSpPr/>
            <p:nvPr/>
          </p:nvSpPr>
          <p:spPr>
            <a:xfrm>
              <a:off x="4746600" y="3494160"/>
              <a:ext cx="1022040" cy="51408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01" name=""/>
            <p:cNvSpPr/>
            <p:nvPr/>
          </p:nvSpPr>
          <p:spPr>
            <a:xfrm>
              <a:off x="4746600" y="3494160"/>
              <a:ext cx="1022040" cy="51408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02" name=""/>
          <p:cNvGrpSpPr/>
          <p:nvPr/>
        </p:nvGrpSpPr>
        <p:grpSpPr>
          <a:xfrm>
            <a:off x="3943440" y="3427560"/>
            <a:ext cx="802800" cy="852120"/>
            <a:chOff x="3943440" y="3427560"/>
            <a:chExt cx="802800" cy="852120"/>
          </a:xfrm>
        </p:grpSpPr>
        <p:sp>
          <p:nvSpPr>
            <p:cNvPr id="1903" name=""/>
            <p:cNvSpPr/>
            <p:nvPr/>
          </p:nvSpPr>
          <p:spPr>
            <a:xfrm>
              <a:off x="3943440" y="3427560"/>
              <a:ext cx="802800" cy="85212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04" name=""/>
            <p:cNvSpPr/>
            <p:nvPr/>
          </p:nvSpPr>
          <p:spPr>
            <a:xfrm>
              <a:off x="3943440" y="3427560"/>
              <a:ext cx="802800" cy="85212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05" name=""/>
          <p:cNvGrpSpPr/>
          <p:nvPr/>
        </p:nvGrpSpPr>
        <p:grpSpPr>
          <a:xfrm>
            <a:off x="3270240" y="3332160"/>
            <a:ext cx="761760" cy="928440"/>
            <a:chOff x="3270240" y="3332160"/>
            <a:chExt cx="761760" cy="928440"/>
          </a:xfrm>
        </p:grpSpPr>
        <p:sp>
          <p:nvSpPr>
            <p:cNvPr id="1906" name=""/>
            <p:cNvSpPr/>
            <p:nvPr/>
          </p:nvSpPr>
          <p:spPr>
            <a:xfrm>
              <a:off x="3270240" y="3332160"/>
              <a:ext cx="761760" cy="9284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07" name=""/>
            <p:cNvSpPr/>
            <p:nvPr/>
          </p:nvSpPr>
          <p:spPr>
            <a:xfrm>
              <a:off x="3270240" y="3332160"/>
              <a:ext cx="761760" cy="9284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08" name=""/>
          <p:cNvGrpSpPr/>
          <p:nvPr/>
        </p:nvGrpSpPr>
        <p:grpSpPr>
          <a:xfrm>
            <a:off x="2406600" y="2351160"/>
            <a:ext cx="975960" cy="1598040"/>
            <a:chOff x="2406600" y="2351160"/>
            <a:chExt cx="975960" cy="1598040"/>
          </a:xfrm>
        </p:grpSpPr>
        <p:sp>
          <p:nvSpPr>
            <p:cNvPr id="1909" name=""/>
            <p:cNvSpPr/>
            <p:nvPr/>
          </p:nvSpPr>
          <p:spPr>
            <a:xfrm>
              <a:off x="2406600" y="2351160"/>
              <a:ext cx="975960" cy="159804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10" name=""/>
            <p:cNvSpPr/>
            <p:nvPr/>
          </p:nvSpPr>
          <p:spPr>
            <a:xfrm>
              <a:off x="2406600" y="2351160"/>
              <a:ext cx="975960" cy="159804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11" name=""/>
          <p:cNvGrpSpPr/>
          <p:nvPr/>
        </p:nvGrpSpPr>
        <p:grpSpPr>
          <a:xfrm>
            <a:off x="5427720" y="1646280"/>
            <a:ext cx="758520" cy="901440"/>
            <a:chOff x="5427720" y="1646280"/>
            <a:chExt cx="758520" cy="901440"/>
          </a:xfrm>
        </p:grpSpPr>
        <p:sp>
          <p:nvSpPr>
            <p:cNvPr id="1912" name=""/>
            <p:cNvSpPr/>
            <p:nvPr/>
          </p:nvSpPr>
          <p:spPr>
            <a:xfrm>
              <a:off x="5427720" y="1646280"/>
              <a:ext cx="758520" cy="90144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13" name=""/>
            <p:cNvSpPr/>
            <p:nvPr/>
          </p:nvSpPr>
          <p:spPr>
            <a:xfrm>
              <a:off x="5427720" y="1646280"/>
              <a:ext cx="758520" cy="90144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14" name=""/>
          <p:cNvGrpSpPr/>
          <p:nvPr/>
        </p:nvGrpSpPr>
        <p:grpSpPr>
          <a:xfrm>
            <a:off x="5500800" y="2533680"/>
            <a:ext cx="713880" cy="460080"/>
            <a:chOff x="5500800" y="2533680"/>
            <a:chExt cx="713880" cy="460080"/>
          </a:xfrm>
        </p:grpSpPr>
        <p:sp>
          <p:nvSpPr>
            <p:cNvPr id="1915" name=""/>
            <p:cNvSpPr/>
            <p:nvPr/>
          </p:nvSpPr>
          <p:spPr>
            <a:xfrm>
              <a:off x="5500800" y="2533680"/>
              <a:ext cx="713880" cy="460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16" name=""/>
            <p:cNvSpPr/>
            <p:nvPr/>
          </p:nvSpPr>
          <p:spPr>
            <a:xfrm>
              <a:off x="5500800" y="2533680"/>
              <a:ext cx="713880" cy="460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17" name=""/>
          <p:cNvGrpSpPr/>
          <p:nvPr/>
        </p:nvGrpSpPr>
        <p:grpSpPr>
          <a:xfrm>
            <a:off x="5603760" y="2955960"/>
            <a:ext cx="793440" cy="685440"/>
            <a:chOff x="5603760" y="2955960"/>
            <a:chExt cx="793440" cy="685440"/>
          </a:xfrm>
        </p:grpSpPr>
        <p:sp>
          <p:nvSpPr>
            <p:cNvPr id="1918" name=""/>
            <p:cNvSpPr/>
            <p:nvPr/>
          </p:nvSpPr>
          <p:spPr>
            <a:xfrm>
              <a:off x="5603760" y="2955960"/>
              <a:ext cx="793440" cy="68544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19" name=""/>
            <p:cNvSpPr/>
            <p:nvPr/>
          </p:nvSpPr>
          <p:spPr>
            <a:xfrm>
              <a:off x="5603760" y="2955960"/>
              <a:ext cx="793440" cy="68544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20" name=""/>
          <p:cNvGrpSpPr/>
          <p:nvPr/>
        </p:nvGrpSpPr>
        <p:grpSpPr>
          <a:xfrm>
            <a:off x="5740560" y="3567240"/>
            <a:ext cx="601200" cy="545760"/>
            <a:chOff x="5740560" y="3567240"/>
            <a:chExt cx="601200" cy="545760"/>
          </a:xfrm>
        </p:grpSpPr>
        <p:sp>
          <p:nvSpPr>
            <p:cNvPr id="1921" name=""/>
            <p:cNvSpPr/>
            <p:nvPr/>
          </p:nvSpPr>
          <p:spPr>
            <a:xfrm>
              <a:off x="5740560" y="3567240"/>
              <a:ext cx="601200" cy="54576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22" name=""/>
            <p:cNvSpPr/>
            <p:nvPr/>
          </p:nvSpPr>
          <p:spPr>
            <a:xfrm>
              <a:off x="5740560" y="3567240"/>
              <a:ext cx="601200" cy="54576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23" name=""/>
          <p:cNvGrpSpPr/>
          <p:nvPr/>
        </p:nvGrpSpPr>
        <p:grpSpPr>
          <a:xfrm>
            <a:off x="6083280" y="2649600"/>
            <a:ext cx="482400" cy="821880"/>
            <a:chOff x="6083280" y="2649600"/>
            <a:chExt cx="482400" cy="821880"/>
          </a:xfrm>
        </p:grpSpPr>
        <p:sp>
          <p:nvSpPr>
            <p:cNvPr id="1924" name=""/>
            <p:cNvSpPr/>
            <p:nvPr/>
          </p:nvSpPr>
          <p:spPr>
            <a:xfrm>
              <a:off x="6083280" y="2649600"/>
              <a:ext cx="482400" cy="82188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25" name=""/>
            <p:cNvSpPr/>
            <p:nvPr/>
          </p:nvSpPr>
          <p:spPr>
            <a:xfrm>
              <a:off x="6083280" y="2649600"/>
              <a:ext cx="482400" cy="82188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26" name=""/>
          <p:cNvGrpSpPr/>
          <p:nvPr/>
        </p:nvGrpSpPr>
        <p:grpSpPr>
          <a:xfrm>
            <a:off x="5891040" y="1992240"/>
            <a:ext cx="618840" cy="666360"/>
            <a:chOff x="5891040" y="1992240"/>
            <a:chExt cx="618840" cy="666360"/>
          </a:xfrm>
        </p:grpSpPr>
        <p:sp>
          <p:nvSpPr>
            <p:cNvPr id="1927" name=""/>
            <p:cNvSpPr/>
            <p:nvPr/>
          </p:nvSpPr>
          <p:spPr>
            <a:xfrm>
              <a:off x="5891040" y="1992240"/>
              <a:ext cx="618840" cy="6663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28" name=""/>
            <p:cNvSpPr/>
            <p:nvPr/>
          </p:nvSpPr>
          <p:spPr>
            <a:xfrm>
              <a:off x="5891040" y="1992240"/>
              <a:ext cx="618840" cy="6663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29" name=""/>
          <p:cNvGrpSpPr/>
          <p:nvPr/>
        </p:nvGrpSpPr>
        <p:grpSpPr>
          <a:xfrm>
            <a:off x="6149880" y="1892160"/>
            <a:ext cx="577440" cy="336240"/>
            <a:chOff x="6149880" y="1892160"/>
            <a:chExt cx="577440" cy="336240"/>
          </a:xfrm>
        </p:grpSpPr>
        <p:sp>
          <p:nvSpPr>
            <p:cNvPr id="1930" name=""/>
            <p:cNvSpPr/>
            <p:nvPr/>
          </p:nvSpPr>
          <p:spPr>
            <a:xfrm>
              <a:off x="6149880" y="1892160"/>
              <a:ext cx="577440" cy="33624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31" name=""/>
            <p:cNvSpPr/>
            <p:nvPr/>
          </p:nvSpPr>
          <p:spPr>
            <a:xfrm>
              <a:off x="6149880" y="1892160"/>
              <a:ext cx="577440" cy="33624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32" name=""/>
          <p:cNvGrpSpPr/>
          <p:nvPr/>
        </p:nvGrpSpPr>
        <p:grpSpPr>
          <a:xfrm>
            <a:off x="6497640" y="2712960"/>
            <a:ext cx="375840" cy="631440"/>
            <a:chOff x="6497640" y="2712960"/>
            <a:chExt cx="375840" cy="631440"/>
          </a:xfrm>
        </p:grpSpPr>
        <p:sp>
          <p:nvSpPr>
            <p:cNvPr id="1933" name=""/>
            <p:cNvSpPr/>
            <p:nvPr/>
          </p:nvSpPr>
          <p:spPr>
            <a:xfrm>
              <a:off x="6497640" y="2712960"/>
              <a:ext cx="375840" cy="631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34" name=""/>
            <p:cNvSpPr/>
            <p:nvPr/>
          </p:nvSpPr>
          <p:spPr>
            <a:xfrm>
              <a:off x="6497640" y="2712960"/>
              <a:ext cx="375840" cy="631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35" name=""/>
          <p:cNvGrpSpPr/>
          <p:nvPr/>
        </p:nvGrpSpPr>
        <p:grpSpPr>
          <a:xfrm>
            <a:off x="6581880" y="2127240"/>
            <a:ext cx="469440" cy="597960"/>
            <a:chOff x="6581880" y="2127240"/>
            <a:chExt cx="469440" cy="597960"/>
          </a:xfrm>
        </p:grpSpPr>
        <p:sp>
          <p:nvSpPr>
            <p:cNvPr id="1936" name=""/>
            <p:cNvSpPr/>
            <p:nvPr/>
          </p:nvSpPr>
          <p:spPr>
            <a:xfrm>
              <a:off x="6581880" y="2127240"/>
              <a:ext cx="469440" cy="59796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37" name=""/>
            <p:cNvSpPr/>
            <p:nvPr/>
          </p:nvSpPr>
          <p:spPr>
            <a:xfrm>
              <a:off x="6581880" y="2127240"/>
              <a:ext cx="469440" cy="59796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38" name=""/>
          <p:cNvGrpSpPr/>
          <p:nvPr/>
        </p:nvGrpSpPr>
        <p:grpSpPr>
          <a:xfrm>
            <a:off x="6823080" y="2604960"/>
            <a:ext cx="496440" cy="579240"/>
            <a:chOff x="6823080" y="2604960"/>
            <a:chExt cx="496440" cy="579240"/>
          </a:xfrm>
        </p:grpSpPr>
        <p:sp>
          <p:nvSpPr>
            <p:cNvPr id="1939" name=""/>
            <p:cNvSpPr/>
            <p:nvPr/>
          </p:nvSpPr>
          <p:spPr>
            <a:xfrm>
              <a:off x="6823080" y="2604960"/>
              <a:ext cx="496440" cy="57924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40" name=""/>
            <p:cNvSpPr/>
            <p:nvPr/>
          </p:nvSpPr>
          <p:spPr>
            <a:xfrm>
              <a:off x="6823080" y="2604960"/>
              <a:ext cx="496440" cy="57924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41" name=""/>
          <p:cNvGrpSpPr/>
          <p:nvPr/>
        </p:nvGrpSpPr>
        <p:grpSpPr>
          <a:xfrm>
            <a:off x="7278840" y="2482920"/>
            <a:ext cx="680400" cy="447120"/>
            <a:chOff x="7278840" y="2482920"/>
            <a:chExt cx="680400" cy="447120"/>
          </a:xfrm>
        </p:grpSpPr>
        <p:sp>
          <p:nvSpPr>
            <p:cNvPr id="1942" name=""/>
            <p:cNvSpPr/>
            <p:nvPr/>
          </p:nvSpPr>
          <p:spPr>
            <a:xfrm>
              <a:off x="7278840" y="2482920"/>
              <a:ext cx="680400" cy="4471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43" name=""/>
            <p:cNvSpPr/>
            <p:nvPr/>
          </p:nvSpPr>
          <p:spPr>
            <a:xfrm>
              <a:off x="7278840" y="2482920"/>
              <a:ext cx="680400" cy="4471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44" name=""/>
          <p:cNvGrpSpPr/>
          <p:nvPr/>
        </p:nvGrpSpPr>
        <p:grpSpPr>
          <a:xfrm>
            <a:off x="7134120" y="2849400"/>
            <a:ext cx="468000" cy="493560"/>
            <a:chOff x="7134120" y="2849400"/>
            <a:chExt cx="468000" cy="493560"/>
          </a:xfrm>
        </p:grpSpPr>
        <p:sp>
          <p:nvSpPr>
            <p:cNvPr id="1945" name=""/>
            <p:cNvSpPr/>
            <p:nvPr/>
          </p:nvSpPr>
          <p:spPr>
            <a:xfrm>
              <a:off x="7134120" y="2849400"/>
              <a:ext cx="468000" cy="4935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46" name=""/>
            <p:cNvSpPr/>
            <p:nvPr/>
          </p:nvSpPr>
          <p:spPr>
            <a:xfrm>
              <a:off x="7134120" y="2849400"/>
              <a:ext cx="468000" cy="4935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47" name=""/>
          <p:cNvGrpSpPr/>
          <p:nvPr/>
        </p:nvGrpSpPr>
        <p:grpSpPr>
          <a:xfrm>
            <a:off x="6354720" y="3100320"/>
            <a:ext cx="853920" cy="458640"/>
            <a:chOff x="6354720" y="3100320"/>
            <a:chExt cx="853920" cy="458640"/>
          </a:xfrm>
        </p:grpSpPr>
        <p:sp>
          <p:nvSpPr>
            <p:cNvPr id="1948" name=""/>
            <p:cNvSpPr/>
            <p:nvPr/>
          </p:nvSpPr>
          <p:spPr>
            <a:xfrm>
              <a:off x="6354720" y="3100320"/>
              <a:ext cx="853920" cy="45864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49" name=""/>
            <p:cNvSpPr/>
            <p:nvPr/>
          </p:nvSpPr>
          <p:spPr>
            <a:xfrm>
              <a:off x="6354720" y="3100320"/>
              <a:ext cx="853920" cy="45864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50" name=""/>
          <p:cNvGrpSpPr/>
          <p:nvPr/>
        </p:nvGrpSpPr>
        <p:grpSpPr>
          <a:xfrm>
            <a:off x="7454880" y="2844720"/>
            <a:ext cx="542520" cy="250560"/>
            <a:chOff x="7454880" y="2844720"/>
            <a:chExt cx="542520" cy="250560"/>
          </a:xfrm>
        </p:grpSpPr>
        <p:sp>
          <p:nvSpPr>
            <p:cNvPr id="1951" name=""/>
            <p:cNvSpPr/>
            <p:nvPr/>
          </p:nvSpPr>
          <p:spPr>
            <a:xfrm>
              <a:off x="7454880" y="2844720"/>
              <a:ext cx="542520" cy="2505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52" name=""/>
            <p:cNvSpPr/>
            <p:nvPr/>
          </p:nvSpPr>
          <p:spPr>
            <a:xfrm>
              <a:off x="7454880" y="2844720"/>
              <a:ext cx="542520" cy="2505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53" name=""/>
          <p:cNvGrpSpPr/>
          <p:nvPr/>
        </p:nvGrpSpPr>
        <p:grpSpPr>
          <a:xfrm>
            <a:off x="8088480" y="1892160"/>
            <a:ext cx="215280" cy="415800"/>
            <a:chOff x="8088480" y="1892160"/>
            <a:chExt cx="215280" cy="415800"/>
          </a:xfrm>
        </p:grpSpPr>
        <p:sp>
          <p:nvSpPr>
            <p:cNvPr id="1954" name=""/>
            <p:cNvSpPr/>
            <p:nvPr/>
          </p:nvSpPr>
          <p:spPr>
            <a:xfrm>
              <a:off x="8088480" y="1892160"/>
              <a:ext cx="215280" cy="41580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55" name=""/>
            <p:cNvSpPr/>
            <p:nvPr/>
          </p:nvSpPr>
          <p:spPr>
            <a:xfrm>
              <a:off x="8088480" y="1892160"/>
              <a:ext cx="215280" cy="41580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56" name=""/>
          <p:cNvGrpSpPr/>
          <p:nvPr/>
        </p:nvGrpSpPr>
        <p:grpSpPr>
          <a:xfrm>
            <a:off x="8172360" y="1504800"/>
            <a:ext cx="418680" cy="701640"/>
            <a:chOff x="8172360" y="1504800"/>
            <a:chExt cx="418680" cy="701640"/>
          </a:xfrm>
        </p:grpSpPr>
        <p:sp>
          <p:nvSpPr>
            <p:cNvPr id="1957" name=""/>
            <p:cNvSpPr/>
            <p:nvPr/>
          </p:nvSpPr>
          <p:spPr>
            <a:xfrm>
              <a:off x="8172360" y="1504800"/>
              <a:ext cx="418680" cy="70164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58" name=""/>
            <p:cNvSpPr/>
            <p:nvPr/>
          </p:nvSpPr>
          <p:spPr>
            <a:xfrm>
              <a:off x="8172360" y="1504800"/>
              <a:ext cx="418680" cy="70164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59" name=""/>
          <p:cNvGrpSpPr/>
          <p:nvPr/>
        </p:nvGrpSpPr>
        <p:grpSpPr>
          <a:xfrm>
            <a:off x="8021520" y="2247840"/>
            <a:ext cx="429840" cy="203040"/>
            <a:chOff x="8021520" y="2247840"/>
            <a:chExt cx="429840" cy="203040"/>
          </a:xfrm>
        </p:grpSpPr>
        <p:sp>
          <p:nvSpPr>
            <p:cNvPr id="1960" name=""/>
            <p:cNvSpPr/>
            <p:nvPr/>
          </p:nvSpPr>
          <p:spPr>
            <a:xfrm>
              <a:off x="8021520" y="2247840"/>
              <a:ext cx="429840" cy="20304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61" name=""/>
            <p:cNvSpPr/>
            <p:nvPr/>
          </p:nvSpPr>
          <p:spPr>
            <a:xfrm>
              <a:off x="8021520" y="2247840"/>
              <a:ext cx="429840" cy="20304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62" name=""/>
          <p:cNvGrpSpPr/>
          <p:nvPr/>
        </p:nvGrpSpPr>
        <p:grpSpPr>
          <a:xfrm>
            <a:off x="8232840" y="2379600"/>
            <a:ext cx="75600" cy="107640"/>
            <a:chOff x="8232840" y="2379600"/>
            <a:chExt cx="75600" cy="107640"/>
          </a:xfrm>
        </p:grpSpPr>
        <p:sp>
          <p:nvSpPr>
            <p:cNvPr id="1963" name=""/>
            <p:cNvSpPr/>
            <p:nvPr/>
          </p:nvSpPr>
          <p:spPr>
            <a:xfrm>
              <a:off x="8232840" y="2379600"/>
              <a:ext cx="75600" cy="1076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64" name=""/>
            <p:cNvSpPr/>
            <p:nvPr/>
          </p:nvSpPr>
          <p:spPr>
            <a:xfrm>
              <a:off x="8232840" y="2379600"/>
              <a:ext cx="75600" cy="1076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65" name=""/>
          <p:cNvGrpSpPr/>
          <p:nvPr/>
        </p:nvGrpSpPr>
        <p:grpSpPr>
          <a:xfrm>
            <a:off x="8043840" y="2387520"/>
            <a:ext cx="199800" cy="198000"/>
            <a:chOff x="8043840" y="2387520"/>
            <a:chExt cx="199800" cy="198000"/>
          </a:xfrm>
        </p:grpSpPr>
        <p:sp>
          <p:nvSpPr>
            <p:cNvPr id="1966" name=""/>
            <p:cNvSpPr/>
            <p:nvPr/>
          </p:nvSpPr>
          <p:spPr>
            <a:xfrm>
              <a:off x="8043840" y="2387520"/>
              <a:ext cx="199800" cy="19800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67" name=""/>
            <p:cNvSpPr/>
            <p:nvPr/>
          </p:nvSpPr>
          <p:spPr>
            <a:xfrm>
              <a:off x="8043840" y="2387520"/>
              <a:ext cx="199800" cy="19800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68" name=""/>
          <p:cNvGrpSpPr/>
          <p:nvPr/>
        </p:nvGrpSpPr>
        <p:grpSpPr>
          <a:xfrm>
            <a:off x="8085240" y="2530440"/>
            <a:ext cx="147240" cy="106200"/>
            <a:chOff x="8085240" y="2530440"/>
            <a:chExt cx="147240" cy="106200"/>
          </a:xfrm>
        </p:grpSpPr>
        <p:sp>
          <p:nvSpPr>
            <p:cNvPr id="1969" name=""/>
            <p:cNvSpPr/>
            <p:nvPr/>
          </p:nvSpPr>
          <p:spPr>
            <a:xfrm>
              <a:off x="8085240" y="2530440"/>
              <a:ext cx="147240" cy="10620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0" name=""/>
            <p:cNvSpPr/>
            <p:nvPr/>
          </p:nvSpPr>
          <p:spPr>
            <a:xfrm>
              <a:off x="8085240" y="2530440"/>
              <a:ext cx="147240" cy="10620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71" name=""/>
          <p:cNvGrpSpPr/>
          <p:nvPr/>
        </p:nvGrpSpPr>
        <p:grpSpPr>
          <a:xfrm>
            <a:off x="8348760" y="2422440"/>
            <a:ext cx="42480" cy="20520"/>
            <a:chOff x="8348760" y="2422440"/>
            <a:chExt cx="42480" cy="20520"/>
          </a:xfrm>
        </p:grpSpPr>
        <p:sp>
          <p:nvSpPr>
            <p:cNvPr id="1972" name=""/>
            <p:cNvSpPr/>
            <p:nvPr/>
          </p:nvSpPr>
          <p:spPr>
            <a:xfrm>
              <a:off x="8348760" y="2422440"/>
              <a:ext cx="42480" cy="2052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3" name=""/>
            <p:cNvSpPr/>
            <p:nvPr/>
          </p:nvSpPr>
          <p:spPr>
            <a:xfrm>
              <a:off x="8348760" y="2422440"/>
              <a:ext cx="42480" cy="2052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74" name=""/>
          <p:cNvGrpSpPr/>
          <p:nvPr/>
        </p:nvGrpSpPr>
        <p:grpSpPr>
          <a:xfrm>
            <a:off x="7059600" y="2936880"/>
            <a:ext cx="909360" cy="522000"/>
            <a:chOff x="7059600" y="2936880"/>
            <a:chExt cx="909360" cy="522000"/>
          </a:xfrm>
        </p:grpSpPr>
        <p:sp>
          <p:nvSpPr>
            <p:cNvPr id="1975" name=""/>
            <p:cNvSpPr/>
            <p:nvPr/>
          </p:nvSpPr>
          <p:spPr>
            <a:xfrm>
              <a:off x="7059600" y="2936880"/>
              <a:ext cx="909360" cy="5220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6" name=""/>
            <p:cNvSpPr/>
            <p:nvPr/>
          </p:nvSpPr>
          <p:spPr>
            <a:xfrm>
              <a:off x="7059600" y="2936880"/>
              <a:ext cx="909360" cy="5220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77" name=""/>
          <p:cNvGrpSpPr/>
          <p:nvPr/>
        </p:nvGrpSpPr>
        <p:grpSpPr>
          <a:xfrm>
            <a:off x="7004160" y="3306600"/>
            <a:ext cx="1007640" cy="455400"/>
            <a:chOff x="7004160" y="3306600"/>
            <a:chExt cx="1007640" cy="455400"/>
          </a:xfrm>
        </p:grpSpPr>
        <p:sp>
          <p:nvSpPr>
            <p:cNvPr id="1978" name=""/>
            <p:cNvSpPr/>
            <p:nvPr/>
          </p:nvSpPr>
          <p:spPr>
            <a:xfrm>
              <a:off x="7004160" y="3306600"/>
              <a:ext cx="1007640" cy="45540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9" name=""/>
            <p:cNvSpPr/>
            <p:nvPr/>
          </p:nvSpPr>
          <p:spPr>
            <a:xfrm>
              <a:off x="7004160" y="3306600"/>
              <a:ext cx="1007640" cy="45540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80" name=""/>
          <p:cNvGrpSpPr/>
          <p:nvPr/>
        </p:nvGrpSpPr>
        <p:grpSpPr>
          <a:xfrm>
            <a:off x="6289560" y="3424320"/>
            <a:ext cx="993600" cy="361440"/>
            <a:chOff x="6289560" y="3424320"/>
            <a:chExt cx="993600" cy="361440"/>
          </a:xfrm>
        </p:grpSpPr>
        <p:sp>
          <p:nvSpPr>
            <p:cNvPr id="1981" name=""/>
            <p:cNvSpPr/>
            <p:nvPr/>
          </p:nvSpPr>
          <p:spPr>
            <a:xfrm>
              <a:off x="6289560" y="3424320"/>
              <a:ext cx="993600" cy="36144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2" name=""/>
            <p:cNvSpPr/>
            <p:nvPr/>
          </p:nvSpPr>
          <p:spPr>
            <a:xfrm>
              <a:off x="6289560" y="3424320"/>
              <a:ext cx="993600" cy="36144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83" name=""/>
          <p:cNvGrpSpPr/>
          <p:nvPr/>
        </p:nvGrpSpPr>
        <p:grpSpPr>
          <a:xfrm>
            <a:off x="7129440" y="3632040"/>
            <a:ext cx="596520" cy="455400"/>
            <a:chOff x="7129440" y="3632040"/>
            <a:chExt cx="596520" cy="455400"/>
          </a:xfrm>
        </p:grpSpPr>
        <p:sp>
          <p:nvSpPr>
            <p:cNvPr id="1984" name=""/>
            <p:cNvSpPr/>
            <p:nvPr/>
          </p:nvSpPr>
          <p:spPr>
            <a:xfrm>
              <a:off x="7129440" y="3632040"/>
              <a:ext cx="596520" cy="45540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5" name=""/>
            <p:cNvSpPr/>
            <p:nvPr/>
          </p:nvSpPr>
          <p:spPr>
            <a:xfrm>
              <a:off x="7129440" y="3632040"/>
              <a:ext cx="596520" cy="45540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86" name=""/>
          <p:cNvGrpSpPr/>
          <p:nvPr/>
        </p:nvGrpSpPr>
        <p:grpSpPr>
          <a:xfrm>
            <a:off x="6858000" y="3695760"/>
            <a:ext cx="634680" cy="672840"/>
            <a:chOff x="6858000" y="3695760"/>
            <a:chExt cx="634680" cy="672840"/>
          </a:xfrm>
        </p:grpSpPr>
        <p:sp>
          <p:nvSpPr>
            <p:cNvPr id="1987" name=""/>
            <p:cNvSpPr/>
            <p:nvPr/>
          </p:nvSpPr>
          <p:spPr>
            <a:xfrm>
              <a:off x="6858000" y="3695760"/>
              <a:ext cx="634680" cy="67284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8" name=""/>
            <p:cNvSpPr/>
            <p:nvPr/>
          </p:nvSpPr>
          <p:spPr>
            <a:xfrm>
              <a:off x="6858000" y="3695760"/>
              <a:ext cx="634680" cy="67284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89" name=""/>
          <p:cNvGrpSpPr/>
          <p:nvPr/>
        </p:nvGrpSpPr>
        <p:grpSpPr>
          <a:xfrm>
            <a:off x="6545160" y="3733920"/>
            <a:ext cx="458640" cy="767880"/>
            <a:chOff x="6545160" y="3733920"/>
            <a:chExt cx="458640" cy="767880"/>
          </a:xfrm>
        </p:grpSpPr>
        <p:sp>
          <p:nvSpPr>
            <p:cNvPr id="1990" name=""/>
            <p:cNvSpPr/>
            <p:nvPr/>
          </p:nvSpPr>
          <p:spPr>
            <a:xfrm>
              <a:off x="6545160" y="3733920"/>
              <a:ext cx="458640" cy="7678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1" name=""/>
            <p:cNvSpPr/>
            <p:nvPr/>
          </p:nvSpPr>
          <p:spPr>
            <a:xfrm>
              <a:off x="6545160" y="3733920"/>
              <a:ext cx="458640" cy="7678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92" name=""/>
          <p:cNvGrpSpPr/>
          <p:nvPr/>
        </p:nvGrpSpPr>
        <p:grpSpPr>
          <a:xfrm>
            <a:off x="6159600" y="3770280"/>
            <a:ext cx="420120" cy="748800"/>
            <a:chOff x="6159600" y="3770280"/>
            <a:chExt cx="420120" cy="748800"/>
          </a:xfrm>
        </p:grpSpPr>
        <p:sp>
          <p:nvSpPr>
            <p:cNvPr id="1993" name=""/>
            <p:cNvSpPr/>
            <p:nvPr/>
          </p:nvSpPr>
          <p:spPr>
            <a:xfrm>
              <a:off x="6159600" y="3770280"/>
              <a:ext cx="420120" cy="74880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4" name=""/>
            <p:cNvSpPr/>
            <p:nvPr/>
          </p:nvSpPr>
          <p:spPr>
            <a:xfrm>
              <a:off x="6159600" y="3770280"/>
              <a:ext cx="420120" cy="74880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95" name=""/>
          <p:cNvGrpSpPr/>
          <p:nvPr/>
        </p:nvGrpSpPr>
        <p:grpSpPr>
          <a:xfrm>
            <a:off x="4262400" y="3570120"/>
            <a:ext cx="1649160" cy="1630080"/>
            <a:chOff x="4262400" y="3570120"/>
            <a:chExt cx="1649160" cy="1630080"/>
          </a:xfrm>
        </p:grpSpPr>
        <p:sp>
          <p:nvSpPr>
            <p:cNvPr id="1996" name=""/>
            <p:cNvSpPr/>
            <p:nvPr/>
          </p:nvSpPr>
          <p:spPr>
            <a:xfrm>
              <a:off x="4262400" y="3570120"/>
              <a:ext cx="1649160" cy="163008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7" name=""/>
            <p:cNvSpPr/>
            <p:nvPr/>
          </p:nvSpPr>
          <p:spPr>
            <a:xfrm>
              <a:off x="4262400" y="3570120"/>
              <a:ext cx="1649160" cy="163008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98" name=""/>
          <p:cNvGrpSpPr/>
          <p:nvPr/>
        </p:nvGrpSpPr>
        <p:grpSpPr>
          <a:xfrm>
            <a:off x="6242040" y="1792440"/>
            <a:ext cx="87120" cy="72360"/>
            <a:chOff x="6242040" y="1792440"/>
            <a:chExt cx="87120" cy="72360"/>
          </a:xfrm>
        </p:grpSpPr>
        <p:sp>
          <p:nvSpPr>
            <p:cNvPr id="1999" name=""/>
            <p:cNvSpPr/>
            <p:nvPr/>
          </p:nvSpPr>
          <p:spPr>
            <a:xfrm>
              <a:off x="6242040" y="1792440"/>
              <a:ext cx="87120" cy="723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0" name=""/>
            <p:cNvSpPr/>
            <p:nvPr/>
          </p:nvSpPr>
          <p:spPr>
            <a:xfrm>
              <a:off x="6242040" y="1792440"/>
              <a:ext cx="87120" cy="723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001" name=""/>
          <p:cNvGrpSpPr/>
          <p:nvPr/>
        </p:nvGrpSpPr>
        <p:grpSpPr>
          <a:xfrm>
            <a:off x="6561000" y="1828800"/>
            <a:ext cx="68040" cy="17280"/>
            <a:chOff x="6561000" y="1828800"/>
            <a:chExt cx="68040" cy="17280"/>
          </a:xfrm>
        </p:grpSpPr>
        <p:sp>
          <p:nvSpPr>
            <p:cNvPr id="2002" name=""/>
            <p:cNvSpPr/>
            <p:nvPr/>
          </p:nvSpPr>
          <p:spPr>
            <a:xfrm>
              <a:off x="6561000" y="1828800"/>
              <a:ext cx="6804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3" name=""/>
            <p:cNvSpPr/>
            <p:nvPr/>
          </p:nvSpPr>
          <p:spPr>
            <a:xfrm>
              <a:off x="6561000" y="1828800"/>
              <a:ext cx="6804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004" name=""/>
          <p:cNvGrpSpPr/>
          <p:nvPr/>
        </p:nvGrpSpPr>
        <p:grpSpPr>
          <a:xfrm>
            <a:off x="7343640" y="1984320"/>
            <a:ext cx="749160" cy="936360"/>
            <a:chOff x="7343640" y="1984320"/>
            <a:chExt cx="749160" cy="936360"/>
          </a:xfrm>
        </p:grpSpPr>
        <p:sp>
          <p:nvSpPr>
            <p:cNvPr id="2005" name=""/>
            <p:cNvSpPr/>
            <p:nvPr/>
          </p:nvSpPr>
          <p:spPr>
            <a:xfrm>
              <a:off x="7343640" y="1984320"/>
              <a:ext cx="749160" cy="9363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6" name=""/>
            <p:cNvSpPr/>
            <p:nvPr/>
          </p:nvSpPr>
          <p:spPr>
            <a:xfrm>
              <a:off x="7343640" y="1984320"/>
              <a:ext cx="749160" cy="9363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007" name=""/>
          <p:cNvGrpSpPr/>
          <p:nvPr/>
        </p:nvGrpSpPr>
        <p:grpSpPr>
          <a:xfrm>
            <a:off x="6832440" y="2036880"/>
            <a:ext cx="234720" cy="102600"/>
            <a:chOff x="6832440" y="2036880"/>
            <a:chExt cx="234720" cy="102600"/>
          </a:xfrm>
        </p:grpSpPr>
        <p:sp>
          <p:nvSpPr>
            <p:cNvPr id="2008" name=""/>
            <p:cNvSpPr/>
            <p:nvPr/>
          </p:nvSpPr>
          <p:spPr>
            <a:xfrm>
              <a:off x="6832440" y="2036880"/>
              <a:ext cx="234720" cy="102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9" name=""/>
            <p:cNvSpPr/>
            <p:nvPr/>
          </p:nvSpPr>
          <p:spPr>
            <a:xfrm>
              <a:off x="6832440" y="2036880"/>
              <a:ext cx="234720" cy="102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010" name=""/>
          <p:cNvGrpSpPr/>
          <p:nvPr/>
        </p:nvGrpSpPr>
        <p:grpSpPr>
          <a:xfrm>
            <a:off x="7948440" y="1941480"/>
            <a:ext cx="203040" cy="391680"/>
            <a:chOff x="7948440" y="1941480"/>
            <a:chExt cx="203040" cy="391680"/>
          </a:xfrm>
        </p:grpSpPr>
        <p:sp>
          <p:nvSpPr>
            <p:cNvPr id="2011" name=""/>
            <p:cNvSpPr/>
            <p:nvPr/>
          </p:nvSpPr>
          <p:spPr>
            <a:xfrm>
              <a:off x="7948440" y="1941480"/>
              <a:ext cx="203040" cy="3916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2" name=""/>
            <p:cNvSpPr/>
            <p:nvPr/>
          </p:nvSpPr>
          <p:spPr>
            <a:xfrm>
              <a:off x="7948440" y="1941480"/>
              <a:ext cx="203040" cy="3916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013" name=""/>
          <p:cNvGrpSpPr/>
          <p:nvPr/>
        </p:nvGrpSpPr>
        <p:grpSpPr>
          <a:xfrm>
            <a:off x="5835600" y="4100400"/>
            <a:ext cx="701280" cy="603000"/>
            <a:chOff x="5835600" y="4100400"/>
            <a:chExt cx="701280" cy="603000"/>
          </a:xfrm>
        </p:grpSpPr>
        <p:sp>
          <p:nvSpPr>
            <p:cNvPr id="2014" name=""/>
            <p:cNvSpPr/>
            <p:nvPr/>
          </p:nvSpPr>
          <p:spPr>
            <a:xfrm>
              <a:off x="5835600" y="4100400"/>
              <a:ext cx="701280" cy="60300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5" name=""/>
            <p:cNvSpPr/>
            <p:nvPr/>
          </p:nvSpPr>
          <p:spPr>
            <a:xfrm>
              <a:off x="5835600" y="4100400"/>
              <a:ext cx="701280" cy="60300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016" name=""/>
          <p:cNvGrpSpPr/>
          <p:nvPr/>
        </p:nvGrpSpPr>
        <p:grpSpPr>
          <a:xfrm>
            <a:off x="8245440" y="2190600"/>
            <a:ext cx="50400" cy="101520"/>
            <a:chOff x="8245440" y="2190600"/>
            <a:chExt cx="50400" cy="101520"/>
          </a:xfrm>
        </p:grpSpPr>
        <p:sp>
          <p:nvSpPr>
            <p:cNvPr id="2017" name=""/>
            <p:cNvSpPr/>
            <p:nvPr/>
          </p:nvSpPr>
          <p:spPr>
            <a:xfrm>
              <a:off x="8245440" y="2190600"/>
              <a:ext cx="50400" cy="101520"/>
            </a:xfrm>
            <a:custGeom>
              <a:avLst/>
              <a:gdLst/>
              <a:ahLst/>
              <a:rect l="l" t="t" r="r" b="b"/>
              <a:pathLst>
                <a:path w="57" h="114">
                  <a:moveTo>
                    <a:pt x="0" y="0"/>
                  </a:moveTo>
                  <a:lnTo>
                    <a:pt x="5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8" name=""/>
            <p:cNvSpPr/>
            <p:nvPr/>
          </p:nvSpPr>
          <p:spPr>
            <a:xfrm>
              <a:off x="8245440" y="2190600"/>
              <a:ext cx="50400" cy="10152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019" name=""/>
          <p:cNvGrpSpPr/>
          <p:nvPr/>
        </p:nvGrpSpPr>
        <p:grpSpPr>
          <a:xfrm>
            <a:off x="2557440" y="1036800"/>
            <a:ext cx="5905800" cy="4043520"/>
            <a:chOff x="2557440" y="1036800"/>
            <a:chExt cx="5905800" cy="4043520"/>
          </a:xfrm>
        </p:grpSpPr>
        <p:grpSp>
          <p:nvGrpSpPr>
            <p:cNvPr id="2020" name=""/>
            <p:cNvGrpSpPr/>
            <p:nvPr/>
          </p:nvGrpSpPr>
          <p:grpSpPr>
            <a:xfrm>
              <a:off x="2557440" y="1036800"/>
              <a:ext cx="5905800" cy="4043520"/>
              <a:chOff x="2557440" y="1036800"/>
              <a:chExt cx="5905800" cy="4043520"/>
            </a:xfrm>
          </p:grpSpPr>
          <p:sp>
            <p:nvSpPr>
              <p:cNvPr id="2021" name=""/>
              <p:cNvSpPr/>
              <p:nvPr/>
            </p:nvSpPr>
            <p:spPr>
              <a:xfrm flipV="1">
                <a:off x="6512760" y="4524120"/>
                <a:ext cx="38520" cy="151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2022" name=""/>
              <p:cNvGrpSpPr/>
              <p:nvPr/>
            </p:nvGrpSpPr>
            <p:grpSpPr>
              <a:xfrm>
                <a:off x="2557440" y="1618200"/>
                <a:ext cx="5829840" cy="3366720"/>
                <a:chOff x="2557440" y="1618200"/>
                <a:chExt cx="5829840" cy="3366720"/>
              </a:xfrm>
            </p:grpSpPr>
            <p:sp>
              <p:nvSpPr>
                <p:cNvPr id="2023" name=""/>
                <p:cNvSpPr/>
                <p:nvPr/>
              </p:nvSpPr>
              <p:spPr>
                <a:xfrm flipH="1">
                  <a:off x="8320680" y="2271960"/>
                  <a:ext cx="66600" cy="20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grpSp>
              <p:nvGrpSpPr>
                <p:cNvPr id="2024" name=""/>
                <p:cNvGrpSpPr/>
                <p:nvPr/>
              </p:nvGrpSpPr>
              <p:grpSpPr>
                <a:xfrm>
                  <a:off x="2557440" y="1618200"/>
                  <a:ext cx="4453560" cy="3366720"/>
                  <a:chOff x="2557440" y="1618200"/>
                  <a:chExt cx="4453560" cy="3366720"/>
                </a:xfrm>
              </p:grpSpPr>
              <p:sp>
                <p:nvSpPr>
                  <p:cNvPr id="2025" name=""/>
                  <p:cNvSpPr/>
                  <p:nvPr/>
                </p:nvSpPr>
                <p:spPr>
                  <a:xfrm flipH="1">
                    <a:off x="4716000" y="4153320"/>
                    <a:ext cx="78840" cy="3787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26" name=""/>
                  <p:cNvSpPr/>
                  <p:nvPr/>
                </p:nvSpPr>
                <p:spPr>
                  <a:xfrm>
                    <a:off x="2653920" y="1618200"/>
                    <a:ext cx="953640" cy="613440"/>
                  </a:xfrm>
                  <a:custGeom>
                    <a:avLst/>
                    <a:gdLst/>
                    <a:ahLst/>
                    <a:rect l="l" t="t" r="r" b="b"/>
                    <a:pathLst>
                      <a:path w="1083" h="695">
                        <a:moveTo>
                          <a:pt x="36" y="695"/>
                        </a:moveTo>
                        <a:lnTo>
                          <a:pt x="0" y="616"/>
                        </a:lnTo>
                        <a:lnTo>
                          <a:pt x="222" y="308"/>
                        </a:lnTo>
                        <a:lnTo>
                          <a:pt x="287" y="272"/>
                        </a:lnTo>
                        <a:lnTo>
                          <a:pt x="337" y="251"/>
                        </a:lnTo>
                        <a:lnTo>
                          <a:pt x="495" y="308"/>
                        </a:lnTo>
                        <a:lnTo>
                          <a:pt x="839" y="36"/>
                        </a:lnTo>
                        <a:lnTo>
                          <a:pt x="939" y="0"/>
                        </a:lnTo>
                        <a:lnTo>
                          <a:pt x="1083" y="7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27" name=""/>
                  <p:cNvSpPr/>
                  <p:nvPr/>
                </p:nvSpPr>
                <p:spPr>
                  <a:xfrm>
                    <a:off x="2608560" y="2369160"/>
                    <a:ext cx="232560" cy="23256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264">
                        <a:moveTo>
                          <a:pt x="41" y="0"/>
                        </a:moveTo>
                        <a:lnTo>
                          <a:pt x="0" y="120"/>
                        </a:lnTo>
                        <a:lnTo>
                          <a:pt x="2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28" name=""/>
                  <p:cNvSpPr/>
                  <p:nvPr/>
                </p:nvSpPr>
                <p:spPr>
                  <a:xfrm>
                    <a:off x="2557440" y="2633400"/>
                    <a:ext cx="202320" cy="27828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315">
                        <a:moveTo>
                          <a:pt x="0" y="0"/>
                        </a:moveTo>
                        <a:lnTo>
                          <a:pt x="98" y="315"/>
                        </a:lnTo>
                        <a:lnTo>
                          <a:pt x="229" y="3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29" name=""/>
                  <p:cNvSpPr/>
                  <p:nvPr/>
                </p:nvSpPr>
                <p:spPr>
                  <a:xfrm>
                    <a:off x="2860200" y="3021480"/>
                    <a:ext cx="81000" cy="414000"/>
                  </a:xfrm>
                  <a:custGeom>
                    <a:avLst/>
                    <a:gdLst/>
                    <a:ahLst/>
                    <a:rect l="l" t="t" r="r" b="b"/>
                    <a:pathLst>
                      <a:path w="91" h="470">
                        <a:moveTo>
                          <a:pt x="0" y="0"/>
                        </a:moveTo>
                        <a:lnTo>
                          <a:pt x="91" y="18"/>
                        </a:lnTo>
                        <a:lnTo>
                          <a:pt x="57" y="47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30" name=""/>
                  <p:cNvSpPr/>
                  <p:nvPr/>
                </p:nvSpPr>
                <p:spPr>
                  <a:xfrm>
                    <a:off x="2835720" y="3158640"/>
                    <a:ext cx="232560" cy="47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534">
                        <a:moveTo>
                          <a:pt x="0" y="0"/>
                        </a:moveTo>
                        <a:lnTo>
                          <a:pt x="99" y="161"/>
                        </a:lnTo>
                        <a:lnTo>
                          <a:pt x="247" y="396"/>
                        </a:lnTo>
                        <a:lnTo>
                          <a:pt x="264" y="495"/>
                        </a:lnTo>
                        <a:lnTo>
                          <a:pt x="120" y="53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31" name=""/>
                  <p:cNvSpPr/>
                  <p:nvPr/>
                </p:nvSpPr>
                <p:spPr>
                  <a:xfrm>
                    <a:off x="2805840" y="3299760"/>
                    <a:ext cx="226800" cy="3031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32" name=""/>
                  <p:cNvSpPr/>
                  <p:nvPr/>
                </p:nvSpPr>
                <p:spPr>
                  <a:xfrm>
                    <a:off x="3054240" y="3553560"/>
                    <a:ext cx="63360" cy="338400"/>
                  </a:xfrm>
                  <a:custGeom>
                    <a:avLst/>
                    <a:gdLst/>
                    <a:ahLst/>
                    <a:rect l="l" t="t" r="r" b="b"/>
                    <a:pathLst>
                      <a:path w="74" h="384">
                        <a:moveTo>
                          <a:pt x="17" y="0"/>
                        </a:moveTo>
                        <a:lnTo>
                          <a:pt x="74" y="76"/>
                        </a:lnTo>
                        <a:lnTo>
                          <a:pt x="63" y="253"/>
                        </a:lnTo>
                        <a:lnTo>
                          <a:pt x="29" y="384"/>
                        </a:lnTo>
                        <a:lnTo>
                          <a:pt x="0" y="287"/>
                        </a:lnTo>
                        <a:lnTo>
                          <a:pt x="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33" name=""/>
                  <p:cNvSpPr/>
                  <p:nvPr/>
                </p:nvSpPr>
                <p:spPr>
                  <a:xfrm flipH="1">
                    <a:off x="5176080" y="4655160"/>
                    <a:ext cx="86040" cy="1674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34" name=""/>
                  <p:cNvSpPr/>
                  <p:nvPr/>
                </p:nvSpPr>
                <p:spPr>
                  <a:xfrm>
                    <a:off x="5384520" y="4696200"/>
                    <a:ext cx="232560" cy="28872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328">
                        <a:moveTo>
                          <a:pt x="5" y="328"/>
                        </a:moveTo>
                        <a:lnTo>
                          <a:pt x="0" y="195"/>
                        </a:lnTo>
                        <a:lnTo>
                          <a:pt x="34" y="138"/>
                        </a:lnTo>
                        <a:lnTo>
                          <a:pt x="154" y="46"/>
                        </a:lnTo>
                        <a:lnTo>
                          <a:pt x="26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35" name=""/>
                  <p:cNvSpPr/>
                  <p:nvPr/>
                </p:nvSpPr>
                <p:spPr>
                  <a:xfrm>
                    <a:off x="6563520" y="3031920"/>
                    <a:ext cx="447480" cy="440280"/>
                  </a:xfrm>
                  <a:custGeom>
                    <a:avLst/>
                    <a:gdLst/>
                    <a:ahLst/>
                    <a:rect l="l" t="t" r="r" b="b"/>
                    <a:pathLst>
                      <a:path w="507" h="500">
                        <a:moveTo>
                          <a:pt x="507" y="0"/>
                        </a:moveTo>
                        <a:lnTo>
                          <a:pt x="387" y="184"/>
                        </a:lnTo>
                        <a:lnTo>
                          <a:pt x="0" y="50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</p:grpSp>
          <p:sp>
            <p:nvSpPr>
              <p:cNvPr id="2036" name=""/>
              <p:cNvSpPr/>
              <p:nvPr/>
            </p:nvSpPr>
            <p:spPr>
              <a:xfrm flipH="1" flipV="1">
                <a:off x="6551280" y="3949200"/>
                <a:ext cx="72000" cy="24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2037" name=""/>
              <p:cNvGrpSpPr/>
              <p:nvPr/>
            </p:nvGrpSpPr>
            <p:grpSpPr>
              <a:xfrm>
                <a:off x="3087720" y="2567160"/>
                <a:ext cx="4263480" cy="1956600"/>
                <a:chOff x="3087720" y="2567160"/>
                <a:chExt cx="4263480" cy="1956600"/>
              </a:xfrm>
            </p:grpSpPr>
            <p:sp>
              <p:nvSpPr>
                <p:cNvPr id="2038" name=""/>
                <p:cNvSpPr/>
                <p:nvPr/>
              </p:nvSpPr>
              <p:spPr>
                <a:xfrm>
                  <a:off x="3087720" y="3573720"/>
                  <a:ext cx="324360" cy="51120"/>
                </a:xfrm>
                <a:custGeom>
                  <a:avLst/>
                  <a:gdLst/>
                  <a:ahLst/>
                  <a:rect l="l" t="t" r="r" b="b"/>
                  <a:pathLst>
                    <a:path w="367" h="57">
                      <a:moveTo>
                        <a:pt x="29" y="44"/>
                      </a:moveTo>
                      <a:lnTo>
                        <a:pt x="310" y="57"/>
                      </a:lnTo>
                      <a:lnTo>
                        <a:pt x="367" y="10"/>
                      </a:lnTo>
                      <a:lnTo>
                        <a:pt x="25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" bIns="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039" name=""/>
                <p:cNvSpPr/>
                <p:nvPr/>
              </p:nvSpPr>
              <p:spPr>
                <a:xfrm>
                  <a:off x="4415040" y="4185360"/>
                  <a:ext cx="713880" cy="338400"/>
                </a:xfrm>
                <a:custGeom>
                  <a:avLst/>
                  <a:gdLst/>
                  <a:ahLst/>
                  <a:rect l="l" t="t" r="r" b="b"/>
                  <a:pathLst>
                    <a:path w="810" h="383">
                      <a:moveTo>
                        <a:pt x="0" y="0"/>
                      </a:moveTo>
                      <a:lnTo>
                        <a:pt x="414" y="252"/>
                      </a:lnTo>
                      <a:lnTo>
                        <a:pt x="810" y="3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040" name=""/>
                <p:cNvSpPr/>
                <p:nvPr/>
              </p:nvSpPr>
              <p:spPr>
                <a:xfrm flipH="1">
                  <a:off x="4534560" y="2567160"/>
                  <a:ext cx="31320" cy="1674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041" name=""/>
                <p:cNvSpPr/>
                <p:nvPr/>
              </p:nvSpPr>
              <p:spPr>
                <a:xfrm>
                  <a:off x="4478040" y="2739600"/>
                  <a:ext cx="2291400" cy="1415520"/>
                </a:xfrm>
                <a:custGeom>
                  <a:avLst/>
                  <a:gdLst/>
                  <a:ahLst/>
                  <a:rect l="l" t="t" r="r" b="b"/>
                  <a:pathLst>
                    <a:path w="2599" h="1606">
                      <a:moveTo>
                        <a:pt x="0" y="1606"/>
                      </a:moveTo>
                      <a:lnTo>
                        <a:pt x="103" y="1531"/>
                      </a:lnTo>
                      <a:lnTo>
                        <a:pt x="414" y="1257"/>
                      </a:lnTo>
                      <a:lnTo>
                        <a:pt x="534" y="970"/>
                      </a:lnTo>
                      <a:lnTo>
                        <a:pt x="677" y="843"/>
                      </a:lnTo>
                      <a:lnTo>
                        <a:pt x="1405" y="109"/>
                      </a:lnTo>
                      <a:lnTo>
                        <a:pt x="2031" y="0"/>
                      </a:lnTo>
                      <a:lnTo>
                        <a:pt x="2341" y="73"/>
                      </a:lnTo>
                      <a:lnTo>
                        <a:pt x="2427" y="454"/>
                      </a:lnTo>
                      <a:lnTo>
                        <a:pt x="2500" y="498"/>
                      </a:lnTo>
                      <a:lnTo>
                        <a:pt x="2599" y="75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042" name=""/>
                <p:cNvSpPr/>
                <p:nvPr/>
              </p:nvSpPr>
              <p:spPr>
                <a:xfrm>
                  <a:off x="5338440" y="3042720"/>
                  <a:ext cx="20880" cy="1760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043" name=""/>
                <p:cNvSpPr/>
                <p:nvPr/>
              </p:nvSpPr>
              <p:spPr>
                <a:xfrm>
                  <a:off x="4615560" y="3725280"/>
                  <a:ext cx="793440" cy="556560"/>
                </a:xfrm>
                <a:custGeom>
                  <a:avLst/>
                  <a:gdLst/>
                  <a:ahLst/>
                  <a:rect l="l" t="t" r="r" b="b"/>
                  <a:pathLst>
                    <a:path w="900" h="631">
                      <a:moveTo>
                        <a:pt x="0" y="631"/>
                      </a:moveTo>
                      <a:lnTo>
                        <a:pt x="269" y="504"/>
                      </a:lnTo>
                      <a:lnTo>
                        <a:pt x="407" y="0"/>
                      </a:lnTo>
                      <a:lnTo>
                        <a:pt x="900" y="2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044" name=""/>
                <p:cNvSpPr/>
                <p:nvPr/>
              </p:nvSpPr>
              <p:spPr>
                <a:xfrm flipV="1">
                  <a:off x="5817960" y="4063320"/>
                  <a:ext cx="26280" cy="1054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045" name=""/>
                <p:cNvSpPr/>
                <p:nvPr/>
              </p:nvSpPr>
              <p:spPr>
                <a:xfrm>
                  <a:off x="6702480" y="3942000"/>
                  <a:ext cx="31680" cy="118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046" name=""/>
                <p:cNvSpPr/>
                <p:nvPr/>
              </p:nvSpPr>
              <p:spPr>
                <a:xfrm>
                  <a:off x="6496920" y="4033800"/>
                  <a:ext cx="50760" cy="126720"/>
                </a:xfrm>
                <a:custGeom>
                  <a:avLst/>
                  <a:gdLst/>
                  <a:ahLst/>
                  <a:rect l="l" t="t" r="r" b="b"/>
                  <a:pathLst>
                    <a:path w="57" h="144">
                      <a:moveTo>
                        <a:pt x="57" y="144"/>
                      </a:moveTo>
                      <a:lnTo>
                        <a:pt x="46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047" name=""/>
                <p:cNvSpPr/>
                <p:nvPr/>
              </p:nvSpPr>
              <p:spPr>
                <a:xfrm flipH="1" flipV="1">
                  <a:off x="6981120" y="2912400"/>
                  <a:ext cx="370080" cy="1303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048" name=""/>
                <p:cNvSpPr/>
                <p:nvPr/>
              </p:nvSpPr>
              <p:spPr>
                <a:xfrm flipH="1">
                  <a:off x="6141960" y="3746160"/>
                  <a:ext cx="29880" cy="271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049" name=""/>
                <p:cNvSpPr/>
                <p:nvPr/>
              </p:nvSpPr>
              <p:spPr>
                <a:xfrm>
                  <a:off x="6041880" y="3911760"/>
                  <a:ext cx="48960" cy="1569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050" name=""/>
                <p:cNvSpPr/>
                <p:nvPr/>
              </p:nvSpPr>
              <p:spPr>
                <a:xfrm flipV="1">
                  <a:off x="5923440" y="4109040"/>
                  <a:ext cx="185040" cy="54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400" bIns="-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051" name=""/>
                <p:cNvSpPr/>
                <p:nvPr/>
              </p:nvSpPr>
              <p:spPr>
                <a:xfrm>
                  <a:off x="6693840" y="3316320"/>
                  <a:ext cx="203040" cy="75600"/>
                </a:xfrm>
                <a:custGeom>
                  <a:avLst/>
                  <a:gdLst/>
                  <a:ahLst/>
                  <a:rect l="l" t="t" r="r" b="b"/>
                  <a:pathLst>
                    <a:path w="229" h="86">
                      <a:moveTo>
                        <a:pt x="229" y="17"/>
                      </a:moveTo>
                      <a:lnTo>
                        <a:pt x="154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052" name=""/>
                <p:cNvSpPr/>
                <p:nvPr/>
              </p:nvSpPr>
              <p:spPr>
                <a:xfrm flipH="1">
                  <a:off x="6579360" y="3892680"/>
                  <a:ext cx="1440" cy="70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400" bIns="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053" name=""/>
                <p:cNvSpPr/>
                <p:nvPr/>
              </p:nvSpPr>
              <p:spPr>
                <a:xfrm flipV="1">
                  <a:off x="6274440" y="4106160"/>
                  <a:ext cx="1440" cy="489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" bIns="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2054" name=""/>
              <p:cNvGrpSpPr/>
              <p:nvPr/>
            </p:nvGrpSpPr>
            <p:grpSpPr>
              <a:xfrm>
                <a:off x="2714040" y="1036800"/>
                <a:ext cx="5749200" cy="4043520"/>
                <a:chOff x="2714040" y="1036800"/>
                <a:chExt cx="5749200" cy="4043520"/>
              </a:xfrm>
            </p:grpSpPr>
            <p:grpSp>
              <p:nvGrpSpPr>
                <p:cNvPr id="2055" name=""/>
                <p:cNvGrpSpPr/>
                <p:nvPr/>
              </p:nvGrpSpPr>
              <p:grpSpPr>
                <a:xfrm>
                  <a:off x="4215600" y="2152800"/>
                  <a:ext cx="4247640" cy="2619000"/>
                  <a:chOff x="4215600" y="2152800"/>
                  <a:chExt cx="4247640" cy="2619000"/>
                </a:xfrm>
              </p:grpSpPr>
              <p:sp>
                <p:nvSpPr>
                  <p:cNvPr id="2056" name=""/>
                  <p:cNvSpPr/>
                  <p:nvPr/>
                </p:nvSpPr>
                <p:spPr>
                  <a:xfrm>
                    <a:off x="4215600" y="2945880"/>
                    <a:ext cx="93240" cy="19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57" name=""/>
                  <p:cNvSpPr/>
                  <p:nvPr/>
                </p:nvSpPr>
                <p:spPr>
                  <a:xfrm flipH="1">
                    <a:off x="4726800" y="3381120"/>
                    <a:ext cx="75600" cy="810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200" bIns="34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58" name=""/>
                  <p:cNvSpPr/>
                  <p:nvPr/>
                </p:nvSpPr>
                <p:spPr>
                  <a:xfrm>
                    <a:off x="5475600" y="2860920"/>
                    <a:ext cx="211320" cy="49500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59" name=""/>
                  <p:cNvSpPr/>
                  <p:nvPr/>
                </p:nvSpPr>
                <p:spPr>
                  <a:xfrm>
                    <a:off x="4994280" y="3153600"/>
                    <a:ext cx="904320" cy="327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25" h="373">
                        <a:moveTo>
                          <a:pt x="0" y="373"/>
                        </a:moveTo>
                        <a:lnTo>
                          <a:pt x="509" y="166"/>
                        </a:lnTo>
                        <a:lnTo>
                          <a:pt x="1020" y="127"/>
                        </a:lnTo>
                        <a:lnTo>
                          <a:pt x="1025" y="0"/>
                        </a:lnTo>
                        <a:lnTo>
                          <a:pt x="555" y="9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60" name=""/>
                  <p:cNvSpPr/>
                  <p:nvPr/>
                </p:nvSpPr>
                <p:spPr>
                  <a:xfrm>
                    <a:off x="5130360" y="2748240"/>
                    <a:ext cx="1476720" cy="678600"/>
                  </a:xfrm>
                  <a:custGeom>
                    <a:avLst/>
                    <a:gdLst/>
                    <a:ahLst/>
                    <a:rect l="l" t="t" r="r" b="b"/>
                    <a:pathLst>
                      <a:path w="1674" h="769">
                        <a:moveTo>
                          <a:pt x="1674" y="0"/>
                        </a:moveTo>
                        <a:lnTo>
                          <a:pt x="1205" y="109"/>
                        </a:lnTo>
                        <a:lnTo>
                          <a:pt x="699" y="304"/>
                        </a:lnTo>
                        <a:lnTo>
                          <a:pt x="0" y="76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61" name=""/>
                  <p:cNvSpPr/>
                  <p:nvPr/>
                </p:nvSpPr>
                <p:spPr>
                  <a:xfrm>
                    <a:off x="8301240" y="2152800"/>
                    <a:ext cx="49320" cy="1018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62" name=""/>
                  <p:cNvSpPr/>
                  <p:nvPr/>
                </p:nvSpPr>
                <p:spPr>
                  <a:xfrm>
                    <a:off x="8320680" y="2304000"/>
                    <a:ext cx="142560" cy="5976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68">
                        <a:moveTo>
                          <a:pt x="162" y="39"/>
                        </a:moveTo>
                        <a:lnTo>
                          <a:pt x="70" y="6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2960" bIns="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63" name=""/>
                  <p:cNvSpPr/>
                  <p:nvPr/>
                </p:nvSpPr>
                <p:spPr>
                  <a:xfrm flipH="1">
                    <a:off x="7613640" y="2330640"/>
                    <a:ext cx="64800" cy="2062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64" name=""/>
                  <p:cNvSpPr/>
                  <p:nvPr/>
                </p:nvSpPr>
                <p:spPr>
                  <a:xfrm>
                    <a:off x="7448040" y="2330640"/>
                    <a:ext cx="766440" cy="28152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320">
                        <a:moveTo>
                          <a:pt x="0" y="320"/>
                        </a:moveTo>
                        <a:lnTo>
                          <a:pt x="39" y="274"/>
                        </a:lnTo>
                        <a:lnTo>
                          <a:pt x="194" y="234"/>
                        </a:lnTo>
                        <a:lnTo>
                          <a:pt x="344" y="245"/>
                        </a:lnTo>
                        <a:lnTo>
                          <a:pt x="504" y="206"/>
                        </a:lnTo>
                        <a:lnTo>
                          <a:pt x="590" y="222"/>
                        </a:lnTo>
                        <a:lnTo>
                          <a:pt x="739" y="274"/>
                        </a:lnTo>
                        <a:lnTo>
                          <a:pt x="832" y="200"/>
                        </a:lnTo>
                        <a:lnTo>
                          <a:pt x="866" y="172"/>
                        </a:lnTo>
                        <a:lnTo>
                          <a:pt x="853" y="114"/>
                        </a:lnTo>
                        <a:lnTo>
                          <a:pt x="871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65" name=""/>
                  <p:cNvSpPr/>
                  <p:nvPr/>
                </p:nvSpPr>
                <p:spPr>
                  <a:xfrm>
                    <a:off x="7127280" y="2975760"/>
                    <a:ext cx="768600" cy="38412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436">
                        <a:moveTo>
                          <a:pt x="871" y="41"/>
                        </a:moveTo>
                        <a:lnTo>
                          <a:pt x="785" y="0"/>
                        </a:lnTo>
                        <a:lnTo>
                          <a:pt x="613" y="0"/>
                        </a:lnTo>
                        <a:lnTo>
                          <a:pt x="91" y="109"/>
                        </a:lnTo>
                        <a:lnTo>
                          <a:pt x="104" y="321"/>
                        </a:lnTo>
                        <a:lnTo>
                          <a:pt x="0" y="43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66" name=""/>
                  <p:cNvSpPr/>
                  <p:nvPr/>
                </p:nvSpPr>
                <p:spPr>
                  <a:xfrm>
                    <a:off x="6536880" y="2764440"/>
                    <a:ext cx="865080" cy="1942200"/>
                  </a:xfrm>
                  <a:custGeom>
                    <a:avLst/>
                    <a:gdLst/>
                    <a:ahLst/>
                    <a:rect l="l" t="t" r="r" b="b"/>
                    <a:pathLst>
                      <a:path w="983" h="2203">
                        <a:moveTo>
                          <a:pt x="983" y="0"/>
                        </a:moveTo>
                        <a:lnTo>
                          <a:pt x="839" y="109"/>
                        </a:lnTo>
                        <a:lnTo>
                          <a:pt x="759" y="303"/>
                        </a:lnTo>
                        <a:lnTo>
                          <a:pt x="569" y="602"/>
                        </a:lnTo>
                        <a:lnTo>
                          <a:pt x="506" y="790"/>
                        </a:lnTo>
                        <a:lnTo>
                          <a:pt x="183" y="1142"/>
                        </a:lnTo>
                        <a:lnTo>
                          <a:pt x="86" y="1382"/>
                        </a:lnTo>
                        <a:lnTo>
                          <a:pt x="97" y="1612"/>
                        </a:lnTo>
                        <a:lnTo>
                          <a:pt x="6" y="2047"/>
                        </a:lnTo>
                        <a:lnTo>
                          <a:pt x="0" y="22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67" name=""/>
                  <p:cNvSpPr/>
                  <p:nvPr/>
                </p:nvSpPr>
                <p:spPr>
                  <a:xfrm flipH="1" flipV="1">
                    <a:off x="7365240" y="3897720"/>
                    <a:ext cx="182880" cy="1512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68" name=""/>
                  <p:cNvSpPr/>
                  <p:nvPr/>
                </p:nvSpPr>
                <p:spPr>
                  <a:xfrm>
                    <a:off x="6269040" y="4438800"/>
                    <a:ext cx="332640" cy="206280"/>
                  </a:xfrm>
                  <a:custGeom>
                    <a:avLst/>
                    <a:gdLst/>
                    <a:ahLst/>
                    <a:rect l="l" t="t" r="r" b="b"/>
                    <a:pathLst>
                      <a:path w="378" h="235">
                        <a:moveTo>
                          <a:pt x="378" y="110"/>
                        </a:moveTo>
                        <a:lnTo>
                          <a:pt x="190" y="23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69" name=""/>
                  <p:cNvSpPr/>
                  <p:nvPr/>
                </p:nvSpPr>
                <p:spPr>
                  <a:xfrm>
                    <a:off x="6404400" y="2950920"/>
                    <a:ext cx="870840" cy="879840"/>
                  </a:xfrm>
                  <a:custGeom>
                    <a:avLst/>
                    <a:gdLst/>
                    <a:ahLst/>
                    <a:rect l="l" t="t" r="r" b="b"/>
                    <a:pathLst>
                      <a:path w="988" h="999">
                        <a:moveTo>
                          <a:pt x="988" y="0"/>
                        </a:moveTo>
                        <a:lnTo>
                          <a:pt x="884" y="167"/>
                        </a:lnTo>
                        <a:lnTo>
                          <a:pt x="803" y="350"/>
                        </a:lnTo>
                        <a:lnTo>
                          <a:pt x="443" y="678"/>
                        </a:lnTo>
                        <a:lnTo>
                          <a:pt x="156" y="981"/>
                        </a:lnTo>
                        <a:lnTo>
                          <a:pt x="0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70" name=""/>
                  <p:cNvSpPr/>
                  <p:nvPr/>
                </p:nvSpPr>
                <p:spPr>
                  <a:xfrm>
                    <a:off x="5990400" y="3911760"/>
                    <a:ext cx="345240" cy="860040"/>
                  </a:xfrm>
                  <a:custGeom>
                    <a:avLst/>
                    <a:gdLst/>
                    <a:ahLst/>
                    <a:rect l="l" t="t" r="r" b="b"/>
                    <a:pathLst>
                      <a:path w="393" h="976">
                        <a:moveTo>
                          <a:pt x="0" y="976"/>
                        </a:moveTo>
                        <a:lnTo>
                          <a:pt x="138" y="861"/>
                        </a:lnTo>
                        <a:lnTo>
                          <a:pt x="161" y="666"/>
                        </a:lnTo>
                        <a:lnTo>
                          <a:pt x="249" y="219"/>
                        </a:lnTo>
                        <a:lnTo>
                          <a:pt x="393" y="70"/>
                        </a:lnTo>
                        <a:lnTo>
                          <a:pt x="39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71" name=""/>
                  <p:cNvSpPr/>
                  <p:nvPr/>
                </p:nvSpPr>
                <p:spPr>
                  <a:xfrm>
                    <a:off x="6649560" y="2956320"/>
                    <a:ext cx="179640" cy="41976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477">
                        <a:moveTo>
                          <a:pt x="204" y="0"/>
                        </a:moveTo>
                        <a:lnTo>
                          <a:pt x="0" y="28"/>
                        </a:lnTo>
                        <a:lnTo>
                          <a:pt x="23" y="47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72" name=""/>
                  <p:cNvSpPr/>
                  <p:nvPr/>
                </p:nvSpPr>
                <p:spPr>
                  <a:xfrm>
                    <a:off x="6242760" y="3562560"/>
                    <a:ext cx="283320" cy="500760"/>
                  </a:xfrm>
                  <a:custGeom>
                    <a:avLst/>
                    <a:gdLst/>
                    <a:ahLst/>
                    <a:rect l="l" t="t" r="r" b="b"/>
                    <a:pathLst>
                      <a:path w="321" h="568">
                        <a:moveTo>
                          <a:pt x="0" y="568"/>
                        </a:moveTo>
                        <a:lnTo>
                          <a:pt x="11" y="466"/>
                        </a:lnTo>
                        <a:lnTo>
                          <a:pt x="177" y="352"/>
                        </a:lnTo>
                        <a:lnTo>
                          <a:pt x="321" y="41"/>
                        </a:lnTo>
                        <a:lnTo>
                          <a:pt x="315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73" name=""/>
                  <p:cNvSpPr/>
                  <p:nvPr/>
                </p:nvSpPr>
                <p:spPr>
                  <a:xfrm>
                    <a:off x="5703120" y="3973680"/>
                    <a:ext cx="565920" cy="37872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2074" name=""/>
                <p:cNvGrpSpPr/>
                <p:nvPr/>
              </p:nvGrpSpPr>
              <p:grpSpPr>
                <a:xfrm>
                  <a:off x="2714040" y="1036800"/>
                  <a:ext cx="5678640" cy="4043520"/>
                  <a:chOff x="2714040" y="1036800"/>
                  <a:chExt cx="5678640" cy="4043520"/>
                </a:xfrm>
              </p:grpSpPr>
              <p:sp>
                <p:nvSpPr>
                  <p:cNvPr id="2075" name=""/>
                  <p:cNvSpPr/>
                  <p:nvPr/>
                </p:nvSpPr>
                <p:spPr>
                  <a:xfrm>
                    <a:off x="5484600" y="3610080"/>
                    <a:ext cx="298080" cy="103644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1176">
                        <a:moveTo>
                          <a:pt x="0" y="0"/>
                        </a:moveTo>
                        <a:lnTo>
                          <a:pt x="122" y="667"/>
                        </a:lnTo>
                        <a:lnTo>
                          <a:pt x="302" y="925"/>
                        </a:lnTo>
                        <a:lnTo>
                          <a:pt x="287" y="1090"/>
                        </a:lnTo>
                        <a:lnTo>
                          <a:pt x="338" y="117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76" name=""/>
                  <p:cNvSpPr/>
                  <p:nvPr/>
                </p:nvSpPr>
                <p:spPr>
                  <a:xfrm>
                    <a:off x="4140000" y="1036800"/>
                    <a:ext cx="17280" cy="361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77" name=""/>
                  <p:cNvSpPr/>
                  <p:nvPr/>
                </p:nvSpPr>
                <p:spPr>
                  <a:xfrm>
                    <a:off x="2761560" y="1139040"/>
                    <a:ext cx="1143720" cy="2021760"/>
                  </a:xfrm>
                  <a:custGeom>
                    <a:avLst/>
                    <a:gdLst/>
                    <a:ahLst/>
                    <a:rect l="l" t="t" r="r" b="b"/>
                    <a:pathLst>
                      <a:path w="1298" h="2295">
                        <a:moveTo>
                          <a:pt x="1205" y="0"/>
                        </a:moveTo>
                        <a:lnTo>
                          <a:pt x="1262" y="136"/>
                        </a:lnTo>
                        <a:lnTo>
                          <a:pt x="1298" y="286"/>
                        </a:lnTo>
                        <a:lnTo>
                          <a:pt x="975" y="401"/>
                        </a:lnTo>
                        <a:lnTo>
                          <a:pt x="946" y="487"/>
                        </a:lnTo>
                        <a:lnTo>
                          <a:pt x="846" y="573"/>
                        </a:lnTo>
                        <a:lnTo>
                          <a:pt x="466" y="882"/>
                        </a:lnTo>
                        <a:lnTo>
                          <a:pt x="79" y="1219"/>
                        </a:lnTo>
                        <a:lnTo>
                          <a:pt x="136" y="1477"/>
                        </a:lnTo>
                        <a:lnTo>
                          <a:pt x="0" y="2008"/>
                        </a:lnTo>
                        <a:lnTo>
                          <a:pt x="86" y="229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78" name=""/>
                  <p:cNvSpPr/>
                  <p:nvPr/>
                </p:nvSpPr>
                <p:spPr>
                  <a:xfrm>
                    <a:off x="2881440" y="1353960"/>
                    <a:ext cx="202320" cy="518040"/>
                  </a:xfrm>
                  <a:custGeom>
                    <a:avLst/>
                    <a:gdLst/>
                    <a:ahLst/>
                    <a:rect l="l" t="t" r="r" b="b"/>
                    <a:pathLst>
                      <a:path w="230" h="589">
                        <a:moveTo>
                          <a:pt x="230" y="0"/>
                        </a:moveTo>
                        <a:lnTo>
                          <a:pt x="172" y="86"/>
                        </a:lnTo>
                        <a:lnTo>
                          <a:pt x="158" y="273"/>
                        </a:lnTo>
                        <a:lnTo>
                          <a:pt x="36" y="373"/>
                        </a:lnTo>
                        <a:lnTo>
                          <a:pt x="0" y="58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79" name=""/>
                  <p:cNvSpPr/>
                  <p:nvPr/>
                </p:nvSpPr>
                <p:spPr>
                  <a:xfrm>
                    <a:off x="3873960" y="1271160"/>
                    <a:ext cx="542520" cy="334800"/>
                  </a:xfrm>
                  <a:custGeom>
                    <a:avLst/>
                    <a:gdLst/>
                    <a:ahLst/>
                    <a:rect l="l" t="t" r="r" b="b"/>
                    <a:pathLst>
                      <a:path w="617" h="380">
                        <a:moveTo>
                          <a:pt x="617" y="380"/>
                        </a:moveTo>
                        <a:lnTo>
                          <a:pt x="430" y="194"/>
                        </a:lnTo>
                        <a:lnTo>
                          <a:pt x="315" y="17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80" name=""/>
                  <p:cNvSpPr/>
                  <p:nvPr/>
                </p:nvSpPr>
                <p:spPr>
                  <a:xfrm>
                    <a:off x="3866760" y="1239120"/>
                    <a:ext cx="3654000" cy="955080"/>
                  </a:xfrm>
                  <a:custGeom>
                    <a:avLst/>
                    <a:gdLst/>
                    <a:ahLst/>
                    <a:rect l="l" t="t" r="r" b="b"/>
                    <a:pathLst>
                      <a:path w="4145" h="1083">
                        <a:moveTo>
                          <a:pt x="0" y="0"/>
                        </a:moveTo>
                        <a:lnTo>
                          <a:pt x="322" y="180"/>
                        </a:lnTo>
                        <a:lnTo>
                          <a:pt x="1283" y="302"/>
                        </a:lnTo>
                        <a:lnTo>
                          <a:pt x="1900" y="423"/>
                        </a:lnTo>
                        <a:lnTo>
                          <a:pt x="2660" y="431"/>
                        </a:lnTo>
                        <a:lnTo>
                          <a:pt x="2825" y="495"/>
                        </a:lnTo>
                        <a:lnTo>
                          <a:pt x="2933" y="395"/>
                        </a:lnTo>
                        <a:lnTo>
                          <a:pt x="3047" y="359"/>
                        </a:lnTo>
                        <a:lnTo>
                          <a:pt x="3908" y="330"/>
                        </a:lnTo>
                        <a:lnTo>
                          <a:pt x="3958" y="345"/>
                        </a:lnTo>
                        <a:lnTo>
                          <a:pt x="4015" y="409"/>
                        </a:lnTo>
                        <a:lnTo>
                          <a:pt x="4066" y="553"/>
                        </a:lnTo>
                        <a:lnTo>
                          <a:pt x="4101" y="969"/>
                        </a:lnTo>
                        <a:lnTo>
                          <a:pt x="4145" y="10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81" name=""/>
                  <p:cNvSpPr/>
                  <p:nvPr/>
                </p:nvSpPr>
                <p:spPr>
                  <a:xfrm>
                    <a:off x="3160080" y="1632600"/>
                    <a:ext cx="1092600" cy="1774800"/>
                  </a:xfrm>
                  <a:custGeom>
                    <a:avLst/>
                    <a:gdLst/>
                    <a:ahLst/>
                    <a:rect l="l" t="t" r="r" b="b"/>
                    <a:pathLst>
                      <a:path w="1240" h="2015">
                        <a:moveTo>
                          <a:pt x="71" y="0"/>
                        </a:moveTo>
                        <a:lnTo>
                          <a:pt x="0" y="108"/>
                        </a:lnTo>
                        <a:lnTo>
                          <a:pt x="50" y="287"/>
                        </a:lnTo>
                        <a:lnTo>
                          <a:pt x="272" y="574"/>
                        </a:lnTo>
                        <a:lnTo>
                          <a:pt x="294" y="681"/>
                        </a:lnTo>
                        <a:lnTo>
                          <a:pt x="537" y="1011"/>
                        </a:lnTo>
                        <a:lnTo>
                          <a:pt x="717" y="1004"/>
                        </a:lnTo>
                        <a:lnTo>
                          <a:pt x="760" y="961"/>
                        </a:lnTo>
                        <a:lnTo>
                          <a:pt x="796" y="947"/>
                        </a:lnTo>
                        <a:lnTo>
                          <a:pt x="853" y="990"/>
                        </a:lnTo>
                        <a:lnTo>
                          <a:pt x="925" y="997"/>
                        </a:lnTo>
                        <a:lnTo>
                          <a:pt x="953" y="1126"/>
                        </a:lnTo>
                        <a:lnTo>
                          <a:pt x="1147" y="1320"/>
                        </a:lnTo>
                        <a:lnTo>
                          <a:pt x="1118" y="1477"/>
                        </a:lnTo>
                        <a:lnTo>
                          <a:pt x="1204" y="1542"/>
                        </a:lnTo>
                        <a:lnTo>
                          <a:pt x="1176" y="1664"/>
                        </a:lnTo>
                        <a:lnTo>
                          <a:pt x="1118" y="1736"/>
                        </a:lnTo>
                        <a:lnTo>
                          <a:pt x="1025" y="1786"/>
                        </a:lnTo>
                        <a:lnTo>
                          <a:pt x="1118" y="1922"/>
                        </a:lnTo>
                        <a:lnTo>
                          <a:pt x="1240" y="20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82" name=""/>
                  <p:cNvSpPr/>
                  <p:nvPr/>
                </p:nvSpPr>
                <p:spPr>
                  <a:xfrm>
                    <a:off x="4050000" y="1581480"/>
                    <a:ext cx="214920" cy="1092600"/>
                  </a:xfrm>
                  <a:custGeom>
                    <a:avLst/>
                    <a:gdLst/>
                    <a:ahLst/>
                    <a:rect l="l" t="t" r="r" b="b"/>
                    <a:pathLst>
                      <a:path w="243" h="1240">
                        <a:moveTo>
                          <a:pt x="129" y="0"/>
                        </a:moveTo>
                        <a:lnTo>
                          <a:pt x="243" y="789"/>
                        </a:lnTo>
                        <a:lnTo>
                          <a:pt x="0" y="12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83" name=""/>
                  <p:cNvSpPr/>
                  <p:nvPr/>
                </p:nvSpPr>
                <p:spPr>
                  <a:xfrm>
                    <a:off x="2714040" y="3021840"/>
                    <a:ext cx="967320" cy="880920"/>
                  </a:xfrm>
                  <a:custGeom>
                    <a:avLst/>
                    <a:gdLst/>
                    <a:ahLst/>
                    <a:rect l="l" t="t" r="r" b="b"/>
                    <a:pathLst>
                      <a:path w="1097" h="999">
                        <a:moveTo>
                          <a:pt x="172" y="0"/>
                        </a:moveTo>
                        <a:lnTo>
                          <a:pt x="138" y="149"/>
                        </a:lnTo>
                        <a:lnTo>
                          <a:pt x="93" y="211"/>
                        </a:lnTo>
                        <a:lnTo>
                          <a:pt x="109" y="315"/>
                        </a:lnTo>
                        <a:lnTo>
                          <a:pt x="0" y="373"/>
                        </a:lnTo>
                        <a:lnTo>
                          <a:pt x="36" y="563"/>
                        </a:lnTo>
                        <a:lnTo>
                          <a:pt x="161" y="608"/>
                        </a:lnTo>
                        <a:lnTo>
                          <a:pt x="448" y="843"/>
                        </a:lnTo>
                        <a:lnTo>
                          <a:pt x="740" y="900"/>
                        </a:lnTo>
                        <a:lnTo>
                          <a:pt x="1097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84" name=""/>
                  <p:cNvSpPr/>
                  <p:nvPr/>
                </p:nvSpPr>
                <p:spPr>
                  <a:xfrm flipV="1">
                    <a:off x="3265920" y="3800520"/>
                    <a:ext cx="5040" cy="1162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85" name=""/>
                  <p:cNvSpPr/>
                  <p:nvPr/>
                </p:nvSpPr>
                <p:spPr>
                  <a:xfrm>
                    <a:off x="3593520" y="3569760"/>
                    <a:ext cx="1535040" cy="945000"/>
                  </a:xfrm>
                  <a:custGeom>
                    <a:avLst/>
                    <a:gdLst/>
                    <a:ahLst/>
                    <a:rect l="l" t="t" r="r" b="b"/>
                    <a:pathLst>
                      <a:path w="1740" h="1072">
                        <a:moveTo>
                          <a:pt x="0" y="0"/>
                        </a:moveTo>
                        <a:lnTo>
                          <a:pt x="138" y="533"/>
                        </a:lnTo>
                        <a:lnTo>
                          <a:pt x="419" y="665"/>
                        </a:lnTo>
                        <a:lnTo>
                          <a:pt x="740" y="603"/>
                        </a:lnTo>
                        <a:lnTo>
                          <a:pt x="1740" y="107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86" name=""/>
                  <p:cNvSpPr/>
                  <p:nvPr/>
                </p:nvSpPr>
                <p:spPr>
                  <a:xfrm>
                    <a:off x="4307400" y="2242080"/>
                    <a:ext cx="100080" cy="460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87" name=""/>
                  <p:cNvSpPr/>
                  <p:nvPr/>
                </p:nvSpPr>
                <p:spPr>
                  <a:xfrm>
                    <a:off x="4115160" y="2639160"/>
                    <a:ext cx="1350000" cy="1120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1" h="1273">
                        <a:moveTo>
                          <a:pt x="0" y="0"/>
                        </a:moveTo>
                        <a:lnTo>
                          <a:pt x="81" y="63"/>
                        </a:lnTo>
                        <a:lnTo>
                          <a:pt x="172" y="34"/>
                        </a:lnTo>
                        <a:lnTo>
                          <a:pt x="511" y="120"/>
                        </a:lnTo>
                        <a:lnTo>
                          <a:pt x="590" y="224"/>
                        </a:lnTo>
                        <a:lnTo>
                          <a:pt x="655" y="235"/>
                        </a:lnTo>
                        <a:lnTo>
                          <a:pt x="1336" y="723"/>
                        </a:lnTo>
                        <a:lnTo>
                          <a:pt x="1508" y="746"/>
                        </a:lnTo>
                        <a:lnTo>
                          <a:pt x="1531" y="127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88" name=""/>
                  <p:cNvSpPr/>
                  <p:nvPr/>
                </p:nvSpPr>
                <p:spPr>
                  <a:xfrm>
                    <a:off x="4196520" y="2693520"/>
                    <a:ext cx="1794240" cy="793440"/>
                  </a:xfrm>
                  <a:custGeom>
                    <a:avLst/>
                    <a:gdLst/>
                    <a:ahLst/>
                    <a:rect l="l" t="t" r="r" b="b"/>
                    <a:pathLst>
                      <a:path w="2036" h="900">
                        <a:moveTo>
                          <a:pt x="0" y="0"/>
                        </a:moveTo>
                        <a:lnTo>
                          <a:pt x="263" y="47"/>
                        </a:lnTo>
                        <a:lnTo>
                          <a:pt x="355" y="91"/>
                        </a:lnTo>
                        <a:lnTo>
                          <a:pt x="487" y="143"/>
                        </a:lnTo>
                        <a:lnTo>
                          <a:pt x="568" y="224"/>
                        </a:lnTo>
                        <a:lnTo>
                          <a:pt x="597" y="642"/>
                        </a:lnTo>
                        <a:lnTo>
                          <a:pt x="774" y="895"/>
                        </a:lnTo>
                        <a:lnTo>
                          <a:pt x="1497" y="900"/>
                        </a:lnTo>
                        <a:lnTo>
                          <a:pt x="1817" y="895"/>
                        </a:lnTo>
                        <a:lnTo>
                          <a:pt x="2036" y="8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89" name=""/>
                  <p:cNvSpPr/>
                  <p:nvPr/>
                </p:nvSpPr>
                <p:spPr>
                  <a:xfrm>
                    <a:off x="4717800" y="3173400"/>
                    <a:ext cx="154800" cy="30816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90" name=""/>
                  <p:cNvSpPr/>
                  <p:nvPr/>
                </p:nvSpPr>
                <p:spPr>
                  <a:xfrm flipV="1">
                    <a:off x="4751640" y="4155120"/>
                    <a:ext cx="475920" cy="2412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91" name=""/>
                  <p:cNvSpPr/>
                  <p:nvPr/>
                </p:nvSpPr>
                <p:spPr>
                  <a:xfrm flipH="1" flipV="1">
                    <a:off x="4918680" y="4320720"/>
                    <a:ext cx="267480" cy="828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000" bIns="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92" name=""/>
                  <p:cNvSpPr/>
                  <p:nvPr/>
                </p:nvSpPr>
                <p:spPr>
                  <a:xfrm>
                    <a:off x="5460120" y="3057120"/>
                    <a:ext cx="327600" cy="627480"/>
                  </a:xfrm>
                  <a:custGeom>
                    <a:avLst/>
                    <a:gdLst/>
                    <a:ahLst/>
                    <a:rect l="l" t="t" r="r" b="b"/>
                    <a:pathLst>
                      <a:path w="373" h="712">
                        <a:moveTo>
                          <a:pt x="373" y="0"/>
                        </a:moveTo>
                        <a:lnTo>
                          <a:pt x="349" y="144"/>
                        </a:lnTo>
                        <a:lnTo>
                          <a:pt x="292" y="266"/>
                        </a:lnTo>
                        <a:lnTo>
                          <a:pt x="253" y="483"/>
                        </a:lnTo>
                        <a:lnTo>
                          <a:pt x="97" y="667"/>
                        </a:lnTo>
                        <a:lnTo>
                          <a:pt x="0" y="71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93" name=""/>
                  <p:cNvSpPr/>
                  <p:nvPr/>
                </p:nvSpPr>
                <p:spPr>
                  <a:xfrm>
                    <a:off x="5128920" y="3452040"/>
                    <a:ext cx="371520" cy="318960"/>
                  </a:xfrm>
                  <a:custGeom>
                    <a:avLst/>
                    <a:gdLst/>
                    <a:ahLst/>
                    <a:rect l="l" t="t" r="r" b="b"/>
                    <a:pathLst>
                      <a:path w="423" h="362">
                        <a:moveTo>
                          <a:pt x="68" y="362"/>
                        </a:moveTo>
                        <a:lnTo>
                          <a:pt x="423" y="86"/>
                        </a:lnTo>
                        <a:lnTo>
                          <a:pt x="416" y="28"/>
                        </a:lnTo>
                        <a:lnTo>
                          <a:pt x="377" y="0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94" name=""/>
                  <p:cNvSpPr/>
                  <p:nvPr/>
                </p:nvSpPr>
                <p:spPr>
                  <a:xfrm>
                    <a:off x="5278320" y="3648960"/>
                    <a:ext cx="1112040" cy="253800"/>
                  </a:xfrm>
                  <a:custGeom>
                    <a:avLst/>
                    <a:gdLst/>
                    <a:ahLst/>
                    <a:rect l="l" t="t" r="r" b="b"/>
                    <a:pathLst>
                      <a:path w="1262" h="287">
                        <a:moveTo>
                          <a:pt x="0" y="68"/>
                        </a:moveTo>
                        <a:lnTo>
                          <a:pt x="80" y="154"/>
                        </a:lnTo>
                        <a:lnTo>
                          <a:pt x="182" y="245"/>
                        </a:lnTo>
                        <a:lnTo>
                          <a:pt x="297" y="287"/>
                        </a:lnTo>
                        <a:lnTo>
                          <a:pt x="464" y="281"/>
                        </a:lnTo>
                        <a:lnTo>
                          <a:pt x="860" y="138"/>
                        </a:lnTo>
                        <a:lnTo>
                          <a:pt x="126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95" name=""/>
                  <p:cNvSpPr/>
                  <p:nvPr/>
                </p:nvSpPr>
                <p:spPr>
                  <a:xfrm>
                    <a:off x="5869080" y="3608640"/>
                    <a:ext cx="176040" cy="162000"/>
                  </a:xfrm>
                  <a:custGeom>
                    <a:avLst/>
                    <a:gdLst/>
                    <a:ahLst/>
                    <a:rect l="l" t="t" r="r" b="b"/>
                    <a:pathLst>
                      <a:path w="201" h="185">
                        <a:moveTo>
                          <a:pt x="0" y="0"/>
                        </a:moveTo>
                        <a:lnTo>
                          <a:pt x="75" y="99"/>
                        </a:lnTo>
                        <a:lnTo>
                          <a:pt x="201" y="18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96" name=""/>
                  <p:cNvSpPr/>
                  <p:nvPr/>
                </p:nvSpPr>
                <p:spPr>
                  <a:xfrm>
                    <a:off x="5157000" y="2653200"/>
                    <a:ext cx="1379880" cy="765000"/>
                  </a:xfrm>
                  <a:custGeom>
                    <a:avLst/>
                    <a:gdLst/>
                    <a:ahLst/>
                    <a:rect l="l" t="t" r="r" b="b"/>
                    <a:pathLst>
                      <a:path w="1566" h="868">
                        <a:moveTo>
                          <a:pt x="1566" y="0"/>
                        </a:moveTo>
                        <a:lnTo>
                          <a:pt x="1301" y="144"/>
                        </a:lnTo>
                        <a:lnTo>
                          <a:pt x="1158" y="190"/>
                        </a:lnTo>
                        <a:lnTo>
                          <a:pt x="636" y="248"/>
                        </a:lnTo>
                        <a:lnTo>
                          <a:pt x="0" y="86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97" name=""/>
                  <p:cNvSpPr/>
                  <p:nvPr/>
                </p:nvSpPr>
                <p:spPr>
                  <a:xfrm>
                    <a:off x="5527080" y="1678320"/>
                    <a:ext cx="772200" cy="631080"/>
                  </a:xfrm>
                  <a:custGeom>
                    <a:avLst/>
                    <a:gdLst/>
                    <a:ahLst/>
                    <a:rect l="l" t="t" r="r" b="b"/>
                    <a:pathLst>
                      <a:path w="877" h="717">
                        <a:moveTo>
                          <a:pt x="0" y="0"/>
                        </a:moveTo>
                        <a:lnTo>
                          <a:pt x="45" y="310"/>
                        </a:lnTo>
                        <a:lnTo>
                          <a:pt x="86" y="373"/>
                        </a:lnTo>
                        <a:lnTo>
                          <a:pt x="274" y="475"/>
                        </a:lnTo>
                        <a:lnTo>
                          <a:pt x="733" y="717"/>
                        </a:lnTo>
                        <a:lnTo>
                          <a:pt x="877" y="7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98" name=""/>
                  <p:cNvSpPr/>
                  <p:nvPr/>
                </p:nvSpPr>
                <p:spPr>
                  <a:xfrm>
                    <a:off x="5530680" y="1678320"/>
                    <a:ext cx="1168560" cy="433440"/>
                  </a:xfrm>
                  <a:custGeom>
                    <a:avLst/>
                    <a:gdLst/>
                    <a:ahLst/>
                    <a:rect l="l" t="t" r="r" b="b"/>
                    <a:pathLst>
                      <a:path w="1325" h="493">
                        <a:moveTo>
                          <a:pt x="0" y="0"/>
                        </a:moveTo>
                        <a:lnTo>
                          <a:pt x="241" y="269"/>
                        </a:lnTo>
                        <a:lnTo>
                          <a:pt x="418" y="274"/>
                        </a:lnTo>
                        <a:lnTo>
                          <a:pt x="465" y="373"/>
                        </a:lnTo>
                        <a:lnTo>
                          <a:pt x="562" y="407"/>
                        </a:lnTo>
                        <a:lnTo>
                          <a:pt x="838" y="407"/>
                        </a:lnTo>
                        <a:lnTo>
                          <a:pt x="1044" y="493"/>
                        </a:lnTo>
                        <a:lnTo>
                          <a:pt x="1325" y="38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099" name=""/>
                  <p:cNvSpPr/>
                  <p:nvPr/>
                </p:nvSpPr>
                <p:spPr>
                  <a:xfrm>
                    <a:off x="7462440" y="1817640"/>
                    <a:ext cx="671400" cy="11268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00" name=""/>
                  <p:cNvSpPr/>
                  <p:nvPr/>
                </p:nvSpPr>
                <p:spPr>
                  <a:xfrm>
                    <a:off x="7332120" y="1914480"/>
                    <a:ext cx="604080" cy="500760"/>
                  </a:xfrm>
                  <a:custGeom>
                    <a:avLst/>
                    <a:gdLst/>
                    <a:ahLst/>
                    <a:rect l="l" t="t" r="r" b="b"/>
                    <a:pathLst>
                      <a:path w="687" h="568">
                        <a:moveTo>
                          <a:pt x="687" y="0"/>
                        </a:moveTo>
                        <a:lnTo>
                          <a:pt x="653" y="47"/>
                        </a:lnTo>
                        <a:lnTo>
                          <a:pt x="491" y="156"/>
                        </a:lnTo>
                        <a:lnTo>
                          <a:pt x="339" y="276"/>
                        </a:lnTo>
                        <a:lnTo>
                          <a:pt x="224" y="310"/>
                        </a:lnTo>
                        <a:lnTo>
                          <a:pt x="115" y="350"/>
                        </a:lnTo>
                        <a:lnTo>
                          <a:pt x="34" y="407"/>
                        </a:lnTo>
                        <a:lnTo>
                          <a:pt x="6" y="472"/>
                        </a:lnTo>
                        <a:lnTo>
                          <a:pt x="0" y="540"/>
                        </a:lnTo>
                        <a:lnTo>
                          <a:pt x="52" y="568"/>
                        </a:lnTo>
                        <a:lnTo>
                          <a:pt x="144" y="5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01" name=""/>
                  <p:cNvSpPr/>
                  <p:nvPr/>
                </p:nvSpPr>
                <p:spPr>
                  <a:xfrm>
                    <a:off x="7405920" y="2228400"/>
                    <a:ext cx="986760" cy="608400"/>
                  </a:xfrm>
                  <a:custGeom>
                    <a:avLst/>
                    <a:gdLst/>
                    <a:ahLst/>
                    <a:rect l="l" t="t" r="r" b="b"/>
                    <a:pathLst>
                      <a:path w="1119" h="688">
                        <a:moveTo>
                          <a:pt x="1119" y="0"/>
                        </a:moveTo>
                        <a:lnTo>
                          <a:pt x="1004" y="97"/>
                        </a:lnTo>
                        <a:lnTo>
                          <a:pt x="832" y="125"/>
                        </a:lnTo>
                        <a:lnTo>
                          <a:pt x="707" y="21"/>
                        </a:lnTo>
                        <a:lnTo>
                          <a:pt x="563" y="97"/>
                        </a:lnTo>
                        <a:lnTo>
                          <a:pt x="493" y="39"/>
                        </a:lnTo>
                        <a:lnTo>
                          <a:pt x="190" y="143"/>
                        </a:lnTo>
                        <a:lnTo>
                          <a:pt x="92" y="251"/>
                        </a:lnTo>
                        <a:lnTo>
                          <a:pt x="52" y="412"/>
                        </a:lnTo>
                        <a:lnTo>
                          <a:pt x="0" y="613"/>
                        </a:lnTo>
                        <a:lnTo>
                          <a:pt x="24" y="68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02" name=""/>
                  <p:cNvSpPr/>
                  <p:nvPr/>
                </p:nvSpPr>
                <p:spPr>
                  <a:xfrm>
                    <a:off x="5740560" y="2330640"/>
                    <a:ext cx="2606760" cy="177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958" h="2013">
                        <a:moveTo>
                          <a:pt x="2958" y="0"/>
                        </a:moveTo>
                        <a:lnTo>
                          <a:pt x="2666" y="193"/>
                        </a:lnTo>
                        <a:lnTo>
                          <a:pt x="2528" y="446"/>
                        </a:lnTo>
                        <a:lnTo>
                          <a:pt x="2121" y="545"/>
                        </a:lnTo>
                        <a:lnTo>
                          <a:pt x="1816" y="681"/>
                        </a:lnTo>
                        <a:lnTo>
                          <a:pt x="1377" y="756"/>
                        </a:lnTo>
                        <a:lnTo>
                          <a:pt x="986" y="1025"/>
                        </a:lnTo>
                        <a:lnTo>
                          <a:pt x="740" y="1296"/>
                        </a:lnTo>
                        <a:lnTo>
                          <a:pt x="326" y="1807"/>
                        </a:lnTo>
                        <a:lnTo>
                          <a:pt x="86" y="1984"/>
                        </a:lnTo>
                        <a:lnTo>
                          <a:pt x="0" y="201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03" name=""/>
                  <p:cNvSpPr/>
                  <p:nvPr/>
                </p:nvSpPr>
                <p:spPr>
                  <a:xfrm>
                    <a:off x="6693840" y="2015280"/>
                    <a:ext cx="424800" cy="542520"/>
                  </a:xfrm>
                  <a:custGeom>
                    <a:avLst/>
                    <a:gdLst/>
                    <a:ahLst/>
                    <a:rect l="l" t="t" r="r" b="b"/>
                    <a:pathLst>
                      <a:path w="482" h="615">
                        <a:moveTo>
                          <a:pt x="0" y="0"/>
                        </a:moveTo>
                        <a:lnTo>
                          <a:pt x="81" y="12"/>
                        </a:lnTo>
                        <a:lnTo>
                          <a:pt x="172" y="477"/>
                        </a:lnTo>
                        <a:lnTo>
                          <a:pt x="211" y="550"/>
                        </a:lnTo>
                        <a:lnTo>
                          <a:pt x="482" y="6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04" name=""/>
                  <p:cNvSpPr/>
                  <p:nvPr/>
                </p:nvSpPr>
                <p:spPr>
                  <a:xfrm>
                    <a:off x="6284880" y="2233440"/>
                    <a:ext cx="222120" cy="37872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430">
                        <a:moveTo>
                          <a:pt x="39" y="131"/>
                        </a:moveTo>
                        <a:lnTo>
                          <a:pt x="5" y="63"/>
                        </a:lnTo>
                        <a:lnTo>
                          <a:pt x="0" y="29"/>
                        </a:lnTo>
                        <a:lnTo>
                          <a:pt x="28" y="6"/>
                        </a:lnTo>
                        <a:lnTo>
                          <a:pt x="173" y="0"/>
                        </a:lnTo>
                        <a:lnTo>
                          <a:pt x="247" y="373"/>
                        </a:lnTo>
                        <a:lnTo>
                          <a:pt x="218" y="430"/>
                        </a:lnTo>
                        <a:lnTo>
                          <a:pt x="132" y="355"/>
                        </a:lnTo>
                        <a:lnTo>
                          <a:pt x="161" y="149"/>
                        </a:lnTo>
                        <a:lnTo>
                          <a:pt x="252" y="10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05" name=""/>
                  <p:cNvSpPr/>
                  <p:nvPr/>
                </p:nvSpPr>
                <p:spPr>
                  <a:xfrm>
                    <a:off x="6475320" y="2460960"/>
                    <a:ext cx="378720" cy="32436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06" name=""/>
                  <p:cNvSpPr/>
                  <p:nvPr/>
                </p:nvSpPr>
                <p:spPr>
                  <a:xfrm>
                    <a:off x="6748560" y="2672280"/>
                    <a:ext cx="181440" cy="918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07" name=""/>
                  <p:cNvSpPr/>
                  <p:nvPr/>
                </p:nvSpPr>
                <p:spPr>
                  <a:xfrm>
                    <a:off x="7603560" y="2550960"/>
                    <a:ext cx="405000" cy="9684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08" name=""/>
                  <p:cNvSpPr/>
                  <p:nvPr/>
                </p:nvSpPr>
                <p:spPr>
                  <a:xfrm>
                    <a:off x="5611680" y="2648160"/>
                    <a:ext cx="2396880" cy="2048040"/>
                  </a:xfrm>
                  <a:custGeom>
                    <a:avLst/>
                    <a:gdLst/>
                    <a:ahLst/>
                    <a:rect l="l" t="t" r="r" b="b"/>
                    <a:pathLst>
                      <a:path w="2719" h="2324">
                        <a:moveTo>
                          <a:pt x="2719" y="0"/>
                        </a:moveTo>
                        <a:lnTo>
                          <a:pt x="2644" y="70"/>
                        </a:lnTo>
                        <a:lnTo>
                          <a:pt x="2524" y="127"/>
                        </a:lnTo>
                        <a:lnTo>
                          <a:pt x="2433" y="321"/>
                        </a:lnTo>
                        <a:lnTo>
                          <a:pt x="2409" y="402"/>
                        </a:lnTo>
                        <a:lnTo>
                          <a:pt x="2370" y="516"/>
                        </a:lnTo>
                        <a:lnTo>
                          <a:pt x="2305" y="678"/>
                        </a:lnTo>
                        <a:lnTo>
                          <a:pt x="2289" y="678"/>
                        </a:lnTo>
                        <a:lnTo>
                          <a:pt x="2226" y="861"/>
                        </a:lnTo>
                        <a:lnTo>
                          <a:pt x="2099" y="999"/>
                        </a:lnTo>
                        <a:lnTo>
                          <a:pt x="2047" y="1017"/>
                        </a:lnTo>
                        <a:lnTo>
                          <a:pt x="1755" y="1400"/>
                        </a:lnTo>
                        <a:lnTo>
                          <a:pt x="1692" y="1429"/>
                        </a:lnTo>
                        <a:lnTo>
                          <a:pt x="1301" y="1658"/>
                        </a:lnTo>
                        <a:lnTo>
                          <a:pt x="1079" y="1768"/>
                        </a:lnTo>
                        <a:lnTo>
                          <a:pt x="769" y="1992"/>
                        </a:lnTo>
                        <a:lnTo>
                          <a:pt x="717" y="1992"/>
                        </a:lnTo>
                        <a:lnTo>
                          <a:pt x="167" y="2123"/>
                        </a:lnTo>
                        <a:lnTo>
                          <a:pt x="0" y="232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09" name=""/>
                  <p:cNvSpPr/>
                  <p:nvPr/>
                </p:nvSpPr>
                <p:spPr>
                  <a:xfrm>
                    <a:off x="5257080" y="2596680"/>
                    <a:ext cx="1762560" cy="20642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9" h="2341">
                        <a:moveTo>
                          <a:pt x="1999" y="0"/>
                        </a:moveTo>
                        <a:lnTo>
                          <a:pt x="1901" y="195"/>
                        </a:lnTo>
                        <a:lnTo>
                          <a:pt x="1671" y="636"/>
                        </a:lnTo>
                        <a:lnTo>
                          <a:pt x="1598" y="740"/>
                        </a:lnTo>
                        <a:lnTo>
                          <a:pt x="1460" y="1045"/>
                        </a:lnTo>
                        <a:lnTo>
                          <a:pt x="1418" y="1131"/>
                        </a:lnTo>
                        <a:lnTo>
                          <a:pt x="1236" y="1504"/>
                        </a:lnTo>
                        <a:lnTo>
                          <a:pt x="712" y="1898"/>
                        </a:lnTo>
                        <a:lnTo>
                          <a:pt x="248" y="2094"/>
                        </a:lnTo>
                        <a:lnTo>
                          <a:pt x="0" y="234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10" name=""/>
                  <p:cNvSpPr/>
                  <p:nvPr/>
                </p:nvSpPr>
                <p:spPr>
                  <a:xfrm>
                    <a:off x="5763240" y="2663640"/>
                    <a:ext cx="757800" cy="1769760"/>
                  </a:xfrm>
                  <a:custGeom>
                    <a:avLst/>
                    <a:gdLst/>
                    <a:ahLst/>
                    <a:rect l="l" t="t" r="r" b="b"/>
                    <a:pathLst>
                      <a:path w="860" h="2008">
                        <a:moveTo>
                          <a:pt x="860" y="0"/>
                        </a:moveTo>
                        <a:lnTo>
                          <a:pt x="803" y="493"/>
                        </a:lnTo>
                        <a:lnTo>
                          <a:pt x="746" y="516"/>
                        </a:lnTo>
                        <a:lnTo>
                          <a:pt x="688" y="722"/>
                        </a:lnTo>
                        <a:lnTo>
                          <a:pt x="654" y="746"/>
                        </a:lnTo>
                        <a:lnTo>
                          <a:pt x="470" y="1176"/>
                        </a:lnTo>
                        <a:lnTo>
                          <a:pt x="269" y="1434"/>
                        </a:lnTo>
                        <a:lnTo>
                          <a:pt x="34" y="1617"/>
                        </a:lnTo>
                        <a:lnTo>
                          <a:pt x="63" y="1721"/>
                        </a:lnTo>
                        <a:lnTo>
                          <a:pt x="0" y="200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11" name=""/>
                  <p:cNvSpPr/>
                  <p:nvPr/>
                </p:nvSpPr>
                <p:spPr>
                  <a:xfrm>
                    <a:off x="7488720" y="2702520"/>
                    <a:ext cx="604440" cy="193680"/>
                  </a:xfrm>
                  <a:custGeom>
                    <a:avLst/>
                    <a:gdLst/>
                    <a:ahLst/>
                    <a:rect l="l" t="t" r="r" b="b"/>
                    <a:pathLst>
                      <a:path w="686" h="218">
                        <a:moveTo>
                          <a:pt x="686" y="7"/>
                        </a:moveTo>
                        <a:lnTo>
                          <a:pt x="624" y="93"/>
                        </a:lnTo>
                        <a:lnTo>
                          <a:pt x="376" y="46"/>
                        </a:lnTo>
                        <a:lnTo>
                          <a:pt x="184" y="0"/>
                        </a:lnTo>
                        <a:lnTo>
                          <a:pt x="57" y="18"/>
                        </a:lnTo>
                        <a:lnTo>
                          <a:pt x="0" y="166"/>
                        </a:lnTo>
                        <a:lnTo>
                          <a:pt x="34" y="21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12" name=""/>
                  <p:cNvSpPr/>
                  <p:nvPr/>
                </p:nvSpPr>
                <p:spPr>
                  <a:xfrm>
                    <a:off x="7224480" y="2975760"/>
                    <a:ext cx="491400" cy="283680"/>
                  </a:xfrm>
                  <a:custGeom>
                    <a:avLst/>
                    <a:gdLst/>
                    <a:ahLst/>
                    <a:rect l="l" t="t" r="r" b="b"/>
                    <a:pathLst>
                      <a:path w="558" h="321">
                        <a:moveTo>
                          <a:pt x="558" y="0"/>
                        </a:moveTo>
                        <a:lnTo>
                          <a:pt x="443" y="281"/>
                        </a:lnTo>
                        <a:lnTo>
                          <a:pt x="264" y="276"/>
                        </a:lnTo>
                        <a:lnTo>
                          <a:pt x="167" y="315"/>
                        </a:lnTo>
                        <a:lnTo>
                          <a:pt x="0" y="3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13" name=""/>
                  <p:cNvSpPr/>
                  <p:nvPr/>
                </p:nvSpPr>
                <p:spPr>
                  <a:xfrm>
                    <a:off x="7189200" y="2609280"/>
                    <a:ext cx="95040" cy="457920"/>
                  </a:xfrm>
                  <a:custGeom>
                    <a:avLst/>
                    <a:gdLst/>
                    <a:ahLst/>
                    <a:rect l="l" t="t" r="r" b="b"/>
                    <a:pathLst>
                      <a:path w="107" h="522">
                        <a:moveTo>
                          <a:pt x="63" y="0"/>
                        </a:moveTo>
                        <a:lnTo>
                          <a:pt x="107" y="63"/>
                        </a:lnTo>
                        <a:lnTo>
                          <a:pt x="0" y="172"/>
                        </a:lnTo>
                        <a:lnTo>
                          <a:pt x="18" y="5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14" name=""/>
                  <p:cNvSpPr/>
                  <p:nvPr/>
                </p:nvSpPr>
                <p:spPr>
                  <a:xfrm>
                    <a:off x="7048080" y="2663640"/>
                    <a:ext cx="378720" cy="8964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840" bIns="42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15" name=""/>
                  <p:cNvSpPr/>
                  <p:nvPr/>
                </p:nvSpPr>
                <p:spPr>
                  <a:xfrm flipV="1">
                    <a:off x="6492960" y="4711680"/>
                    <a:ext cx="43920" cy="493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520" bIns="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16" name=""/>
                  <p:cNvSpPr/>
                  <p:nvPr/>
                </p:nvSpPr>
                <p:spPr>
                  <a:xfrm>
                    <a:off x="6274440" y="3800880"/>
                    <a:ext cx="1217880" cy="419040"/>
                  </a:xfrm>
                  <a:custGeom>
                    <a:avLst/>
                    <a:gdLst/>
                    <a:ahLst/>
                    <a:rect l="l" t="t" r="r" b="b"/>
                    <a:pathLst>
                      <a:path w="1382" h="475">
                        <a:moveTo>
                          <a:pt x="1382" y="0"/>
                        </a:moveTo>
                        <a:lnTo>
                          <a:pt x="1153" y="154"/>
                        </a:lnTo>
                        <a:lnTo>
                          <a:pt x="975" y="195"/>
                        </a:lnTo>
                        <a:lnTo>
                          <a:pt x="522" y="281"/>
                        </a:lnTo>
                        <a:lnTo>
                          <a:pt x="230" y="470"/>
                        </a:lnTo>
                        <a:lnTo>
                          <a:pt x="0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17" name=""/>
                  <p:cNvSpPr/>
                  <p:nvPr/>
                </p:nvSpPr>
                <p:spPr>
                  <a:xfrm>
                    <a:off x="5869080" y="3830760"/>
                    <a:ext cx="1344240" cy="380520"/>
                  </a:xfrm>
                  <a:custGeom>
                    <a:avLst/>
                    <a:gdLst/>
                    <a:ahLst/>
                    <a:rect l="l" t="t" r="r" b="b"/>
                    <a:pathLst>
                      <a:path w="1526" h="430">
                        <a:moveTo>
                          <a:pt x="1492" y="219"/>
                        </a:moveTo>
                        <a:lnTo>
                          <a:pt x="1447" y="161"/>
                        </a:lnTo>
                        <a:lnTo>
                          <a:pt x="1526" y="34"/>
                        </a:lnTo>
                        <a:lnTo>
                          <a:pt x="1515" y="0"/>
                        </a:lnTo>
                        <a:lnTo>
                          <a:pt x="1275" y="29"/>
                        </a:lnTo>
                        <a:lnTo>
                          <a:pt x="866" y="138"/>
                        </a:lnTo>
                        <a:lnTo>
                          <a:pt x="602" y="298"/>
                        </a:lnTo>
                        <a:lnTo>
                          <a:pt x="362" y="310"/>
                        </a:lnTo>
                        <a:lnTo>
                          <a:pt x="0" y="43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18" name=""/>
                  <p:cNvSpPr/>
                  <p:nvPr/>
                </p:nvSpPr>
                <p:spPr>
                  <a:xfrm>
                    <a:off x="6926400" y="3659760"/>
                    <a:ext cx="93240" cy="19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19" name=""/>
                  <p:cNvSpPr/>
                  <p:nvPr/>
                </p:nvSpPr>
                <p:spPr>
                  <a:xfrm>
                    <a:off x="7213680" y="3852000"/>
                    <a:ext cx="70560" cy="89280"/>
                  </a:xfrm>
                  <a:custGeom>
                    <a:avLst/>
                    <a:gdLst/>
                    <a:ahLst/>
                    <a:rect l="l" t="t" r="r" b="b"/>
                    <a:pathLst>
                      <a:path w="80" h="102">
                        <a:moveTo>
                          <a:pt x="80" y="102"/>
                        </a:moveTo>
                        <a:lnTo>
                          <a:pt x="12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480" bIns="42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20" name=""/>
                  <p:cNvSpPr/>
                  <p:nvPr/>
                </p:nvSpPr>
                <p:spPr>
                  <a:xfrm>
                    <a:off x="6891120" y="3776040"/>
                    <a:ext cx="24480" cy="10548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21" name=""/>
                  <p:cNvSpPr/>
                  <p:nvPr/>
                </p:nvSpPr>
                <p:spPr>
                  <a:xfrm>
                    <a:off x="6390720" y="4093560"/>
                    <a:ext cx="317160" cy="546120"/>
                  </a:xfrm>
                  <a:custGeom>
                    <a:avLst/>
                    <a:gdLst/>
                    <a:ahLst/>
                    <a:rect l="l" t="t" r="r" b="b"/>
                    <a:pathLst>
                      <a:path w="360" h="620">
                        <a:moveTo>
                          <a:pt x="360" y="620"/>
                        </a:moveTo>
                        <a:lnTo>
                          <a:pt x="206" y="563"/>
                        </a:lnTo>
                        <a:lnTo>
                          <a:pt x="97" y="424"/>
                        </a:lnTo>
                        <a:lnTo>
                          <a:pt x="62" y="333"/>
                        </a:lnTo>
                        <a:lnTo>
                          <a:pt x="0" y="258"/>
                        </a:lnTo>
                        <a:lnTo>
                          <a:pt x="39" y="13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22" name=""/>
                  <p:cNvSpPr/>
                  <p:nvPr/>
                </p:nvSpPr>
                <p:spPr>
                  <a:xfrm>
                    <a:off x="5839200" y="2836800"/>
                    <a:ext cx="1314360" cy="1277640"/>
                  </a:xfrm>
                  <a:custGeom>
                    <a:avLst/>
                    <a:gdLst/>
                    <a:ahLst/>
                    <a:rect l="l" t="t" r="r" b="b"/>
                    <a:pathLst>
                      <a:path w="1492" h="1451">
                        <a:moveTo>
                          <a:pt x="1492" y="0"/>
                        </a:moveTo>
                        <a:lnTo>
                          <a:pt x="1377" y="22"/>
                        </a:lnTo>
                        <a:lnTo>
                          <a:pt x="1158" y="493"/>
                        </a:lnTo>
                        <a:lnTo>
                          <a:pt x="746" y="780"/>
                        </a:lnTo>
                        <a:lnTo>
                          <a:pt x="550" y="1164"/>
                        </a:lnTo>
                        <a:lnTo>
                          <a:pt x="287" y="1399"/>
                        </a:lnTo>
                        <a:lnTo>
                          <a:pt x="63" y="1451"/>
                        </a:lnTo>
                        <a:lnTo>
                          <a:pt x="0" y="14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23" name=""/>
                  <p:cNvSpPr/>
                  <p:nvPr/>
                </p:nvSpPr>
                <p:spPr>
                  <a:xfrm>
                    <a:off x="5384160" y="4978080"/>
                    <a:ext cx="45720" cy="1022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14">
                        <a:moveTo>
                          <a:pt x="52" y="114"/>
                        </a:moveTo>
                        <a:lnTo>
                          <a:pt x="46" y="6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24" name=""/>
                  <p:cNvSpPr/>
                  <p:nvPr/>
                </p:nvSpPr>
                <p:spPr>
                  <a:xfrm>
                    <a:off x="5308200" y="4544640"/>
                    <a:ext cx="432000" cy="521640"/>
                  </a:xfrm>
                  <a:custGeom>
                    <a:avLst/>
                    <a:gdLst/>
                    <a:ahLst/>
                    <a:rect l="l" t="t" r="r" b="b"/>
                    <a:pathLst>
                      <a:path w="489" h="591">
                        <a:moveTo>
                          <a:pt x="0" y="591"/>
                        </a:moveTo>
                        <a:lnTo>
                          <a:pt x="91" y="487"/>
                        </a:lnTo>
                        <a:lnTo>
                          <a:pt x="218" y="328"/>
                        </a:lnTo>
                        <a:lnTo>
                          <a:pt x="351" y="229"/>
                        </a:lnTo>
                        <a:lnTo>
                          <a:pt x="455" y="177"/>
                        </a:lnTo>
                        <a:lnTo>
                          <a:pt x="489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25" name=""/>
                  <p:cNvSpPr/>
                  <p:nvPr/>
                </p:nvSpPr>
                <p:spPr>
                  <a:xfrm>
                    <a:off x="5995800" y="3548520"/>
                    <a:ext cx="798480" cy="1136880"/>
                  </a:xfrm>
                  <a:custGeom>
                    <a:avLst/>
                    <a:gdLst/>
                    <a:ahLst/>
                    <a:rect l="l" t="t" r="r" b="b"/>
                    <a:pathLst>
                      <a:path w="907" h="1291">
                        <a:moveTo>
                          <a:pt x="0" y="1291"/>
                        </a:moveTo>
                        <a:lnTo>
                          <a:pt x="12" y="1119"/>
                        </a:lnTo>
                        <a:lnTo>
                          <a:pt x="12" y="1072"/>
                        </a:lnTo>
                        <a:lnTo>
                          <a:pt x="86" y="929"/>
                        </a:lnTo>
                        <a:lnTo>
                          <a:pt x="75" y="866"/>
                        </a:lnTo>
                        <a:lnTo>
                          <a:pt x="206" y="827"/>
                        </a:lnTo>
                        <a:lnTo>
                          <a:pt x="396" y="626"/>
                        </a:lnTo>
                        <a:lnTo>
                          <a:pt x="464" y="516"/>
                        </a:lnTo>
                        <a:lnTo>
                          <a:pt x="620" y="418"/>
                        </a:lnTo>
                        <a:lnTo>
                          <a:pt x="815" y="229"/>
                        </a:lnTo>
                        <a:lnTo>
                          <a:pt x="907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26" name=""/>
                  <p:cNvSpPr/>
                  <p:nvPr/>
                </p:nvSpPr>
                <p:spPr>
                  <a:xfrm>
                    <a:off x="6177240" y="3139560"/>
                    <a:ext cx="303120" cy="581400"/>
                  </a:xfrm>
                  <a:custGeom>
                    <a:avLst/>
                    <a:gdLst/>
                    <a:ahLst/>
                    <a:rect l="l" t="t" r="r" b="b"/>
                    <a:pathLst>
                      <a:path w="344" h="659">
                        <a:moveTo>
                          <a:pt x="344" y="50"/>
                        </a:moveTo>
                        <a:lnTo>
                          <a:pt x="281" y="62"/>
                        </a:lnTo>
                        <a:lnTo>
                          <a:pt x="200" y="0"/>
                        </a:lnTo>
                        <a:lnTo>
                          <a:pt x="184" y="159"/>
                        </a:lnTo>
                        <a:lnTo>
                          <a:pt x="0" y="65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27" name=""/>
                  <p:cNvSpPr/>
                  <p:nvPr/>
                </p:nvSpPr>
                <p:spPr>
                  <a:xfrm>
                    <a:off x="6656760" y="2885760"/>
                    <a:ext cx="45360" cy="4190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75">
                        <a:moveTo>
                          <a:pt x="0" y="0"/>
                        </a:moveTo>
                        <a:lnTo>
                          <a:pt x="52" y="200"/>
                        </a:lnTo>
                        <a:lnTo>
                          <a:pt x="36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28" name=""/>
                  <p:cNvSpPr/>
                  <p:nvPr/>
                </p:nvSpPr>
                <p:spPr>
                  <a:xfrm flipH="1" flipV="1">
                    <a:off x="6744960" y="3334680"/>
                    <a:ext cx="70560" cy="1429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29" name=""/>
                  <p:cNvSpPr/>
                  <p:nvPr/>
                </p:nvSpPr>
                <p:spPr>
                  <a:xfrm>
                    <a:off x="6057720" y="3051360"/>
                    <a:ext cx="1053720" cy="1634040"/>
                  </a:xfrm>
                  <a:custGeom>
                    <a:avLst/>
                    <a:gdLst/>
                    <a:ahLst/>
                    <a:rect l="l" t="t" r="r" b="b"/>
                    <a:pathLst>
                      <a:path w="1198" h="1854">
                        <a:moveTo>
                          <a:pt x="1072" y="0"/>
                        </a:moveTo>
                        <a:lnTo>
                          <a:pt x="1198" y="143"/>
                        </a:lnTo>
                        <a:lnTo>
                          <a:pt x="1067" y="264"/>
                        </a:lnTo>
                        <a:lnTo>
                          <a:pt x="992" y="477"/>
                        </a:lnTo>
                        <a:lnTo>
                          <a:pt x="574" y="947"/>
                        </a:lnTo>
                        <a:lnTo>
                          <a:pt x="551" y="1137"/>
                        </a:lnTo>
                        <a:lnTo>
                          <a:pt x="418" y="1280"/>
                        </a:lnTo>
                        <a:lnTo>
                          <a:pt x="217" y="1624"/>
                        </a:lnTo>
                        <a:lnTo>
                          <a:pt x="115" y="1619"/>
                        </a:lnTo>
                        <a:lnTo>
                          <a:pt x="0" y="185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30" name=""/>
                  <p:cNvSpPr/>
                  <p:nvPr/>
                </p:nvSpPr>
                <p:spPr>
                  <a:xfrm>
                    <a:off x="5955480" y="3573360"/>
                    <a:ext cx="836640" cy="944280"/>
                  </a:xfrm>
                  <a:custGeom>
                    <a:avLst/>
                    <a:gdLst/>
                    <a:ahLst/>
                    <a:rect l="l" t="t" r="r" b="b"/>
                    <a:pathLst>
                      <a:path w="948" h="1072">
                        <a:moveTo>
                          <a:pt x="0" y="1072"/>
                        </a:moveTo>
                        <a:lnTo>
                          <a:pt x="172" y="1061"/>
                        </a:lnTo>
                        <a:lnTo>
                          <a:pt x="193" y="855"/>
                        </a:lnTo>
                        <a:lnTo>
                          <a:pt x="263" y="740"/>
                        </a:lnTo>
                        <a:lnTo>
                          <a:pt x="383" y="625"/>
                        </a:lnTo>
                        <a:lnTo>
                          <a:pt x="489" y="475"/>
                        </a:lnTo>
                        <a:lnTo>
                          <a:pt x="649" y="355"/>
                        </a:lnTo>
                        <a:lnTo>
                          <a:pt x="826" y="172"/>
                        </a:lnTo>
                        <a:lnTo>
                          <a:pt x="948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2131" name=""/>
                  <p:cNvSpPr/>
                  <p:nvPr/>
                </p:nvSpPr>
                <p:spPr>
                  <a:xfrm>
                    <a:off x="4383000" y="4165560"/>
                    <a:ext cx="1107000" cy="433440"/>
                  </a:xfrm>
                  <a:custGeom>
                    <a:avLst/>
                    <a:gdLst/>
                    <a:ahLst/>
                    <a:rect l="l" t="t" r="r" b="b"/>
                    <a:pathLst>
                      <a:path w="1257" h="493">
                        <a:moveTo>
                          <a:pt x="0" y="0"/>
                        </a:moveTo>
                        <a:lnTo>
                          <a:pt x="224" y="214"/>
                        </a:lnTo>
                        <a:lnTo>
                          <a:pt x="396" y="321"/>
                        </a:lnTo>
                        <a:lnTo>
                          <a:pt x="1119" y="488"/>
                        </a:lnTo>
                        <a:lnTo>
                          <a:pt x="1189" y="436"/>
                        </a:lnTo>
                        <a:lnTo>
                          <a:pt x="1257" y="49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</p:grpSp>
        </p:grpSp>
        <p:sp>
          <p:nvSpPr>
            <p:cNvPr id="2132" name=""/>
            <p:cNvSpPr/>
            <p:nvPr/>
          </p:nvSpPr>
          <p:spPr>
            <a:xfrm flipH="1">
              <a:off x="5560560" y="1995840"/>
              <a:ext cx="42120" cy="24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3" name=""/>
            <p:cNvSpPr/>
            <p:nvPr/>
          </p:nvSpPr>
          <p:spPr>
            <a:xfrm>
              <a:off x="4215960" y="2946240"/>
              <a:ext cx="93240" cy="19728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4" name=""/>
            <p:cNvSpPr/>
            <p:nvPr/>
          </p:nvSpPr>
          <p:spPr>
            <a:xfrm flipV="1">
              <a:off x="3265920" y="3801240"/>
              <a:ext cx="5040" cy="116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5" name=""/>
            <p:cNvSpPr/>
            <p:nvPr/>
          </p:nvSpPr>
          <p:spPr>
            <a:xfrm>
              <a:off x="4718520" y="3173760"/>
              <a:ext cx="154800" cy="30816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6" name=""/>
            <p:cNvSpPr/>
            <p:nvPr/>
          </p:nvSpPr>
          <p:spPr>
            <a:xfrm flipH="1">
              <a:off x="4727160" y="3381840"/>
              <a:ext cx="75600" cy="810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7" name=""/>
            <p:cNvSpPr/>
            <p:nvPr/>
          </p:nvSpPr>
          <p:spPr>
            <a:xfrm>
              <a:off x="5476320" y="2861640"/>
              <a:ext cx="211320" cy="49536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8" name=""/>
            <p:cNvSpPr/>
            <p:nvPr/>
          </p:nvSpPr>
          <p:spPr>
            <a:xfrm>
              <a:off x="7463160" y="1818000"/>
              <a:ext cx="671400" cy="11268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9" name=""/>
            <p:cNvSpPr/>
            <p:nvPr/>
          </p:nvSpPr>
          <p:spPr>
            <a:xfrm>
              <a:off x="6476040" y="2461320"/>
              <a:ext cx="378720" cy="32436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0" name=""/>
            <p:cNvSpPr/>
            <p:nvPr/>
          </p:nvSpPr>
          <p:spPr>
            <a:xfrm flipH="1">
              <a:off x="7614360" y="2331000"/>
              <a:ext cx="65160" cy="206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1" name=""/>
            <p:cNvSpPr/>
            <p:nvPr/>
          </p:nvSpPr>
          <p:spPr>
            <a:xfrm>
              <a:off x="7604280" y="2551320"/>
              <a:ext cx="405000" cy="9684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2" name=""/>
            <p:cNvSpPr/>
            <p:nvPr/>
          </p:nvSpPr>
          <p:spPr>
            <a:xfrm flipV="1">
              <a:off x="5818320" y="4064040"/>
              <a:ext cx="26280" cy="105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3" name=""/>
            <p:cNvSpPr/>
            <p:nvPr/>
          </p:nvSpPr>
          <p:spPr>
            <a:xfrm>
              <a:off x="7048800" y="2664000"/>
              <a:ext cx="378720" cy="896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840" bIns="42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4" name=""/>
            <p:cNvSpPr/>
            <p:nvPr/>
          </p:nvSpPr>
          <p:spPr>
            <a:xfrm>
              <a:off x="6927120" y="3660480"/>
              <a:ext cx="93240" cy="19728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5" name=""/>
            <p:cNvSpPr/>
            <p:nvPr/>
          </p:nvSpPr>
          <p:spPr>
            <a:xfrm>
              <a:off x="6891840" y="3776760"/>
              <a:ext cx="24480" cy="10548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6" name=""/>
            <p:cNvSpPr/>
            <p:nvPr/>
          </p:nvSpPr>
          <p:spPr>
            <a:xfrm flipV="1">
              <a:off x="5924160" y="4109400"/>
              <a:ext cx="185040" cy="54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7" name=""/>
            <p:cNvSpPr/>
            <p:nvPr/>
          </p:nvSpPr>
          <p:spPr>
            <a:xfrm flipH="1" flipV="1">
              <a:off x="6745680" y="3335400"/>
              <a:ext cx="70560" cy="1429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8" name=""/>
            <p:cNvSpPr/>
            <p:nvPr/>
          </p:nvSpPr>
          <p:spPr>
            <a:xfrm flipH="1">
              <a:off x="6580080" y="3893040"/>
              <a:ext cx="1440" cy="70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9" name=""/>
            <p:cNvSpPr/>
            <p:nvPr/>
          </p:nvSpPr>
          <p:spPr>
            <a:xfrm>
              <a:off x="5703840" y="3974400"/>
              <a:ext cx="565920" cy="37872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150" name=""/>
          <p:cNvSpPr/>
          <p:nvPr/>
        </p:nvSpPr>
        <p:spPr>
          <a:xfrm>
            <a:off x="6750000" y="2673360"/>
            <a:ext cx="18108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51" name=""/>
          <p:cNvSpPr/>
          <p:nvPr/>
        </p:nvSpPr>
        <p:spPr>
          <a:xfrm flipH="1" flipV="1">
            <a:off x="6551280" y="3949200"/>
            <a:ext cx="73080" cy="24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2680" bIns="-22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52" name=""/>
          <p:cNvSpPr/>
          <p:nvPr/>
        </p:nvSpPr>
        <p:spPr>
          <a:xfrm flipV="1">
            <a:off x="6275520" y="4105080"/>
            <a:ext cx="14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153" name=""/>
          <p:cNvGrpSpPr/>
          <p:nvPr/>
        </p:nvGrpSpPr>
        <p:grpSpPr>
          <a:xfrm>
            <a:off x="2557440" y="1036800"/>
            <a:ext cx="5906160" cy="4043880"/>
            <a:chOff x="2557440" y="1036800"/>
            <a:chExt cx="5906160" cy="4043880"/>
          </a:xfrm>
        </p:grpSpPr>
        <p:sp>
          <p:nvSpPr>
            <p:cNvPr id="2154" name=""/>
            <p:cNvSpPr/>
            <p:nvPr/>
          </p:nvSpPr>
          <p:spPr>
            <a:xfrm flipV="1">
              <a:off x="6512760" y="4524480"/>
              <a:ext cx="38520" cy="151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2155" name=""/>
            <p:cNvGrpSpPr/>
            <p:nvPr/>
          </p:nvGrpSpPr>
          <p:grpSpPr>
            <a:xfrm>
              <a:off x="2557440" y="1618560"/>
              <a:ext cx="5830200" cy="3366720"/>
              <a:chOff x="2557440" y="1618560"/>
              <a:chExt cx="5830200" cy="3366720"/>
            </a:xfrm>
          </p:grpSpPr>
          <p:sp>
            <p:nvSpPr>
              <p:cNvPr id="2156" name=""/>
              <p:cNvSpPr/>
              <p:nvPr/>
            </p:nvSpPr>
            <p:spPr>
              <a:xfrm flipH="1">
                <a:off x="8321040" y="2272680"/>
                <a:ext cx="66600" cy="20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2157" name=""/>
              <p:cNvGrpSpPr/>
              <p:nvPr/>
            </p:nvGrpSpPr>
            <p:grpSpPr>
              <a:xfrm>
                <a:off x="2557440" y="1618560"/>
                <a:ext cx="4453560" cy="3366720"/>
                <a:chOff x="2557440" y="1618560"/>
                <a:chExt cx="4453560" cy="3366720"/>
              </a:xfrm>
            </p:grpSpPr>
            <p:sp>
              <p:nvSpPr>
                <p:cNvPr id="2158" name=""/>
                <p:cNvSpPr/>
                <p:nvPr/>
              </p:nvSpPr>
              <p:spPr>
                <a:xfrm flipH="1">
                  <a:off x="4716000" y="4153680"/>
                  <a:ext cx="78840" cy="3787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59" name=""/>
                <p:cNvSpPr/>
                <p:nvPr/>
              </p:nvSpPr>
              <p:spPr>
                <a:xfrm>
                  <a:off x="2653920" y="1618560"/>
                  <a:ext cx="953640" cy="613440"/>
                </a:xfrm>
                <a:custGeom>
                  <a:avLst/>
                  <a:gdLst/>
                  <a:ahLst/>
                  <a:rect l="l" t="t" r="r" b="b"/>
                  <a:pathLst>
                    <a:path w="1083" h="695">
                      <a:moveTo>
                        <a:pt x="36" y="695"/>
                      </a:moveTo>
                      <a:lnTo>
                        <a:pt x="0" y="616"/>
                      </a:lnTo>
                      <a:lnTo>
                        <a:pt x="222" y="308"/>
                      </a:lnTo>
                      <a:lnTo>
                        <a:pt x="287" y="272"/>
                      </a:lnTo>
                      <a:lnTo>
                        <a:pt x="337" y="251"/>
                      </a:lnTo>
                      <a:lnTo>
                        <a:pt x="495" y="308"/>
                      </a:lnTo>
                      <a:lnTo>
                        <a:pt x="839" y="36"/>
                      </a:lnTo>
                      <a:lnTo>
                        <a:pt x="939" y="0"/>
                      </a:lnTo>
                      <a:lnTo>
                        <a:pt x="1083" y="7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60" name=""/>
                <p:cNvSpPr/>
                <p:nvPr/>
              </p:nvSpPr>
              <p:spPr>
                <a:xfrm>
                  <a:off x="2608560" y="2369520"/>
                  <a:ext cx="232560" cy="232560"/>
                </a:xfrm>
                <a:custGeom>
                  <a:avLst/>
                  <a:gdLst/>
                  <a:ahLst/>
                  <a:rect l="l" t="t" r="r" b="b"/>
                  <a:pathLst>
                    <a:path w="263" h="264">
                      <a:moveTo>
                        <a:pt x="41" y="0"/>
                      </a:moveTo>
                      <a:lnTo>
                        <a:pt x="0" y="120"/>
                      </a:lnTo>
                      <a:lnTo>
                        <a:pt x="2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61" name=""/>
                <p:cNvSpPr/>
                <p:nvPr/>
              </p:nvSpPr>
              <p:spPr>
                <a:xfrm>
                  <a:off x="2557440" y="2633760"/>
                  <a:ext cx="202320" cy="278640"/>
                </a:xfrm>
                <a:custGeom>
                  <a:avLst/>
                  <a:gdLst/>
                  <a:ahLst/>
                  <a:rect l="l" t="t" r="r" b="b"/>
                  <a:pathLst>
                    <a:path w="229" h="315">
                      <a:moveTo>
                        <a:pt x="0" y="0"/>
                      </a:moveTo>
                      <a:lnTo>
                        <a:pt x="98" y="315"/>
                      </a:lnTo>
                      <a:lnTo>
                        <a:pt x="229" y="3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62" name=""/>
                <p:cNvSpPr/>
                <p:nvPr/>
              </p:nvSpPr>
              <p:spPr>
                <a:xfrm>
                  <a:off x="2860200" y="3022200"/>
                  <a:ext cx="81000" cy="414000"/>
                </a:xfrm>
                <a:custGeom>
                  <a:avLst/>
                  <a:gdLst/>
                  <a:ahLst/>
                  <a:rect l="l" t="t" r="r" b="b"/>
                  <a:pathLst>
                    <a:path w="91" h="470">
                      <a:moveTo>
                        <a:pt x="0" y="0"/>
                      </a:moveTo>
                      <a:lnTo>
                        <a:pt x="91" y="18"/>
                      </a:lnTo>
                      <a:lnTo>
                        <a:pt x="57" y="47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63" name=""/>
                <p:cNvSpPr/>
                <p:nvPr/>
              </p:nvSpPr>
              <p:spPr>
                <a:xfrm>
                  <a:off x="2835720" y="3159000"/>
                  <a:ext cx="232560" cy="470880"/>
                </a:xfrm>
                <a:custGeom>
                  <a:avLst/>
                  <a:gdLst/>
                  <a:ahLst/>
                  <a:rect l="l" t="t" r="r" b="b"/>
                  <a:pathLst>
                    <a:path w="264" h="534">
                      <a:moveTo>
                        <a:pt x="0" y="0"/>
                      </a:moveTo>
                      <a:lnTo>
                        <a:pt x="99" y="161"/>
                      </a:lnTo>
                      <a:lnTo>
                        <a:pt x="247" y="396"/>
                      </a:lnTo>
                      <a:lnTo>
                        <a:pt x="264" y="495"/>
                      </a:lnTo>
                      <a:lnTo>
                        <a:pt x="120" y="53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64" name=""/>
                <p:cNvSpPr/>
                <p:nvPr/>
              </p:nvSpPr>
              <p:spPr>
                <a:xfrm>
                  <a:off x="2805840" y="3300120"/>
                  <a:ext cx="226800" cy="3031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65" name=""/>
                <p:cNvSpPr/>
                <p:nvPr/>
              </p:nvSpPr>
              <p:spPr>
                <a:xfrm>
                  <a:off x="3054240" y="3554280"/>
                  <a:ext cx="63360" cy="338400"/>
                </a:xfrm>
                <a:custGeom>
                  <a:avLst/>
                  <a:gdLst/>
                  <a:ahLst/>
                  <a:rect l="l" t="t" r="r" b="b"/>
                  <a:pathLst>
                    <a:path w="74" h="384">
                      <a:moveTo>
                        <a:pt x="17" y="0"/>
                      </a:moveTo>
                      <a:lnTo>
                        <a:pt x="74" y="76"/>
                      </a:lnTo>
                      <a:lnTo>
                        <a:pt x="63" y="253"/>
                      </a:lnTo>
                      <a:lnTo>
                        <a:pt x="29" y="384"/>
                      </a:lnTo>
                      <a:lnTo>
                        <a:pt x="0" y="287"/>
                      </a:lnTo>
                      <a:lnTo>
                        <a:pt x="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66" name=""/>
                <p:cNvSpPr/>
                <p:nvPr/>
              </p:nvSpPr>
              <p:spPr>
                <a:xfrm flipH="1">
                  <a:off x="5176080" y="4655880"/>
                  <a:ext cx="86040" cy="1674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67" name=""/>
                <p:cNvSpPr/>
                <p:nvPr/>
              </p:nvSpPr>
              <p:spPr>
                <a:xfrm>
                  <a:off x="5384520" y="4696560"/>
                  <a:ext cx="232560" cy="28872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68" name=""/>
                <p:cNvSpPr/>
                <p:nvPr/>
              </p:nvSpPr>
              <p:spPr>
                <a:xfrm>
                  <a:off x="6563520" y="3032280"/>
                  <a:ext cx="447480" cy="440280"/>
                </a:xfrm>
                <a:custGeom>
                  <a:avLst/>
                  <a:gdLst/>
                  <a:ahLst/>
                  <a:rect l="l" t="t" r="r" b="b"/>
                  <a:pathLst>
                    <a:path w="507" h="500">
                      <a:moveTo>
                        <a:pt x="507" y="0"/>
                      </a:moveTo>
                      <a:lnTo>
                        <a:pt x="387" y="184"/>
                      </a:lnTo>
                      <a:lnTo>
                        <a:pt x="0" y="50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  <p:sp>
          <p:nvSpPr>
            <p:cNvPr id="2169" name=""/>
            <p:cNvSpPr/>
            <p:nvPr/>
          </p:nvSpPr>
          <p:spPr>
            <a:xfrm flipH="1" flipV="1">
              <a:off x="6551640" y="3949560"/>
              <a:ext cx="72000" cy="24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2170" name=""/>
            <p:cNvGrpSpPr/>
            <p:nvPr/>
          </p:nvGrpSpPr>
          <p:grpSpPr>
            <a:xfrm>
              <a:off x="3087720" y="2567160"/>
              <a:ext cx="4263840" cy="1956600"/>
              <a:chOff x="3087720" y="2567160"/>
              <a:chExt cx="4263840" cy="1956600"/>
            </a:xfrm>
          </p:grpSpPr>
          <p:sp>
            <p:nvSpPr>
              <p:cNvPr id="2171" name=""/>
              <p:cNvSpPr/>
              <p:nvPr/>
            </p:nvSpPr>
            <p:spPr>
              <a:xfrm>
                <a:off x="3087720" y="3573720"/>
                <a:ext cx="324360" cy="5112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72" name=""/>
              <p:cNvSpPr/>
              <p:nvPr/>
            </p:nvSpPr>
            <p:spPr>
              <a:xfrm>
                <a:off x="4415040" y="4185360"/>
                <a:ext cx="713880" cy="3384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73" name=""/>
              <p:cNvSpPr/>
              <p:nvPr/>
            </p:nvSpPr>
            <p:spPr>
              <a:xfrm flipH="1">
                <a:off x="4534560" y="2567160"/>
                <a:ext cx="31320" cy="167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74" name=""/>
              <p:cNvSpPr/>
              <p:nvPr/>
            </p:nvSpPr>
            <p:spPr>
              <a:xfrm>
                <a:off x="4478400" y="2739600"/>
                <a:ext cx="2291760" cy="141552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75" name=""/>
              <p:cNvSpPr/>
              <p:nvPr/>
            </p:nvSpPr>
            <p:spPr>
              <a:xfrm>
                <a:off x="5338440" y="3042720"/>
                <a:ext cx="20880" cy="176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76" name=""/>
              <p:cNvSpPr/>
              <p:nvPr/>
            </p:nvSpPr>
            <p:spPr>
              <a:xfrm>
                <a:off x="4615920" y="3725280"/>
                <a:ext cx="793440" cy="5565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77" name=""/>
              <p:cNvSpPr/>
              <p:nvPr/>
            </p:nvSpPr>
            <p:spPr>
              <a:xfrm flipV="1">
                <a:off x="5818320" y="4063320"/>
                <a:ext cx="26280" cy="105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78" name=""/>
              <p:cNvSpPr/>
              <p:nvPr/>
            </p:nvSpPr>
            <p:spPr>
              <a:xfrm>
                <a:off x="6702840" y="3942000"/>
                <a:ext cx="31680" cy="118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79" name=""/>
              <p:cNvSpPr/>
              <p:nvPr/>
            </p:nvSpPr>
            <p:spPr>
              <a:xfrm>
                <a:off x="6496920" y="4033800"/>
                <a:ext cx="50760" cy="12672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80" name=""/>
              <p:cNvSpPr/>
              <p:nvPr/>
            </p:nvSpPr>
            <p:spPr>
              <a:xfrm flipH="1" flipV="1">
                <a:off x="6981480" y="2912400"/>
                <a:ext cx="370080" cy="130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81" name=""/>
              <p:cNvSpPr/>
              <p:nvPr/>
            </p:nvSpPr>
            <p:spPr>
              <a:xfrm flipH="1">
                <a:off x="6141960" y="3746160"/>
                <a:ext cx="29880" cy="271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82" name=""/>
              <p:cNvSpPr/>
              <p:nvPr/>
            </p:nvSpPr>
            <p:spPr>
              <a:xfrm>
                <a:off x="6042240" y="3911760"/>
                <a:ext cx="48960" cy="1569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83" name=""/>
              <p:cNvSpPr/>
              <p:nvPr/>
            </p:nvSpPr>
            <p:spPr>
              <a:xfrm flipV="1">
                <a:off x="5923800" y="4109040"/>
                <a:ext cx="185040" cy="5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84" name=""/>
              <p:cNvSpPr/>
              <p:nvPr/>
            </p:nvSpPr>
            <p:spPr>
              <a:xfrm>
                <a:off x="6694200" y="3316320"/>
                <a:ext cx="203040" cy="7560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85" name=""/>
              <p:cNvSpPr/>
              <p:nvPr/>
            </p:nvSpPr>
            <p:spPr>
              <a:xfrm flipH="1">
                <a:off x="6579720" y="3892680"/>
                <a:ext cx="1440" cy="70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86" name=""/>
              <p:cNvSpPr/>
              <p:nvPr/>
            </p:nvSpPr>
            <p:spPr>
              <a:xfrm flipV="1">
                <a:off x="6274800" y="4106160"/>
                <a:ext cx="1440" cy="489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187" name=""/>
            <p:cNvGrpSpPr/>
            <p:nvPr/>
          </p:nvGrpSpPr>
          <p:grpSpPr>
            <a:xfrm>
              <a:off x="2714040" y="1036800"/>
              <a:ext cx="5749560" cy="4043880"/>
              <a:chOff x="2714040" y="1036800"/>
              <a:chExt cx="5749560" cy="4043880"/>
            </a:xfrm>
          </p:grpSpPr>
          <p:grpSp>
            <p:nvGrpSpPr>
              <p:cNvPr id="2188" name=""/>
              <p:cNvGrpSpPr/>
              <p:nvPr/>
            </p:nvGrpSpPr>
            <p:grpSpPr>
              <a:xfrm>
                <a:off x="4215600" y="2152800"/>
                <a:ext cx="4248000" cy="2619000"/>
                <a:chOff x="4215600" y="2152800"/>
                <a:chExt cx="4248000" cy="2619000"/>
              </a:xfrm>
            </p:grpSpPr>
            <p:sp>
              <p:nvSpPr>
                <p:cNvPr id="2189" name=""/>
                <p:cNvSpPr/>
                <p:nvPr/>
              </p:nvSpPr>
              <p:spPr>
                <a:xfrm>
                  <a:off x="4215600" y="2945880"/>
                  <a:ext cx="93240" cy="19728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90" name=""/>
                <p:cNvSpPr/>
                <p:nvPr/>
              </p:nvSpPr>
              <p:spPr>
                <a:xfrm flipH="1">
                  <a:off x="4726800" y="3381120"/>
                  <a:ext cx="75600" cy="810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91" name=""/>
                <p:cNvSpPr/>
                <p:nvPr/>
              </p:nvSpPr>
              <p:spPr>
                <a:xfrm>
                  <a:off x="5475600" y="2860920"/>
                  <a:ext cx="211320" cy="49500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92" name=""/>
                <p:cNvSpPr/>
                <p:nvPr/>
              </p:nvSpPr>
              <p:spPr>
                <a:xfrm>
                  <a:off x="4994640" y="3153600"/>
                  <a:ext cx="904320" cy="32760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93" name=""/>
                <p:cNvSpPr/>
                <p:nvPr/>
              </p:nvSpPr>
              <p:spPr>
                <a:xfrm>
                  <a:off x="5130360" y="2748240"/>
                  <a:ext cx="1476720" cy="67860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94" name=""/>
                <p:cNvSpPr/>
                <p:nvPr/>
              </p:nvSpPr>
              <p:spPr>
                <a:xfrm>
                  <a:off x="8301600" y="2152800"/>
                  <a:ext cx="49320" cy="101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95" name=""/>
                <p:cNvSpPr/>
                <p:nvPr/>
              </p:nvSpPr>
              <p:spPr>
                <a:xfrm>
                  <a:off x="8321040" y="2304000"/>
                  <a:ext cx="142560" cy="5976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960" bIns="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96" name=""/>
                <p:cNvSpPr/>
                <p:nvPr/>
              </p:nvSpPr>
              <p:spPr>
                <a:xfrm flipH="1">
                  <a:off x="7614000" y="2330640"/>
                  <a:ext cx="64800" cy="2062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97" name=""/>
                <p:cNvSpPr/>
                <p:nvPr/>
              </p:nvSpPr>
              <p:spPr>
                <a:xfrm>
                  <a:off x="7448400" y="2330640"/>
                  <a:ext cx="766440" cy="28152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98" name=""/>
                <p:cNvSpPr/>
                <p:nvPr/>
              </p:nvSpPr>
              <p:spPr>
                <a:xfrm>
                  <a:off x="7127280" y="2975760"/>
                  <a:ext cx="768600" cy="38412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199" name=""/>
                <p:cNvSpPr/>
                <p:nvPr/>
              </p:nvSpPr>
              <p:spPr>
                <a:xfrm>
                  <a:off x="6536880" y="2764440"/>
                  <a:ext cx="865080" cy="194220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00" name=""/>
                <p:cNvSpPr/>
                <p:nvPr/>
              </p:nvSpPr>
              <p:spPr>
                <a:xfrm flipH="1" flipV="1">
                  <a:off x="7365600" y="3897720"/>
                  <a:ext cx="182880" cy="151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01" name=""/>
                <p:cNvSpPr/>
                <p:nvPr/>
              </p:nvSpPr>
              <p:spPr>
                <a:xfrm>
                  <a:off x="6269400" y="4438800"/>
                  <a:ext cx="332640" cy="20628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02" name=""/>
                <p:cNvSpPr/>
                <p:nvPr/>
              </p:nvSpPr>
              <p:spPr>
                <a:xfrm>
                  <a:off x="6404760" y="2950920"/>
                  <a:ext cx="870840" cy="87984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03" name=""/>
                <p:cNvSpPr/>
                <p:nvPr/>
              </p:nvSpPr>
              <p:spPr>
                <a:xfrm>
                  <a:off x="5990760" y="3911760"/>
                  <a:ext cx="345240" cy="86004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04" name=""/>
                <p:cNvSpPr/>
                <p:nvPr/>
              </p:nvSpPr>
              <p:spPr>
                <a:xfrm>
                  <a:off x="6649920" y="2956320"/>
                  <a:ext cx="179640" cy="41976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05" name=""/>
                <p:cNvSpPr/>
                <p:nvPr/>
              </p:nvSpPr>
              <p:spPr>
                <a:xfrm>
                  <a:off x="6242760" y="3562560"/>
                  <a:ext cx="283320" cy="50076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06" name=""/>
                <p:cNvSpPr/>
                <p:nvPr/>
              </p:nvSpPr>
              <p:spPr>
                <a:xfrm>
                  <a:off x="5703120" y="3973680"/>
                  <a:ext cx="565920" cy="37872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2207" name=""/>
              <p:cNvGrpSpPr/>
              <p:nvPr/>
            </p:nvGrpSpPr>
            <p:grpSpPr>
              <a:xfrm>
                <a:off x="2714040" y="1036800"/>
                <a:ext cx="5679000" cy="4043880"/>
                <a:chOff x="2714040" y="1036800"/>
                <a:chExt cx="5679000" cy="4043880"/>
              </a:xfrm>
            </p:grpSpPr>
            <p:sp>
              <p:nvSpPr>
                <p:cNvPr id="2208" name=""/>
                <p:cNvSpPr/>
                <p:nvPr/>
              </p:nvSpPr>
              <p:spPr>
                <a:xfrm>
                  <a:off x="5484600" y="3610440"/>
                  <a:ext cx="298080" cy="1036440"/>
                </a:xfrm>
                <a:custGeom>
                  <a:avLst/>
                  <a:gdLst/>
                  <a:ahLst/>
                  <a:rect l="l" t="t" r="r" b="b"/>
                  <a:pathLst>
                    <a:path w="338" h="1176">
                      <a:moveTo>
                        <a:pt x="0" y="0"/>
                      </a:moveTo>
                      <a:lnTo>
                        <a:pt x="122" y="667"/>
                      </a:lnTo>
                      <a:lnTo>
                        <a:pt x="302" y="925"/>
                      </a:lnTo>
                      <a:lnTo>
                        <a:pt x="287" y="1090"/>
                      </a:lnTo>
                      <a:lnTo>
                        <a:pt x="338" y="117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09" name=""/>
                <p:cNvSpPr/>
                <p:nvPr/>
              </p:nvSpPr>
              <p:spPr>
                <a:xfrm>
                  <a:off x="4140000" y="1036800"/>
                  <a:ext cx="17280" cy="361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10" name=""/>
                <p:cNvSpPr/>
                <p:nvPr/>
              </p:nvSpPr>
              <p:spPr>
                <a:xfrm>
                  <a:off x="2761560" y="1139040"/>
                  <a:ext cx="1143720" cy="2021760"/>
                </a:xfrm>
                <a:custGeom>
                  <a:avLst/>
                  <a:gdLst/>
                  <a:ahLst/>
                  <a:rect l="l" t="t" r="r" b="b"/>
                  <a:pathLst>
                    <a:path w="1298" h="2295">
                      <a:moveTo>
                        <a:pt x="1205" y="0"/>
                      </a:moveTo>
                      <a:lnTo>
                        <a:pt x="1262" y="136"/>
                      </a:lnTo>
                      <a:lnTo>
                        <a:pt x="1298" y="286"/>
                      </a:lnTo>
                      <a:lnTo>
                        <a:pt x="975" y="401"/>
                      </a:lnTo>
                      <a:lnTo>
                        <a:pt x="946" y="487"/>
                      </a:lnTo>
                      <a:lnTo>
                        <a:pt x="846" y="573"/>
                      </a:lnTo>
                      <a:lnTo>
                        <a:pt x="466" y="882"/>
                      </a:lnTo>
                      <a:lnTo>
                        <a:pt x="79" y="1219"/>
                      </a:lnTo>
                      <a:lnTo>
                        <a:pt x="136" y="1477"/>
                      </a:lnTo>
                      <a:lnTo>
                        <a:pt x="0" y="2008"/>
                      </a:lnTo>
                      <a:lnTo>
                        <a:pt x="86" y="229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11" name=""/>
                <p:cNvSpPr/>
                <p:nvPr/>
              </p:nvSpPr>
              <p:spPr>
                <a:xfrm>
                  <a:off x="2881440" y="1353960"/>
                  <a:ext cx="202320" cy="518040"/>
                </a:xfrm>
                <a:custGeom>
                  <a:avLst/>
                  <a:gdLst/>
                  <a:ahLst/>
                  <a:rect l="l" t="t" r="r" b="b"/>
                  <a:pathLst>
                    <a:path w="230" h="589">
                      <a:moveTo>
                        <a:pt x="230" y="0"/>
                      </a:moveTo>
                      <a:lnTo>
                        <a:pt x="172" y="86"/>
                      </a:lnTo>
                      <a:lnTo>
                        <a:pt x="158" y="273"/>
                      </a:lnTo>
                      <a:lnTo>
                        <a:pt x="36" y="373"/>
                      </a:lnTo>
                      <a:lnTo>
                        <a:pt x="0" y="58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12" name=""/>
                <p:cNvSpPr/>
                <p:nvPr/>
              </p:nvSpPr>
              <p:spPr>
                <a:xfrm>
                  <a:off x="3873960" y="1271160"/>
                  <a:ext cx="542520" cy="334800"/>
                </a:xfrm>
                <a:custGeom>
                  <a:avLst/>
                  <a:gdLst/>
                  <a:ahLst/>
                  <a:rect l="l" t="t" r="r" b="b"/>
                  <a:pathLst>
                    <a:path w="617" h="380">
                      <a:moveTo>
                        <a:pt x="617" y="380"/>
                      </a:moveTo>
                      <a:lnTo>
                        <a:pt x="430" y="194"/>
                      </a:lnTo>
                      <a:lnTo>
                        <a:pt x="315" y="17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13" name=""/>
                <p:cNvSpPr/>
                <p:nvPr/>
              </p:nvSpPr>
              <p:spPr>
                <a:xfrm>
                  <a:off x="3866760" y="1239480"/>
                  <a:ext cx="3654000" cy="955440"/>
                </a:xfrm>
                <a:custGeom>
                  <a:avLst/>
                  <a:gdLst/>
                  <a:ahLst/>
                  <a:rect l="l" t="t" r="r" b="b"/>
                  <a:pathLst>
                    <a:path w="4145" h="1083">
                      <a:moveTo>
                        <a:pt x="0" y="0"/>
                      </a:moveTo>
                      <a:lnTo>
                        <a:pt x="322" y="180"/>
                      </a:lnTo>
                      <a:lnTo>
                        <a:pt x="1283" y="302"/>
                      </a:lnTo>
                      <a:lnTo>
                        <a:pt x="1900" y="423"/>
                      </a:lnTo>
                      <a:lnTo>
                        <a:pt x="2660" y="431"/>
                      </a:lnTo>
                      <a:lnTo>
                        <a:pt x="2825" y="495"/>
                      </a:lnTo>
                      <a:lnTo>
                        <a:pt x="2933" y="395"/>
                      </a:lnTo>
                      <a:lnTo>
                        <a:pt x="3047" y="359"/>
                      </a:lnTo>
                      <a:lnTo>
                        <a:pt x="3908" y="330"/>
                      </a:lnTo>
                      <a:lnTo>
                        <a:pt x="3958" y="345"/>
                      </a:lnTo>
                      <a:lnTo>
                        <a:pt x="4015" y="409"/>
                      </a:lnTo>
                      <a:lnTo>
                        <a:pt x="4066" y="553"/>
                      </a:lnTo>
                      <a:lnTo>
                        <a:pt x="4101" y="969"/>
                      </a:lnTo>
                      <a:lnTo>
                        <a:pt x="4145" y="10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14" name=""/>
                <p:cNvSpPr/>
                <p:nvPr/>
              </p:nvSpPr>
              <p:spPr>
                <a:xfrm>
                  <a:off x="3160080" y="1632600"/>
                  <a:ext cx="1092600" cy="1774800"/>
                </a:xfrm>
                <a:custGeom>
                  <a:avLst/>
                  <a:gdLst/>
                  <a:ahLst/>
                  <a:rect l="l" t="t" r="r" b="b"/>
                  <a:pathLst>
                    <a:path w="1240" h="2015">
                      <a:moveTo>
                        <a:pt x="71" y="0"/>
                      </a:moveTo>
                      <a:lnTo>
                        <a:pt x="0" y="108"/>
                      </a:lnTo>
                      <a:lnTo>
                        <a:pt x="50" y="287"/>
                      </a:lnTo>
                      <a:lnTo>
                        <a:pt x="272" y="574"/>
                      </a:lnTo>
                      <a:lnTo>
                        <a:pt x="294" y="681"/>
                      </a:lnTo>
                      <a:lnTo>
                        <a:pt x="537" y="1011"/>
                      </a:lnTo>
                      <a:lnTo>
                        <a:pt x="717" y="1004"/>
                      </a:lnTo>
                      <a:lnTo>
                        <a:pt x="760" y="961"/>
                      </a:lnTo>
                      <a:lnTo>
                        <a:pt x="796" y="947"/>
                      </a:lnTo>
                      <a:lnTo>
                        <a:pt x="853" y="990"/>
                      </a:lnTo>
                      <a:lnTo>
                        <a:pt x="925" y="997"/>
                      </a:lnTo>
                      <a:lnTo>
                        <a:pt x="953" y="1126"/>
                      </a:lnTo>
                      <a:lnTo>
                        <a:pt x="1147" y="1320"/>
                      </a:lnTo>
                      <a:lnTo>
                        <a:pt x="1118" y="1477"/>
                      </a:lnTo>
                      <a:lnTo>
                        <a:pt x="1204" y="1542"/>
                      </a:lnTo>
                      <a:lnTo>
                        <a:pt x="1176" y="1664"/>
                      </a:lnTo>
                      <a:lnTo>
                        <a:pt x="1118" y="1736"/>
                      </a:lnTo>
                      <a:lnTo>
                        <a:pt x="1025" y="1786"/>
                      </a:lnTo>
                      <a:lnTo>
                        <a:pt x="1118" y="1922"/>
                      </a:lnTo>
                      <a:lnTo>
                        <a:pt x="1240" y="20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15" name=""/>
                <p:cNvSpPr/>
                <p:nvPr/>
              </p:nvSpPr>
              <p:spPr>
                <a:xfrm>
                  <a:off x="4050000" y="1581480"/>
                  <a:ext cx="214920" cy="1092960"/>
                </a:xfrm>
                <a:custGeom>
                  <a:avLst/>
                  <a:gdLst/>
                  <a:ahLst/>
                  <a:rect l="l" t="t" r="r" b="b"/>
                  <a:pathLst>
                    <a:path w="243" h="1240">
                      <a:moveTo>
                        <a:pt x="129" y="0"/>
                      </a:moveTo>
                      <a:lnTo>
                        <a:pt x="243" y="789"/>
                      </a:lnTo>
                      <a:lnTo>
                        <a:pt x="0" y="12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16" name=""/>
                <p:cNvSpPr/>
                <p:nvPr/>
              </p:nvSpPr>
              <p:spPr>
                <a:xfrm>
                  <a:off x="2714040" y="3021840"/>
                  <a:ext cx="967680" cy="880920"/>
                </a:xfrm>
                <a:custGeom>
                  <a:avLst/>
                  <a:gdLst/>
                  <a:ahLst/>
                  <a:rect l="l" t="t" r="r" b="b"/>
                  <a:pathLst>
                    <a:path w="1097" h="999">
                      <a:moveTo>
                        <a:pt x="172" y="0"/>
                      </a:moveTo>
                      <a:lnTo>
                        <a:pt x="138" y="149"/>
                      </a:lnTo>
                      <a:lnTo>
                        <a:pt x="93" y="211"/>
                      </a:lnTo>
                      <a:lnTo>
                        <a:pt x="109" y="315"/>
                      </a:lnTo>
                      <a:lnTo>
                        <a:pt x="0" y="373"/>
                      </a:lnTo>
                      <a:lnTo>
                        <a:pt x="36" y="563"/>
                      </a:lnTo>
                      <a:lnTo>
                        <a:pt x="161" y="608"/>
                      </a:lnTo>
                      <a:lnTo>
                        <a:pt x="448" y="843"/>
                      </a:lnTo>
                      <a:lnTo>
                        <a:pt x="740" y="900"/>
                      </a:lnTo>
                      <a:lnTo>
                        <a:pt x="1097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17" name=""/>
                <p:cNvSpPr/>
                <p:nvPr/>
              </p:nvSpPr>
              <p:spPr>
                <a:xfrm flipV="1">
                  <a:off x="3265920" y="3800880"/>
                  <a:ext cx="5040" cy="1162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18" name=""/>
                <p:cNvSpPr/>
                <p:nvPr/>
              </p:nvSpPr>
              <p:spPr>
                <a:xfrm>
                  <a:off x="3593520" y="3570120"/>
                  <a:ext cx="1535040" cy="945000"/>
                </a:xfrm>
                <a:custGeom>
                  <a:avLst/>
                  <a:gdLst/>
                  <a:ahLst/>
                  <a:rect l="l" t="t" r="r" b="b"/>
                  <a:pathLst>
                    <a:path w="1740" h="1072">
                      <a:moveTo>
                        <a:pt x="0" y="0"/>
                      </a:moveTo>
                      <a:lnTo>
                        <a:pt x="138" y="533"/>
                      </a:lnTo>
                      <a:lnTo>
                        <a:pt x="419" y="665"/>
                      </a:lnTo>
                      <a:lnTo>
                        <a:pt x="740" y="603"/>
                      </a:lnTo>
                      <a:lnTo>
                        <a:pt x="1740" y="107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19" name=""/>
                <p:cNvSpPr/>
                <p:nvPr/>
              </p:nvSpPr>
              <p:spPr>
                <a:xfrm>
                  <a:off x="4307400" y="2242440"/>
                  <a:ext cx="100080" cy="460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20" name=""/>
                <p:cNvSpPr/>
                <p:nvPr/>
              </p:nvSpPr>
              <p:spPr>
                <a:xfrm>
                  <a:off x="4115160" y="2639520"/>
                  <a:ext cx="1350000" cy="1120680"/>
                </a:xfrm>
                <a:custGeom>
                  <a:avLst/>
                  <a:gdLst/>
                  <a:ahLst/>
                  <a:rect l="l" t="t" r="r" b="b"/>
                  <a:pathLst>
                    <a:path w="1531" h="1273">
                      <a:moveTo>
                        <a:pt x="0" y="0"/>
                      </a:moveTo>
                      <a:lnTo>
                        <a:pt x="81" y="63"/>
                      </a:lnTo>
                      <a:lnTo>
                        <a:pt x="172" y="34"/>
                      </a:lnTo>
                      <a:lnTo>
                        <a:pt x="511" y="120"/>
                      </a:lnTo>
                      <a:lnTo>
                        <a:pt x="590" y="224"/>
                      </a:lnTo>
                      <a:lnTo>
                        <a:pt x="655" y="235"/>
                      </a:lnTo>
                      <a:lnTo>
                        <a:pt x="1336" y="723"/>
                      </a:lnTo>
                      <a:lnTo>
                        <a:pt x="1508" y="746"/>
                      </a:lnTo>
                      <a:lnTo>
                        <a:pt x="1531" y="127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21" name=""/>
                <p:cNvSpPr/>
                <p:nvPr/>
              </p:nvSpPr>
              <p:spPr>
                <a:xfrm>
                  <a:off x="4196520" y="2693880"/>
                  <a:ext cx="1794240" cy="793440"/>
                </a:xfrm>
                <a:custGeom>
                  <a:avLst/>
                  <a:gdLst/>
                  <a:ahLst/>
                  <a:rect l="l" t="t" r="r" b="b"/>
                  <a:pathLst>
                    <a:path w="2036" h="900">
                      <a:moveTo>
                        <a:pt x="0" y="0"/>
                      </a:moveTo>
                      <a:lnTo>
                        <a:pt x="263" y="47"/>
                      </a:lnTo>
                      <a:lnTo>
                        <a:pt x="355" y="91"/>
                      </a:lnTo>
                      <a:lnTo>
                        <a:pt x="487" y="143"/>
                      </a:lnTo>
                      <a:lnTo>
                        <a:pt x="568" y="224"/>
                      </a:lnTo>
                      <a:lnTo>
                        <a:pt x="597" y="642"/>
                      </a:lnTo>
                      <a:lnTo>
                        <a:pt x="774" y="895"/>
                      </a:lnTo>
                      <a:lnTo>
                        <a:pt x="1497" y="900"/>
                      </a:lnTo>
                      <a:lnTo>
                        <a:pt x="1817" y="895"/>
                      </a:lnTo>
                      <a:lnTo>
                        <a:pt x="2036" y="8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22" name=""/>
                <p:cNvSpPr/>
                <p:nvPr/>
              </p:nvSpPr>
              <p:spPr>
                <a:xfrm>
                  <a:off x="4718160" y="3173400"/>
                  <a:ext cx="154800" cy="30816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23" name=""/>
                <p:cNvSpPr/>
                <p:nvPr/>
              </p:nvSpPr>
              <p:spPr>
                <a:xfrm flipV="1">
                  <a:off x="4751640" y="4155480"/>
                  <a:ext cx="475920" cy="241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24" name=""/>
                <p:cNvSpPr/>
                <p:nvPr/>
              </p:nvSpPr>
              <p:spPr>
                <a:xfrm flipH="1" flipV="1">
                  <a:off x="4918680" y="4320720"/>
                  <a:ext cx="267480" cy="828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00" bIns="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25" name=""/>
                <p:cNvSpPr/>
                <p:nvPr/>
              </p:nvSpPr>
              <p:spPr>
                <a:xfrm>
                  <a:off x="5460480" y="3057120"/>
                  <a:ext cx="327600" cy="627480"/>
                </a:xfrm>
                <a:custGeom>
                  <a:avLst/>
                  <a:gdLst/>
                  <a:ahLst/>
                  <a:rect l="l" t="t" r="r" b="b"/>
                  <a:pathLst>
                    <a:path w="373" h="712">
                      <a:moveTo>
                        <a:pt x="373" y="0"/>
                      </a:moveTo>
                      <a:lnTo>
                        <a:pt x="349" y="144"/>
                      </a:lnTo>
                      <a:lnTo>
                        <a:pt x="292" y="266"/>
                      </a:lnTo>
                      <a:lnTo>
                        <a:pt x="253" y="483"/>
                      </a:lnTo>
                      <a:lnTo>
                        <a:pt x="97" y="667"/>
                      </a:lnTo>
                      <a:lnTo>
                        <a:pt x="0" y="71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26" name=""/>
                <p:cNvSpPr/>
                <p:nvPr/>
              </p:nvSpPr>
              <p:spPr>
                <a:xfrm>
                  <a:off x="5128920" y="3452040"/>
                  <a:ext cx="371520" cy="318960"/>
                </a:xfrm>
                <a:custGeom>
                  <a:avLst/>
                  <a:gdLst/>
                  <a:ahLst/>
                  <a:rect l="l" t="t" r="r" b="b"/>
                  <a:pathLst>
                    <a:path w="423" h="362">
                      <a:moveTo>
                        <a:pt x="68" y="362"/>
                      </a:moveTo>
                      <a:lnTo>
                        <a:pt x="423" y="86"/>
                      </a:lnTo>
                      <a:lnTo>
                        <a:pt x="416" y="28"/>
                      </a:lnTo>
                      <a:lnTo>
                        <a:pt x="377" y="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27" name=""/>
                <p:cNvSpPr/>
                <p:nvPr/>
              </p:nvSpPr>
              <p:spPr>
                <a:xfrm>
                  <a:off x="5278680" y="3649320"/>
                  <a:ext cx="1112400" cy="253800"/>
                </a:xfrm>
                <a:custGeom>
                  <a:avLst/>
                  <a:gdLst/>
                  <a:ahLst/>
                  <a:rect l="l" t="t" r="r" b="b"/>
                  <a:pathLst>
                    <a:path w="1262" h="287">
                      <a:moveTo>
                        <a:pt x="0" y="68"/>
                      </a:moveTo>
                      <a:lnTo>
                        <a:pt x="80" y="154"/>
                      </a:lnTo>
                      <a:lnTo>
                        <a:pt x="182" y="245"/>
                      </a:lnTo>
                      <a:lnTo>
                        <a:pt x="297" y="287"/>
                      </a:lnTo>
                      <a:lnTo>
                        <a:pt x="464" y="281"/>
                      </a:lnTo>
                      <a:lnTo>
                        <a:pt x="860" y="138"/>
                      </a:lnTo>
                      <a:lnTo>
                        <a:pt x="126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28" name=""/>
                <p:cNvSpPr/>
                <p:nvPr/>
              </p:nvSpPr>
              <p:spPr>
                <a:xfrm>
                  <a:off x="5869440" y="3609000"/>
                  <a:ext cx="176040" cy="162000"/>
                </a:xfrm>
                <a:custGeom>
                  <a:avLst/>
                  <a:gdLst/>
                  <a:ahLst/>
                  <a:rect l="l" t="t" r="r" b="b"/>
                  <a:pathLst>
                    <a:path w="201" h="185">
                      <a:moveTo>
                        <a:pt x="0" y="0"/>
                      </a:moveTo>
                      <a:lnTo>
                        <a:pt x="75" y="99"/>
                      </a:lnTo>
                      <a:lnTo>
                        <a:pt x="201" y="18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29" name=""/>
                <p:cNvSpPr/>
                <p:nvPr/>
              </p:nvSpPr>
              <p:spPr>
                <a:xfrm>
                  <a:off x="5157000" y="2653200"/>
                  <a:ext cx="1380240" cy="765000"/>
                </a:xfrm>
                <a:custGeom>
                  <a:avLst/>
                  <a:gdLst/>
                  <a:ahLst/>
                  <a:rect l="l" t="t" r="r" b="b"/>
                  <a:pathLst>
                    <a:path w="1566" h="868">
                      <a:moveTo>
                        <a:pt x="1566" y="0"/>
                      </a:moveTo>
                      <a:lnTo>
                        <a:pt x="1301" y="144"/>
                      </a:lnTo>
                      <a:lnTo>
                        <a:pt x="1158" y="190"/>
                      </a:lnTo>
                      <a:lnTo>
                        <a:pt x="636" y="248"/>
                      </a:lnTo>
                      <a:lnTo>
                        <a:pt x="0" y="86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30" name=""/>
                <p:cNvSpPr/>
                <p:nvPr/>
              </p:nvSpPr>
              <p:spPr>
                <a:xfrm>
                  <a:off x="5527080" y="1678320"/>
                  <a:ext cx="772200" cy="631080"/>
                </a:xfrm>
                <a:custGeom>
                  <a:avLst/>
                  <a:gdLst/>
                  <a:ahLst/>
                  <a:rect l="l" t="t" r="r" b="b"/>
                  <a:pathLst>
                    <a:path w="877" h="717">
                      <a:moveTo>
                        <a:pt x="0" y="0"/>
                      </a:moveTo>
                      <a:lnTo>
                        <a:pt x="45" y="310"/>
                      </a:lnTo>
                      <a:lnTo>
                        <a:pt x="86" y="373"/>
                      </a:lnTo>
                      <a:lnTo>
                        <a:pt x="274" y="475"/>
                      </a:lnTo>
                      <a:lnTo>
                        <a:pt x="733" y="717"/>
                      </a:lnTo>
                      <a:lnTo>
                        <a:pt x="877" y="7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31" name=""/>
                <p:cNvSpPr/>
                <p:nvPr/>
              </p:nvSpPr>
              <p:spPr>
                <a:xfrm>
                  <a:off x="5530680" y="1678320"/>
                  <a:ext cx="1168560" cy="433440"/>
                </a:xfrm>
                <a:custGeom>
                  <a:avLst/>
                  <a:gdLst/>
                  <a:ahLst/>
                  <a:rect l="l" t="t" r="r" b="b"/>
                  <a:pathLst>
                    <a:path w="1325" h="493">
                      <a:moveTo>
                        <a:pt x="0" y="0"/>
                      </a:moveTo>
                      <a:lnTo>
                        <a:pt x="241" y="269"/>
                      </a:lnTo>
                      <a:lnTo>
                        <a:pt x="418" y="274"/>
                      </a:lnTo>
                      <a:lnTo>
                        <a:pt x="465" y="373"/>
                      </a:lnTo>
                      <a:lnTo>
                        <a:pt x="562" y="407"/>
                      </a:lnTo>
                      <a:lnTo>
                        <a:pt x="838" y="407"/>
                      </a:lnTo>
                      <a:lnTo>
                        <a:pt x="1044" y="493"/>
                      </a:lnTo>
                      <a:lnTo>
                        <a:pt x="1325" y="38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32" name=""/>
                <p:cNvSpPr/>
                <p:nvPr/>
              </p:nvSpPr>
              <p:spPr>
                <a:xfrm>
                  <a:off x="7462440" y="1817640"/>
                  <a:ext cx="671400" cy="11268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33" name=""/>
                <p:cNvSpPr/>
                <p:nvPr/>
              </p:nvSpPr>
              <p:spPr>
                <a:xfrm>
                  <a:off x="7332480" y="1914480"/>
                  <a:ext cx="604080" cy="500760"/>
                </a:xfrm>
                <a:custGeom>
                  <a:avLst/>
                  <a:gdLst/>
                  <a:ahLst/>
                  <a:rect l="l" t="t" r="r" b="b"/>
                  <a:pathLst>
                    <a:path w="687" h="568">
                      <a:moveTo>
                        <a:pt x="687" y="0"/>
                      </a:moveTo>
                      <a:lnTo>
                        <a:pt x="653" y="47"/>
                      </a:lnTo>
                      <a:lnTo>
                        <a:pt x="491" y="156"/>
                      </a:lnTo>
                      <a:lnTo>
                        <a:pt x="339" y="276"/>
                      </a:lnTo>
                      <a:lnTo>
                        <a:pt x="224" y="310"/>
                      </a:lnTo>
                      <a:lnTo>
                        <a:pt x="115" y="350"/>
                      </a:lnTo>
                      <a:lnTo>
                        <a:pt x="34" y="407"/>
                      </a:lnTo>
                      <a:lnTo>
                        <a:pt x="6" y="472"/>
                      </a:lnTo>
                      <a:lnTo>
                        <a:pt x="0" y="540"/>
                      </a:lnTo>
                      <a:lnTo>
                        <a:pt x="52" y="568"/>
                      </a:lnTo>
                      <a:lnTo>
                        <a:pt x="144" y="5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34" name=""/>
                <p:cNvSpPr/>
                <p:nvPr/>
              </p:nvSpPr>
              <p:spPr>
                <a:xfrm>
                  <a:off x="7406280" y="2228400"/>
                  <a:ext cx="986760" cy="608400"/>
                </a:xfrm>
                <a:custGeom>
                  <a:avLst/>
                  <a:gdLst/>
                  <a:ahLst/>
                  <a:rect l="l" t="t" r="r" b="b"/>
                  <a:pathLst>
                    <a:path w="1119" h="688">
                      <a:moveTo>
                        <a:pt x="1119" y="0"/>
                      </a:moveTo>
                      <a:lnTo>
                        <a:pt x="1004" y="97"/>
                      </a:lnTo>
                      <a:lnTo>
                        <a:pt x="832" y="125"/>
                      </a:lnTo>
                      <a:lnTo>
                        <a:pt x="707" y="21"/>
                      </a:lnTo>
                      <a:lnTo>
                        <a:pt x="563" y="97"/>
                      </a:lnTo>
                      <a:lnTo>
                        <a:pt x="493" y="39"/>
                      </a:lnTo>
                      <a:lnTo>
                        <a:pt x="190" y="143"/>
                      </a:lnTo>
                      <a:lnTo>
                        <a:pt x="92" y="251"/>
                      </a:lnTo>
                      <a:lnTo>
                        <a:pt x="52" y="412"/>
                      </a:lnTo>
                      <a:lnTo>
                        <a:pt x="0" y="613"/>
                      </a:lnTo>
                      <a:lnTo>
                        <a:pt x="24" y="68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35" name=""/>
                <p:cNvSpPr/>
                <p:nvPr/>
              </p:nvSpPr>
              <p:spPr>
                <a:xfrm>
                  <a:off x="5740560" y="2330640"/>
                  <a:ext cx="2606760" cy="1775160"/>
                </a:xfrm>
                <a:custGeom>
                  <a:avLst/>
                  <a:gdLst/>
                  <a:ahLst/>
                  <a:rect l="l" t="t" r="r" b="b"/>
                  <a:pathLst>
                    <a:path w="2958" h="2013">
                      <a:moveTo>
                        <a:pt x="2958" y="0"/>
                      </a:moveTo>
                      <a:lnTo>
                        <a:pt x="2666" y="193"/>
                      </a:lnTo>
                      <a:lnTo>
                        <a:pt x="2528" y="446"/>
                      </a:lnTo>
                      <a:lnTo>
                        <a:pt x="2121" y="545"/>
                      </a:lnTo>
                      <a:lnTo>
                        <a:pt x="1816" y="681"/>
                      </a:lnTo>
                      <a:lnTo>
                        <a:pt x="1377" y="756"/>
                      </a:lnTo>
                      <a:lnTo>
                        <a:pt x="986" y="1025"/>
                      </a:lnTo>
                      <a:lnTo>
                        <a:pt x="740" y="1296"/>
                      </a:lnTo>
                      <a:lnTo>
                        <a:pt x="326" y="1807"/>
                      </a:lnTo>
                      <a:lnTo>
                        <a:pt x="86" y="1984"/>
                      </a:lnTo>
                      <a:lnTo>
                        <a:pt x="0" y="201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36" name=""/>
                <p:cNvSpPr/>
                <p:nvPr/>
              </p:nvSpPr>
              <p:spPr>
                <a:xfrm>
                  <a:off x="6693840" y="2015280"/>
                  <a:ext cx="424800" cy="542880"/>
                </a:xfrm>
                <a:custGeom>
                  <a:avLst/>
                  <a:gdLst/>
                  <a:ahLst/>
                  <a:rect l="l" t="t" r="r" b="b"/>
                  <a:pathLst>
                    <a:path w="482" h="615">
                      <a:moveTo>
                        <a:pt x="0" y="0"/>
                      </a:moveTo>
                      <a:lnTo>
                        <a:pt x="81" y="12"/>
                      </a:lnTo>
                      <a:lnTo>
                        <a:pt x="172" y="477"/>
                      </a:lnTo>
                      <a:lnTo>
                        <a:pt x="211" y="550"/>
                      </a:lnTo>
                      <a:lnTo>
                        <a:pt x="482" y="6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37" name=""/>
                <p:cNvSpPr/>
                <p:nvPr/>
              </p:nvSpPr>
              <p:spPr>
                <a:xfrm>
                  <a:off x="6284880" y="2233440"/>
                  <a:ext cx="222120" cy="378720"/>
                </a:xfrm>
                <a:custGeom>
                  <a:avLst/>
                  <a:gdLst/>
                  <a:ahLst/>
                  <a:rect l="l" t="t" r="r" b="b"/>
                  <a:pathLst>
                    <a:path w="252" h="430">
                      <a:moveTo>
                        <a:pt x="39" y="131"/>
                      </a:moveTo>
                      <a:lnTo>
                        <a:pt x="5" y="63"/>
                      </a:lnTo>
                      <a:lnTo>
                        <a:pt x="0" y="29"/>
                      </a:lnTo>
                      <a:lnTo>
                        <a:pt x="28" y="6"/>
                      </a:lnTo>
                      <a:lnTo>
                        <a:pt x="173" y="0"/>
                      </a:lnTo>
                      <a:lnTo>
                        <a:pt x="247" y="373"/>
                      </a:lnTo>
                      <a:lnTo>
                        <a:pt x="218" y="430"/>
                      </a:lnTo>
                      <a:lnTo>
                        <a:pt x="132" y="355"/>
                      </a:lnTo>
                      <a:lnTo>
                        <a:pt x="161" y="149"/>
                      </a:lnTo>
                      <a:lnTo>
                        <a:pt x="252" y="10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38" name=""/>
                <p:cNvSpPr/>
                <p:nvPr/>
              </p:nvSpPr>
              <p:spPr>
                <a:xfrm>
                  <a:off x="6475680" y="2460960"/>
                  <a:ext cx="378720" cy="32436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39" name=""/>
                <p:cNvSpPr/>
                <p:nvPr/>
              </p:nvSpPr>
              <p:spPr>
                <a:xfrm>
                  <a:off x="6748560" y="2672640"/>
                  <a:ext cx="181440" cy="918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40" name=""/>
                <p:cNvSpPr/>
                <p:nvPr/>
              </p:nvSpPr>
              <p:spPr>
                <a:xfrm>
                  <a:off x="7603560" y="2550960"/>
                  <a:ext cx="405000" cy="9684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41" name=""/>
                <p:cNvSpPr/>
                <p:nvPr/>
              </p:nvSpPr>
              <p:spPr>
                <a:xfrm>
                  <a:off x="5612040" y="2648160"/>
                  <a:ext cx="2396880" cy="2048400"/>
                </a:xfrm>
                <a:custGeom>
                  <a:avLst/>
                  <a:gdLst/>
                  <a:ahLst/>
                  <a:rect l="l" t="t" r="r" b="b"/>
                  <a:pathLst>
                    <a:path w="2719" h="2324">
                      <a:moveTo>
                        <a:pt x="2719" y="0"/>
                      </a:moveTo>
                      <a:lnTo>
                        <a:pt x="2644" y="70"/>
                      </a:lnTo>
                      <a:lnTo>
                        <a:pt x="2524" y="127"/>
                      </a:lnTo>
                      <a:lnTo>
                        <a:pt x="2433" y="321"/>
                      </a:lnTo>
                      <a:lnTo>
                        <a:pt x="2409" y="402"/>
                      </a:lnTo>
                      <a:lnTo>
                        <a:pt x="2370" y="516"/>
                      </a:lnTo>
                      <a:lnTo>
                        <a:pt x="2305" y="678"/>
                      </a:lnTo>
                      <a:lnTo>
                        <a:pt x="2289" y="678"/>
                      </a:lnTo>
                      <a:lnTo>
                        <a:pt x="2226" y="861"/>
                      </a:lnTo>
                      <a:lnTo>
                        <a:pt x="2099" y="999"/>
                      </a:lnTo>
                      <a:lnTo>
                        <a:pt x="2047" y="1017"/>
                      </a:lnTo>
                      <a:lnTo>
                        <a:pt x="1755" y="1400"/>
                      </a:lnTo>
                      <a:lnTo>
                        <a:pt x="1692" y="1429"/>
                      </a:lnTo>
                      <a:lnTo>
                        <a:pt x="1301" y="1658"/>
                      </a:lnTo>
                      <a:lnTo>
                        <a:pt x="1079" y="1768"/>
                      </a:lnTo>
                      <a:lnTo>
                        <a:pt x="769" y="1992"/>
                      </a:lnTo>
                      <a:lnTo>
                        <a:pt x="717" y="1992"/>
                      </a:lnTo>
                      <a:lnTo>
                        <a:pt x="167" y="2123"/>
                      </a:lnTo>
                      <a:lnTo>
                        <a:pt x="0" y="232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42" name=""/>
                <p:cNvSpPr/>
                <p:nvPr/>
              </p:nvSpPr>
              <p:spPr>
                <a:xfrm>
                  <a:off x="5257440" y="2597040"/>
                  <a:ext cx="1762560" cy="2064240"/>
                </a:xfrm>
                <a:custGeom>
                  <a:avLst/>
                  <a:gdLst/>
                  <a:ahLst/>
                  <a:rect l="l" t="t" r="r" b="b"/>
                  <a:pathLst>
                    <a:path w="1999" h="2341">
                      <a:moveTo>
                        <a:pt x="1999" y="0"/>
                      </a:moveTo>
                      <a:lnTo>
                        <a:pt x="1901" y="195"/>
                      </a:lnTo>
                      <a:lnTo>
                        <a:pt x="1671" y="636"/>
                      </a:lnTo>
                      <a:lnTo>
                        <a:pt x="1598" y="740"/>
                      </a:lnTo>
                      <a:lnTo>
                        <a:pt x="1460" y="1045"/>
                      </a:lnTo>
                      <a:lnTo>
                        <a:pt x="1418" y="1131"/>
                      </a:lnTo>
                      <a:lnTo>
                        <a:pt x="1236" y="1504"/>
                      </a:lnTo>
                      <a:lnTo>
                        <a:pt x="712" y="1898"/>
                      </a:lnTo>
                      <a:lnTo>
                        <a:pt x="248" y="2094"/>
                      </a:lnTo>
                      <a:lnTo>
                        <a:pt x="0" y="234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43" name=""/>
                <p:cNvSpPr/>
                <p:nvPr/>
              </p:nvSpPr>
              <p:spPr>
                <a:xfrm>
                  <a:off x="5763240" y="2663640"/>
                  <a:ext cx="757800" cy="1770120"/>
                </a:xfrm>
                <a:custGeom>
                  <a:avLst/>
                  <a:gdLst/>
                  <a:ahLst/>
                  <a:rect l="l" t="t" r="r" b="b"/>
                  <a:pathLst>
                    <a:path w="860" h="2008">
                      <a:moveTo>
                        <a:pt x="860" y="0"/>
                      </a:moveTo>
                      <a:lnTo>
                        <a:pt x="803" y="493"/>
                      </a:lnTo>
                      <a:lnTo>
                        <a:pt x="746" y="516"/>
                      </a:lnTo>
                      <a:lnTo>
                        <a:pt x="688" y="722"/>
                      </a:lnTo>
                      <a:lnTo>
                        <a:pt x="654" y="746"/>
                      </a:lnTo>
                      <a:lnTo>
                        <a:pt x="470" y="1176"/>
                      </a:lnTo>
                      <a:lnTo>
                        <a:pt x="269" y="1434"/>
                      </a:lnTo>
                      <a:lnTo>
                        <a:pt x="34" y="1617"/>
                      </a:lnTo>
                      <a:lnTo>
                        <a:pt x="63" y="1721"/>
                      </a:lnTo>
                      <a:lnTo>
                        <a:pt x="0" y="200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44" name=""/>
                <p:cNvSpPr/>
                <p:nvPr/>
              </p:nvSpPr>
              <p:spPr>
                <a:xfrm>
                  <a:off x="7489080" y="2702520"/>
                  <a:ext cx="604440" cy="193680"/>
                </a:xfrm>
                <a:custGeom>
                  <a:avLst/>
                  <a:gdLst/>
                  <a:ahLst/>
                  <a:rect l="l" t="t" r="r" b="b"/>
                  <a:pathLst>
                    <a:path w="686" h="218">
                      <a:moveTo>
                        <a:pt x="686" y="7"/>
                      </a:moveTo>
                      <a:lnTo>
                        <a:pt x="624" y="93"/>
                      </a:lnTo>
                      <a:lnTo>
                        <a:pt x="376" y="46"/>
                      </a:lnTo>
                      <a:lnTo>
                        <a:pt x="184" y="0"/>
                      </a:lnTo>
                      <a:lnTo>
                        <a:pt x="57" y="18"/>
                      </a:lnTo>
                      <a:lnTo>
                        <a:pt x="0" y="166"/>
                      </a:lnTo>
                      <a:lnTo>
                        <a:pt x="34" y="21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45" name=""/>
                <p:cNvSpPr/>
                <p:nvPr/>
              </p:nvSpPr>
              <p:spPr>
                <a:xfrm>
                  <a:off x="7224840" y="2976120"/>
                  <a:ext cx="491400" cy="283680"/>
                </a:xfrm>
                <a:custGeom>
                  <a:avLst/>
                  <a:gdLst/>
                  <a:ahLst/>
                  <a:rect l="l" t="t" r="r" b="b"/>
                  <a:pathLst>
                    <a:path w="558" h="321">
                      <a:moveTo>
                        <a:pt x="558" y="0"/>
                      </a:moveTo>
                      <a:lnTo>
                        <a:pt x="443" y="281"/>
                      </a:lnTo>
                      <a:lnTo>
                        <a:pt x="264" y="276"/>
                      </a:lnTo>
                      <a:lnTo>
                        <a:pt x="167" y="315"/>
                      </a:lnTo>
                      <a:lnTo>
                        <a:pt x="0" y="3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46" name=""/>
                <p:cNvSpPr/>
                <p:nvPr/>
              </p:nvSpPr>
              <p:spPr>
                <a:xfrm>
                  <a:off x="7189560" y="2609280"/>
                  <a:ext cx="95040" cy="457920"/>
                </a:xfrm>
                <a:custGeom>
                  <a:avLst/>
                  <a:gdLst/>
                  <a:ahLst/>
                  <a:rect l="l" t="t" r="r" b="b"/>
                  <a:pathLst>
                    <a:path w="107" h="522">
                      <a:moveTo>
                        <a:pt x="63" y="0"/>
                      </a:moveTo>
                      <a:lnTo>
                        <a:pt x="107" y="63"/>
                      </a:lnTo>
                      <a:lnTo>
                        <a:pt x="0" y="172"/>
                      </a:lnTo>
                      <a:lnTo>
                        <a:pt x="18" y="5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47" name=""/>
                <p:cNvSpPr/>
                <p:nvPr/>
              </p:nvSpPr>
              <p:spPr>
                <a:xfrm>
                  <a:off x="7048440" y="2663640"/>
                  <a:ext cx="378720" cy="8964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840" bIns="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48" name=""/>
                <p:cNvSpPr/>
                <p:nvPr/>
              </p:nvSpPr>
              <p:spPr>
                <a:xfrm flipV="1">
                  <a:off x="6493320" y="4712040"/>
                  <a:ext cx="43920" cy="493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49" name=""/>
                <p:cNvSpPr/>
                <p:nvPr/>
              </p:nvSpPr>
              <p:spPr>
                <a:xfrm>
                  <a:off x="6274800" y="3801240"/>
                  <a:ext cx="1217880" cy="419040"/>
                </a:xfrm>
                <a:custGeom>
                  <a:avLst/>
                  <a:gdLst/>
                  <a:ahLst/>
                  <a:rect l="l" t="t" r="r" b="b"/>
                  <a:pathLst>
                    <a:path w="1382" h="475">
                      <a:moveTo>
                        <a:pt x="1382" y="0"/>
                      </a:moveTo>
                      <a:lnTo>
                        <a:pt x="1153" y="154"/>
                      </a:lnTo>
                      <a:lnTo>
                        <a:pt x="975" y="195"/>
                      </a:lnTo>
                      <a:lnTo>
                        <a:pt x="522" y="281"/>
                      </a:lnTo>
                      <a:lnTo>
                        <a:pt x="230" y="470"/>
                      </a:lnTo>
                      <a:lnTo>
                        <a:pt x="0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50" name=""/>
                <p:cNvSpPr/>
                <p:nvPr/>
              </p:nvSpPr>
              <p:spPr>
                <a:xfrm>
                  <a:off x="5869440" y="3831120"/>
                  <a:ext cx="1344600" cy="380520"/>
                </a:xfrm>
                <a:custGeom>
                  <a:avLst/>
                  <a:gdLst/>
                  <a:ahLst/>
                  <a:rect l="l" t="t" r="r" b="b"/>
                  <a:pathLst>
                    <a:path w="1526" h="430">
                      <a:moveTo>
                        <a:pt x="1492" y="219"/>
                      </a:moveTo>
                      <a:lnTo>
                        <a:pt x="1447" y="161"/>
                      </a:lnTo>
                      <a:lnTo>
                        <a:pt x="1526" y="34"/>
                      </a:lnTo>
                      <a:lnTo>
                        <a:pt x="1515" y="0"/>
                      </a:lnTo>
                      <a:lnTo>
                        <a:pt x="1275" y="29"/>
                      </a:lnTo>
                      <a:lnTo>
                        <a:pt x="866" y="138"/>
                      </a:lnTo>
                      <a:lnTo>
                        <a:pt x="602" y="298"/>
                      </a:lnTo>
                      <a:lnTo>
                        <a:pt x="362" y="310"/>
                      </a:lnTo>
                      <a:lnTo>
                        <a:pt x="0" y="43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51" name=""/>
                <p:cNvSpPr/>
                <p:nvPr/>
              </p:nvSpPr>
              <p:spPr>
                <a:xfrm>
                  <a:off x="6926760" y="3660120"/>
                  <a:ext cx="93240" cy="19728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52" name=""/>
                <p:cNvSpPr/>
                <p:nvPr/>
              </p:nvSpPr>
              <p:spPr>
                <a:xfrm>
                  <a:off x="7214040" y="3852360"/>
                  <a:ext cx="70560" cy="89280"/>
                </a:xfrm>
                <a:custGeom>
                  <a:avLst/>
                  <a:gdLst/>
                  <a:ahLst/>
                  <a:rect l="l" t="t" r="r" b="b"/>
                  <a:pathLst>
                    <a:path w="80" h="102">
                      <a:moveTo>
                        <a:pt x="80" y="102"/>
                      </a:moveTo>
                      <a:lnTo>
                        <a:pt x="12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480" bIns="42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53" name=""/>
                <p:cNvSpPr/>
                <p:nvPr/>
              </p:nvSpPr>
              <p:spPr>
                <a:xfrm>
                  <a:off x="6891480" y="3776400"/>
                  <a:ext cx="24480" cy="10548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54" name=""/>
                <p:cNvSpPr/>
                <p:nvPr/>
              </p:nvSpPr>
              <p:spPr>
                <a:xfrm>
                  <a:off x="6391080" y="4093920"/>
                  <a:ext cx="317160" cy="546480"/>
                </a:xfrm>
                <a:custGeom>
                  <a:avLst/>
                  <a:gdLst/>
                  <a:ahLst/>
                  <a:rect l="l" t="t" r="r" b="b"/>
                  <a:pathLst>
                    <a:path w="360" h="620">
                      <a:moveTo>
                        <a:pt x="360" y="620"/>
                      </a:moveTo>
                      <a:lnTo>
                        <a:pt x="206" y="563"/>
                      </a:lnTo>
                      <a:lnTo>
                        <a:pt x="97" y="424"/>
                      </a:lnTo>
                      <a:lnTo>
                        <a:pt x="62" y="333"/>
                      </a:lnTo>
                      <a:lnTo>
                        <a:pt x="0" y="258"/>
                      </a:lnTo>
                      <a:lnTo>
                        <a:pt x="39" y="13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55" name=""/>
                <p:cNvSpPr/>
                <p:nvPr/>
              </p:nvSpPr>
              <p:spPr>
                <a:xfrm>
                  <a:off x="5839200" y="2836800"/>
                  <a:ext cx="1314360" cy="1278000"/>
                </a:xfrm>
                <a:custGeom>
                  <a:avLst/>
                  <a:gdLst/>
                  <a:ahLst/>
                  <a:rect l="l" t="t" r="r" b="b"/>
                  <a:pathLst>
                    <a:path w="1492" h="1451">
                      <a:moveTo>
                        <a:pt x="1492" y="0"/>
                      </a:moveTo>
                      <a:lnTo>
                        <a:pt x="1377" y="22"/>
                      </a:lnTo>
                      <a:lnTo>
                        <a:pt x="1158" y="493"/>
                      </a:lnTo>
                      <a:lnTo>
                        <a:pt x="746" y="780"/>
                      </a:lnTo>
                      <a:lnTo>
                        <a:pt x="550" y="1164"/>
                      </a:lnTo>
                      <a:lnTo>
                        <a:pt x="287" y="1399"/>
                      </a:lnTo>
                      <a:lnTo>
                        <a:pt x="63" y="1451"/>
                      </a:lnTo>
                      <a:lnTo>
                        <a:pt x="0" y="14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56" name=""/>
                <p:cNvSpPr/>
                <p:nvPr/>
              </p:nvSpPr>
              <p:spPr>
                <a:xfrm>
                  <a:off x="5384520" y="4978440"/>
                  <a:ext cx="45720" cy="10224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57" name=""/>
                <p:cNvSpPr/>
                <p:nvPr/>
              </p:nvSpPr>
              <p:spPr>
                <a:xfrm>
                  <a:off x="5308560" y="4545000"/>
                  <a:ext cx="432000" cy="521640"/>
                </a:xfrm>
                <a:custGeom>
                  <a:avLst/>
                  <a:gdLst/>
                  <a:ahLst/>
                  <a:rect l="l" t="t" r="r" b="b"/>
                  <a:pathLst>
                    <a:path w="489" h="591">
                      <a:moveTo>
                        <a:pt x="0" y="591"/>
                      </a:moveTo>
                      <a:lnTo>
                        <a:pt x="91" y="487"/>
                      </a:lnTo>
                      <a:lnTo>
                        <a:pt x="218" y="328"/>
                      </a:lnTo>
                      <a:lnTo>
                        <a:pt x="351" y="229"/>
                      </a:lnTo>
                      <a:lnTo>
                        <a:pt x="455" y="177"/>
                      </a:lnTo>
                      <a:lnTo>
                        <a:pt x="489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58" name=""/>
                <p:cNvSpPr/>
                <p:nvPr/>
              </p:nvSpPr>
              <p:spPr>
                <a:xfrm>
                  <a:off x="5996160" y="3548880"/>
                  <a:ext cx="798480" cy="1136880"/>
                </a:xfrm>
                <a:custGeom>
                  <a:avLst/>
                  <a:gdLst/>
                  <a:ahLst/>
                  <a:rect l="l" t="t" r="r" b="b"/>
                  <a:pathLst>
                    <a:path w="907" h="1291">
                      <a:moveTo>
                        <a:pt x="0" y="1291"/>
                      </a:moveTo>
                      <a:lnTo>
                        <a:pt x="12" y="1119"/>
                      </a:lnTo>
                      <a:lnTo>
                        <a:pt x="12" y="1072"/>
                      </a:lnTo>
                      <a:lnTo>
                        <a:pt x="86" y="929"/>
                      </a:lnTo>
                      <a:lnTo>
                        <a:pt x="75" y="866"/>
                      </a:lnTo>
                      <a:lnTo>
                        <a:pt x="206" y="827"/>
                      </a:lnTo>
                      <a:lnTo>
                        <a:pt x="396" y="626"/>
                      </a:lnTo>
                      <a:lnTo>
                        <a:pt x="464" y="516"/>
                      </a:lnTo>
                      <a:lnTo>
                        <a:pt x="620" y="418"/>
                      </a:lnTo>
                      <a:lnTo>
                        <a:pt x="815" y="229"/>
                      </a:lnTo>
                      <a:lnTo>
                        <a:pt x="907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59" name=""/>
                <p:cNvSpPr/>
                <p:nvPr/>
              </p:nvSpPr>
              <p:spPr>
                <a:xfrm>
                  <a:off x="6177600" y="3139920"/>
                  <a:ext cx="303120" cy="581400"/>
                </a:xfrm>
                <a:custGeom>
                  <a:avLst/>
                  <a:gdLst/>
                  <a:ahLst/>
                  <a:rect l="l" t="t" r="r" b="b"/>
                  <a:pathLst>
                    <a:path w="344" h="659">
                      <a:moveTo>
                        <a:pt x="344" y="50"/>
                      </a:moveTo>
                      <a:lnTo>
                        <a:pt x="281" y="62"/>
                      </a:lnTo>
                      <a:lnTo>
                        <a:pt x="200" y="0"/>
                      </a:lnTo>
                      <a:lnTo>
                        <a:pt x="184" y="159"/>
                      </a:lnTo>
                      <a:lnTo>
                        <a:pt x="0" y="65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60" name=""/>
                <p:cNvSpPr/>
                <p:nvPr/>
              </p:nvSpPr>
              <p:spPr>
                <a:xfrm>
                  <a:off x="6657120" y="2886120"/>
                  <a:ext cx="45360" cy="419040"/>
                </a:xfrm>
                <a:custGeom>
                  <a:avLst/>
                  <a:gdLst/>
                  <a:ahLst/>
                  <a:rect l="l" t="t" r="r" b="b"/>
                  <a:pathLst>
                    <a:path w="52" h="475">
                      <a:moveTo>
                        <a:pt x="0" y="0"/>
                      </a:moveTo>
                      <a:lnTo>
                        <a:pt x="52" y="200"/>
                      </a:lnTo>
                      <a:lnTo>
                        <a:pt x="36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61" name=""/>
                <p:cNvSpPr/>
                <p:nvPr/>
              </p:nvSpPr>
              <p:spPr>
                <a:xfrm flipH="1" flipV="1">
                  <a:off x="6744960" y="3335040"/>
                  <a:ext cx="70560" cy="1429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62" name=""/>
                <p:cNvSpPr/>
                <p:nvPr/>
              </p:nvSpPr>
              <p:spPr>
                <a:xfrm>
                  <a:off x="6058080" y="3051360"/>
                  <a:ext cx="1053720" cy="1634040"/>
                </a:xfrm>
                <a:custGeom>
                  <a:avLst/>
                  <a:gdLst/>
                  <a:ahLst/>
                  <a:rect l="l" t="t" r="r" b="b"/>
                  <a:pathLst>
                    <a:path w="1198" h="1854">
                      <a:moveTo>
                        <a:pt x="1072" y="0"/>
                      </a:moveTo>
                      <a:lnTo>
                        <a:pt x="1198" y="143"/>
                      </a:lnTo>
                      <a:lnTo>
                        <a:pt x="1067" y="264"/>
                      </a:lnTo>
                      <a:lnTo>
                        <a:pt x="992" y="477"/>
                      </a:lnTo>
                      <a:lnTo>
                        <a:pt x="574" y="947"/>
                      </a:lnTo>
                      <a:lnTo>
                        <a:pt x="551" y="1137"/>
                      </a:lnTo>
                      <a:lnTo>
                        <a:pt x="418" y="1280"/>
                      </a:lnTo>
                      <a:lnTo>
                        <a:pt x="217" y="1624"/>
                      </a:lnTo>
                      <a:lnTo>
                        <a:pt x="115" y="1619"/>
                      </a:lnTo>
                      <a:lnTo>
                        <a:pt x="0" y="185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63" name=""/>
                <p:cNvSpPr/>
                <p:nvPr/>
              </p:nvSpPr>
              <p:spPr>
                <a:xfrm>
                  <a:off x="5955480" y="3573720"/>
                  <a:ext cx="837000" cy="944640"/>
                </a:xfrm>
                <a:custGeom>
                  <a:avLst/>
                  <a:gdLst/>
                  <a:ahLst/>
                  <a:rect l="l" t="t" r="r" b="b"/>
                  <a:pathLst>
                    <a:path w="948" h="1072">
                      <a:moveTo>
                        <a:pt x="0" y="1072"/>
                      </a:moveTo>
                      <a:lnTo>
                        <a:pt x="172" y="1061"/>
                      </a:lnTo>
                      <a:lnTo>
                        <a:pt x="193" y="855"/>
                      </a:lnTo>
                      <a:lnTo>
                        <a:pt x="263" y="740"/>
                      </a:lnTo>
                      <a:lnTo>
                        <a:pt x="383" y="625"/>
                      </a:lnTo>
                      <a:lnTo>
                        <a:pt x="489" y="475"/>
                      </a:lnTo>
                      <a:lnTo>
                        <a:pt x="649" y="355"/>
                      </a:lnTo>
                      <a:lnTo>
                        <a:pt x="826" y="172"/>
                      </a:lnTo>
                      <a:lnTo>
                        <a:pt x="948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2264" name=""/>
                <p:cNvSpPr/>
                <p:nvPr/>
              </p:nvSpPr>
              <p:spPr>
                <a:xfrm>
                  <a:off x="4383000" y="4165560"/>
                  <a:ext cx="1107000" cy="433440"/>
                </a:xfrm>
                <a:custGeom>
                  <a:avLst/>
                  <a:gdLst/>
                  <a:ahLst/>
                  <a:rect l="l" t="t" r="r" b="b"/>
                  <a:pathLst>
                    <a:path w="1257" h="493">
                      <a:moveTo>
                        <a:pt x="0" y="0"/>
                      </a:moveTo>
                      <a:lnTo>
                        <a:pt x="224" y="214"/>
                      </a:lnTo>
                      <a:lnTo>
                        <a:pt x="396" y="321"/>
                      </a:lnTo>
                      <a:lnTo>
                        <a:pt x="1119" y="488"/>
                      </a:lnTo>
                      <a:lnTo>
                        <a:pt x="1189" y="436"/>
                      </a:lnTo>
                      <a:lnTo>
                        <a:pt x="1257" y="49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</p:grpSp>
      <p:sp>
        <p:nvSpPr>
          <p:cNvPr id="2265" name=""/>
          <p:cNvSpPr/>
          <p:nvPr/>
        </p:nvSpPr>
        <p:spPr>
          <a:xfrm flipH="1">
            <a:off x="5560560" y="1995480"/>
            <a:ext cx="42840" cy="25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66" name=""/>
          <p:cNvSpPr/>
          <p:nvPr/>
        </p:nvSpPr>
        <p:spPr>
          <a:xfrm>
            <a:off x="4216320" y="2946240"/>
            <a:ext cx="936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67" name=""/>
          <p:cNvSpPr/>
          <p:nvPr/>
        </p:nvSpPr>
        <p:spPr>
          <a:xfrm flipV="1">
            <a:off x="3265560" y="3800520"/>
            <a:ext cx="4680" cy="117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68" name=""/>
          <p:cNvSpPr/>
          <p:nvPr/>
        </p:nvSpPr>
        <p:spPr>
          <a:xfrm>
            <a:off x="4718160" y="3173400"/>
            <a:ext cx="155520" cy="30816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69" name=""/>
          <p:cNvSpPr/>
          <p:nvPr/>
        </p:nvSpPr>
        <p:spPr>
          <a:xfrm flipH="1">
            <a:off x="4727520" y="3381480"/>
            <a:ext cx="7632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0" name=""/>
          <p:cNvSpPr/>
          <p:nvPr/>
        </p:nvSpPr>
        <p:spPr>
          <a:xfrm>
            <a:off x="5477040" y="2860560"/>
            <a:ext cx="21096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1" name=""/>
          <p:cNvSpPr/>
          <p:nvPr/>
        </p:nvSpPr>
        <p:spPr>
          <a:xfrm>
            <a:off x="7464600" y="1817640"/>
            <a:ext cx="671400" cy="11268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2" name=""/>
          <p:cNvSpPr/>
          <p:nvPr/>
        </p:nvSpPr>
        <p:spPr>
          <a:xfrm>
            <a:off x="6477120" y="2460600"/>
            <a:ext cx="377640" cy="32544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3" name=""/>
          <p:cNvSpPr/>
          <p:nvPr/>
        </p:nvSpPr>
        <p:spPr>
          <a:xfrm flipH="1">
            <a:off x="7614720" y="2330280"/>
            <a:ext cx="6516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4" name=""/>
          <p:cNvSpPr/>
          <p:nvPr/>
        </p:nvSpPr>
        <p:spPr>
          <a:xfrm>
            <a:off x="7604280" y="2550960"/>
            <a:ext cx="406080" cy="9684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5" name=""/>
          <p:cNvSpPr/>
          <p:nvPr/>
        </p:nvSpPr>
        <p:spPr>
          <a:xfrm flipV="1">
            <a:off x="5818320" y="4063680"/>
            <a:ext cx="2700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6" name=""/>
          <p:cNvSpPr/>
          <p:nvPr/>
        </p:nvSpPr>
        <p:spPr>
          <a:xfrm>
            <a:off x="7050240" y="2664000"/>
            <a:ext cx="377640" cy="9036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7" name=""/>
          <p:cNvSpPr/>
          <p:nvPr/>
        </p:nvSpPr>
        <p:spPr>
          <a:xfrm>
            <a:off x="6927840" y="3659040"/>
            <a:ext cx="93600" cy="19872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8" name=""/>
          <p:cNvSpPr/>
          <p:nvPr/>
        </p:nvSpPr>
        <p:spPr>
          <a:xfrm>
            <a:off x="6892920" y="3776760"/>
            <a:ext cx="2376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9" name=""/>
          <p:cNvSpPr/>
          <p:nvPr/>
        </p:nvSpPr>
        <p:spPr>
          <a:xfrm flipV="1">
            <a:off x="5924520" y="4109760"/>
            <a:ext cx="18576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0" name=""/>
          <p:cNvSpPr/>
          <p:nvPr/>
        </p:nvSpPr>
        <p:spPr>
          <a:xfrm flipH="1" flipV="1">
            <a:off x="6746760" y="3335040"/>
            <a:ext cx="69840" cy="142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1" name=""/>
          <p:cNvSpPr/>
          <p:nvPr/>
        </p:nvSpPr>
        <p:spPr>
          <a:xfrm flipH="1">
            <a:off x="6579720" y="38926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2" name=""/>
          <p:cNvSpPr/>
          <p:nvPr/>
        </p:nvSpPr>
        <p:spPr>
          <a:xfrm>
            <a:off x="5703840" y="3973680"/>
            <a:ext cx="56664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3" name=""/>
          <p:cNvSpPr/>
          <p:nvPr/>
        </p:nvSpPr>
        <p:spPr>
          <a:xfrm flipV="1">
            <a:off x="6513480" y="4524120"/>
            <a:ext cx="3816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284" name=""/>
          <p:cNvGrpSpPr/>
          <p:nvPr/>
        </p:nvGrpSpPr>
        <p:grpSpPr>
          <a:xfrm>
            <a:off x="2557440" y="1617840"/>
            <a:ext cx="5831640" cy="3367800"/>
            <a:chOff x="2557440" y="1617840"/>
            <a:chExt cx="5831640" cy="3367800"/>
          </a:xfrm>
        </p:grpSpPr>
        <p:sp>
          <p:nvSpPr>
            <p:cNvPr id="2285" name=""/>
            <p:cNvSpPr/>
            <p:nvPr/>
          </p:nvSpPr>
          <p:spPr>
            <a:xfrm flipH="1">
              <a:off x="8322480" y="2271960"/>
              <a:ext cx="66600" cy="20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2286" name=""/>
            <p:cNvGrpSpPr/>
            <p:nvPr/>
          </p:nvGrpSpPr>
          <p:grpSpPr>
            <a:xfrm>
              <a:off x="2557440" y="1617840"/>
              <a:ext cx="4454640" cy="3367800"/>
              <a:chOff x="2557440" y="1617840"/>
              <a:chExt cx="4454640" cy="3367800"/>
            </a:xfrm>
          </p:grpSpPr>
          <p:sp>
            <p:nvSpPr>
              <p:cNvPr id="2287" name=""/>
              <p:cNvSpPr/>
              <p:nvPr/>
            </p:nvSpPr>
            <p:spPr>
              <a:xfrm flipH="1">
                <a:off x="4716720" y="4153680"/>
                <a:ext cx="78840" cy="3787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88" name=""/>
              <p:cNvSpPr/>
              <p:nvPr/>
            </p:nvSpPr>
            <p:spPr>
              <a:xfrm>
                <a:off x="2653920" y="1617840"/>
                <a:ext cx="953640" cy="61380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89" name=""/>
              <p:cNvSpPr/>
              <p:nvPr/>
            </p:nvSpPr>
            <p:spPr>
              <a:xfrm>
                <a:off x="2608560" y="2369160"/>
                <a:ext cx="232560" cy="23256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90" name=""/>
              <p:cNvSpPr/>
              <p:nvPr/>
            </p:nvSpPr>
            <p:spPr>
              <a:xfrm>
                <a:off x="2557440" y="2633400"/>
                <a:ext cx="202680" cy="278640"/>
              </a:xfrm>
              <a:custGeom>
                <a:avLst/>
                <a:gdLst/>
                <a:ahLst/>
                <a:rect l="l" t="t" r="r" b="b"/>
                <a:pathLst>
                  <a:path w="229" h="315">
                    <a:moveTo>
                      <a:pt x="0" y="0"/>
                    </a:moveTo>
                    <a:lnTo>
                      <a:pt x="98" y="315"/>
                    </a:lnTo>
                    <a:lnTo>
                      <a:pt x="229" y="3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91" name=""/>
              <p:cNvSpPr/>
              <p:nvPr/>
            </p:nvSpPr>
            <p:spPr>
              <a:xfrm>
                <a:off x="2860200" y="3021480"/>
                <a:ext cx="81000" cy="414000"/>
              </a:xfrm>
              <a:custGeom>
                <a:avLst/>
                <a:gdLst/>
                <a:ahLst/>
                <a:rect l="l" t="t" r="r" b="b"/>
                <a:pathLst>
                  <a:path w="91" h="470">
                    <a:moveTo>
                      <a:pt x="0" y="0"/>
                    </a:moveTo>
                    <a:lnTo>
                      <a:pt x="91" y="18"/>
                    </a:lnTo>
                    <a:lnTo>
                      <a:pt x="57" y="47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92" name=""/>
              <p:cNvSpPr/>
              <p:nvPr/>
            </p:nvSpPr>
            <p:spPr>
              <a:xfrm>
                <a:off x="2836080" y="3158640"/>
                <a:ext cx="232560" cy="47088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93" name=""/>
              <p:cNvSpPr/>
              <p:nvPr/>
            </p:nvSpPr>
            <p:spPr>
              <a:xfrm>
                <a:off x="2805840" y="3299760"/>
                <a:ext cx="226800" cy="303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94" name=""/>
              <p:cNvSpPr/>
              <p:nvPr/>
            </p:nvSpPr>
            <p:spPr>
              <a:xfrm>
                <a:off x="3054240" y="3553920"/>
                <a:ext cx="63360" cy="338400"/>
              </a:xfrm>
              <a:custGeom>
                <a:avLst/>
                <a:gdLst/>
                <a:ahLst/>
                <a:rect l="l" t="t" r="r" b="b"/>
                <a:pathLst>
                  <a:path w="74" h="384">
                    <a:moveTo>
                      <a:pt x="17" y="0"/>
                    </a:moveTo>
                    <a:lnTo>
                      <a:pt x="74" y="76"/>
                    </a:lnTo>
                    <a:lnTo>
                      <a:pt x="63" y="253"/>
                    </a:lnTo>
                    <a:lnTo>
                      <a:pt x="29" y="384"/>
                    </a:lnTo>
                    <a:lnTo>
                      <a:pt x="0" y="287"/>
                    </a:lnTo>
                    <a:lnTo>
                      <a:pt x="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95" name=""/>
              <p:cNvSpPr/>
              <p:nvPr/>
            </p:nvSpPr>
            <p:spPr>
              <a:xfrm flipH="1">
                <a:off x="5176800" y="4655880"/>
                <a:ext cx="86040" cy="167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96" name=""/>
              <p:cNvSpPr/>
              <p:nvPr/>
            </p:nvSpPr>
            <p:spPr>
              <a:xfrm>
                <a:off x="5384880" y="4696560"/>
                <a:ext cx="232560" cy="289080"/>
              </a:xfrm>
              <a:custGeom>
                <a:avLst/>
                <a:gdLst/>
                <a:ahLst/>
                <a:rect l="l" t="t" r="r" b="b"/>
                <a:pathLst>
                  <a:path w="263" h="328">
                    <a:moveTo>
                      <a:pt x="5" y="328"/>
                    </a:moveTo>
                    <a:lnTo>
                      <a:pt x="0" y="195"/>
                    </a:lnTo>
                    <a:lnTo>
                      <a:pt x="34" y="138"/>
                    </a:lnTo>
                    <a:lnTo>
                      <a:pt x="154" y="46"/>
                    </a:lnTo>
                    <a:lnTo>
                      <a:pt x="26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97" name=""/>
              <p:cNvSpPr/>
              <p:nvPr/>
            </p:nvSpPr>
            <p:spPr>
              <a:xfrm>
                <a:off x="6564600" y="3031920"/>
                <a:ext cx="447480" cy="44064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2298" name=""/>
          <p:cNvSpPr/>
          <p:nvPr/>
        </p:nvSpPr>
        <p:spPr>
          <a:xfrm flipH="1" flipV="1">
            <a:off x="6551280" y="3949200"/>
            <a:ext cx="73080" cy="24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2680" bIns="-22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299" name=""/>
          <p:cNvGrpSpPr/>
          <p:nvPr/>
        </p:nvGrpSpPr>
        <p:grpSpPr>
          <a:xfrm>
            <a:off x="3087720" y="2567160"/>
            <a:ext cx="4265280" cy="1956960"/>
            <a:chOff x="3087720" y="2567160"/>
            <a:chExt cx="4265280" cy="1956960"/>
          </a:xfrm>
        </p:grpSpPr>
        <p:sp>
          <p:nvSpPr>
            <p:cNvPr id="2300" name=""/>
            <p:cNvSpPr/>
            <p:nvPr/>
          </p:nvSpPr>
          <p:spPr>
            <a:xfrm>
              <a:off x="3087720" y="3573720"/>
              <a:ext cx="324360" cy="51120"/>
            </a:xfrm>
            <a:custGeom>
              <a:avLst/>
              <a:gdLst/>
              <a:ahLst/>
              <a:rect l="l" t="t" r="r" b="b"/>
              <a:pathLst>
                <a:path w="367" h="57">
                  <a:moveTo>
                    <a:pt x="29" y="44"/>
                  </a:moveTo>
                  <a:lnTo>
                    <a:pt x="310" y="57"/>
                  </a:lnTo>
                  <a:lnTo>
                    <a:pt x="367" y="10"/>
                  </a:lnTo>
                  <a:lnTo>
                    <a:pt x="258" y="0"/>
                  </a:lnTo>
                  <a:lnTo>
                    <a:pt x="0" y="1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1" name=""/>
            <p:cNvSpPr/>
            <p:nvPr/>
          </p:nvSpPr>
          <p:spPr>
            <a:xfrm>
              <a:off x="4415400" y="4185720"/>
              <a:ext cx="713880" cy="338400"/>
            </a:xfrm>
            <a:custGeom>
              <a:avLst/>
              <a:gdLst/>
              <a:ahLst/>
              <a:rect l="l" t="t" r="r" b="b"/>
              <a:pathLst>
                <a:path w="810" h="383">
                  <a:moveTo>
                    <a:pt x="0" y="0"/>
                  </a:moveTo>
                  <a:lnTo>
                    <a:pt x="414" y="252"/>
                  </a:lnTo>
                  <a:lnTo>
                    <a:pt x="810" y="3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2" name=""/>
            <p:cNvSpPr/>
            <p:nvPr/>
          </p:nvSpPr>
          <p:spPr>
            <a:xfrm flipH="1">
              <a:off x="4535280" y="2567160"/>
              <a:ext cx="31320" cy="1674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3" name=""/>
            <p:cNvSpPr/>
            <p:nvPr/>
          </p:nvSpPr>
          <p:spPr>
            <a:xfrm>
              <a:off x="4478760" y="2739600"/>
              <a:ext cx="2292480" cy="1415520"/>
            </a:xfrm>
            <a:custGeom>
              <a:avLst/>
              <a:gdLst/>
              <a:ahLst/>
              <a:rect l="l" t="t" r="r" b="b"/>
              <a:pathLst>
                <a:path w="2599" h="1606">
                  <a:moveTo>
                    <a:pt x="0" y="1606"/>
                  </a:moveTo>
                  <a:lnTo>
                    <a:pt x="103" y="1531"/>
                  </a:lnTo>
                  <a:lnTo>
                    <a:pt x="414" y="1257"/>
                  </a:lnTo>
                  <a:lnTo>
                    <a:pt x="534" y="970"/>
                  </a:lnTo>
                  <a:lnTo>
                    <a:pt x="677" y="843"/>
                  </a:lnTo>
                  <a:lnTo>
                    <a:pt x="1405" y="109"/>
                  </a:lnTo>
                  <a:lnTo>
                    <a:pt x="2031" y="0"/>
                  </a:lnTo>
                  <a:lnTo>
                    <a:pt x="2341" y="73"/>
                  </a:lnTo>
                  <a:lnTo>
                    <a:pt x="2427" y="454"/>
                  </a:lnTo>
                  <a:lnTo>
                    <a:pt x="2500" y="498"/>
                  </a:lnTo>
                  <a:lnTo>
                    <a:pt x="2599" y="75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4" name=""/>
            <p:cNvSpPr/>
            <p:nvPr/>
          </p:nvSpPr>
          <p:spPr>
            <a:xfrm>
              <a:off x="5339160" y="3042720"/>
              <a:ext cx="20880" cy="176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5" name=""/>
            <p:cNvSpPr/>
            <p:nvPr/>
          </p:nvSpPr>
          <p:spPr>
            <a:xfrm>
              <a:off x="4616280" y="3725280"/>
              <a:ext cx="793440" cy="556920"/>
            </a:xfrm>
            <a:custGeom>
              <a:avLst/>
              <a:gdLst/>
              <a:ahLst/>
              <a:rect l="l" t="t" r="r" b="b"/>
              <a:pathLst>
                <a:path w="900" h="631">
                  <a:moveTo>
                    <a:pt x="0" y="631"/>
                  </a:moveTo>
                  <a:lnTo>
                    <a:pt x="269" y="504"/>
                  </a:lnTo>
                  <a:lnTo>
                    <a:pt x="407" y="0"/>
                  </a:lnTo>
                  <a:lnTo>
                    <a:pt x="900" y="2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6" name=""/>
            <p:cNvSpPr/>
            <p:nvPr/>
          </p:nvSpPr>
          <p:spPr>
            <a:xfrm flipV="1">
              <a:off x="5819040" y="4063680"/>
              <a:ext cx="26280" cy="105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7" name=""/>
            <p:cNvSpPr/>
            <p:nvPr/>
          </p:nvSpPr>
          <p:spPr>
            <a:xfrm>
              <a:off x="6704280" y="3942000"/>
              <a:ext cx="31680" cy="1180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8" name=""/>
            <p:cNvSpPr/>
            <p:nvPr/>
          </p:nvSpPr>
          <p:spPr>
            <a:xfrm>
              <a:off x="6498360" y="4034160"/>
              <a:ext cx="50760" cy="126720"/>
            </a:xfrm>
            <a:custGeom>
              <a:avLst/>
              <a:gdLst/>
              <a:ahLst/>
              <a:rect l="l" t="t" r="r" b="b"/>
              <a:pathLst>
                <a:path w="57" h="144">
                  <a:moveTo>
                    <a:pt x="57" y="144"/>
                  </a:moveTo>
                  <a:lnTo>
                    <a:pt x="46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9" name=""/>
            <p:cNvSpPr/>
            <p:nvPr/>
          </p:nvSpPr>
          <p:spPr>
            <a:xfrm flipH="1" flipV="1">
              <a:off x="6982920" y="2912400"/>
              <a:ext cx="370080" cy="130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0" name=""/>
            <p:cNvSpPr/>
            <p:nvPr/>
          </p:nvSpPr>
          <p:spPr>
            <a:xfrm flipH="1">
              <a:off x="6143040" y="3746520"/>
              <a:ext cx="29880" cy="271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1" name=""/>
            <p:cNvSpPr/>
            <p:nvPr/>
          </p:nvSpPr>
          <p:spPr>
            <a:xfrm>
              <a:off x="6042960" y="3912120"/>
              <a:ext cx="48960" cy="1569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2" name=""/>
            <p:cNvSpPr/>
            <p:nvPr/>
          </p:nvSpPr>
          <p:spPr>
            <a:xfrm flipV="1">
              <a:off x="5924880" y="4109400"/>
              <a:ext cx="185040" cy="54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3" name=""/>
            <p:cNvSpPr/>
            <p:nvPr/>
          </p:nvSpPr>
          <p:spPr>
            <a:xfrm>
              <a:off x="6695280" y="3316320"/>
              <a:ext cx="203040" cy="75960"/>
            </a:xfrm>
            <a:custGeom>
              <a:avLst/>
              <a:gdLst/>
              <a:ahLst/>
              <a:rect l="l" t="t" r="r" b="b"/>
              <a:pathLst>
                <a:path w="229" h="86">
                  <a:moveTo>
                    <a:pt x="229" y="17"/>
                  </a:moveTo>
                  <a:lnTo>
                    <a:pt x="154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4" name=""/>
            <p:cNvSpPr/>
            <p:nvPr/>
          </p:nvSpPr>
          <p:spPr>
            <a:xfrm flipH="1">
              <a:off x="6580800" y="3893040"/>
              <a:ext cx="1440" cy="70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5" name=""/>
            <p:cNvSpPr/>
            <p:nvPr/>
          </p:nvSpPr>
          <p:spPr>
            <a:xfrm flipV="1">
              <a:off x="6275880" y="4106520"/>
              <a:ext cx="1440" cy="489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316" name=""/>
          <p:cNvGrpSpPr/>
          <p:nvPr/>
        </p:nvGrpSpPr>
        <p:grpSpPr>
          <a:xfrm>
            <a:off x="2712960" y="1036800"/>
            <a:ext cx="5751000" cy="4044240"/>
            <a:chOff x="2712960" y="1036800"/>
            <a:chExt cx="5751000" cy="4044240"/>
          </a:xfrm>
        </p:grpSpPr>
        <p:grpSp>
          <p:nvGrpSpPr>
            <p:cNvPr id="2317" name=""/>
            <p:cNvGrpSpPr/>
            <p:nvPr/>
          </p:nvGrpSpPr>
          <p:grpSpPr>
            <a:xfrm>
              <a:off x="4214880" y="2153160"/>
              <a:ext cx="4249080" cy="2619360"/>
              <a:chOff x="4214880" y="2153160"/>
              <a:chExt cx="4249080" cy="2619360"/>
            </a:xfrm>
          </p:grpSpPr>
          <p:sp>
            <p:nvSpPr>
              <p:cNvPr id="2318" name=""/>
              <p:cNvSpPr/>
              <p:nvPr/>
            </p:nvSpPr>
            <p:spPr>
              <a:xfrm>
                <a:off x="4214880" y="2946240"/>
                <a:ext cx="93240" cy="1972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19" name=""/>
              <p:cNvSpPr/>
              <p:nvPr/>
            </p:nvSpPr>
            <p:spPr>
              <a:xfrm flipH="1">
                <a:off x="4725720" y="3381480"/>
                <a:ext cx="75960" cy="810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20" name=""/>
              <p:cNvSpPr/>
              <p:nvPr/>
            </p:nvSpPr>
            <p:spPr>
              <a:xfrm>
                <a:off x="5475240" y="2861640"/>
                <a:ext cx="211320" cy="49536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21" name=""/>
              <p:cNvSpPr/>
              <p:nvPr/>
            </p:nvSpPr>
            <p:spPr>
              <a:xfrm>
                <a:off x="4993920" y="3154320"/>
                <a:ext cx="904680" cy="32760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22" name=""/>
              <p:cNvSpPr/>
              <p:nvPr/>
            </p:nvSpPr>
            <p:spPr>
              <a:xfrm>
                <a:off x="5130000" y="2748600"/>
                <a:ext cx="1477080" cy="67860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23" name=""/>
              <p:cNvSpPr/>
              <p:nvPr/>
            </p:nvSpPr>
            <p:spPr>
              <a:xfrm>
                <a:off x="8301600" y="2153160"/>
                <a:ext cx="49320" cy="101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24" name=""/>
              <p:cNvSpPr/>
              <p:nvPr/>
            </p:nvSpPr>
            <p:spPr>
              <a:xfrm>
                <a:off x="8321400" y="2304360"/>
                <a:ext cx="142560" cy="59760"/>
              </a:xfrm>
              <a:custGeom>
                <a:avLst/>
                <a:gdLst/>
                <a:ahLst/>
                <a:rect l="l" t="t" r="r" b="b"/>
                <a:pathLst>
                  <a:path w="162" h="68">
                    <a:moveTo>
                      <a:pt x="162" y="39"/>
                    </a:moveTo>
                    <a:lnTo>
                      <a:pt x="70" y="68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25" name=""/>
              <p:cNvSpPr/>
              <p:nvPr/>
            </p:nvSpPr>
            <p:spPr>
              <a:xfrm flipH="1">
                <a:off x="7613640" y="2331000"/>
                <a:ext cx="65160" cy="206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26" name=""/>
              <p:cNvSpPr/>
              <p:nvPr/>
            </p:nvSpPr>
            <p:spPr>
              <a:xfrm>
                <a:off x="7448400" y="2331000"/>
                <a:ext cx="766800" cy="28152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27" name=""/>
              <p:cNvSpPr/>
              <p:nvPr/>
            </p:nvSpPr>
            <p:spPr>
              <a:xfrm>
                <a:off x="7127640" y="2976120"/>
                <a:ext cx="768600" cy="38412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28" name=""/>
              <p:cNvSpPr/>
              <p:nvPr/>
            </p:nvSpPr>
            <p:spPr>
              <a:xfrm>
                <a:off x="6536880" y="2764800"/>
                <a:ext cx="865440" cy="194256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29" name=""/>
              <p:cNvSpPr/>
              <p:nvPr/>
            </p:nvSpPr>
            <p:spPr>
              <a:xfrm flipH="1" flipV="1">
                <a:off x="7365600" y="3898080"/>
                <a:ext cx="182880" cy="151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30" name=""/>
              <p:cNvSpPr/>
              <p:nvPr/>
            </p:nvSpPr>
            <p:spPr>
              <a:xfrm>
                <a:off x="6269040" y="4439520"/>
                <a:ext cx="333000" cy="206280"/>
              </a:xfrm>
              <a:custGeom>
                <a:avLst/>
                <a:gdLst/>
                <a:ahLst/>
                <a:rect l="l" t="t" r="r" b="b"/>
                <a:pathLst>
                  <a:path w="378" h="235">
                    <a:moveTo>
                      <a:pt x="378" y="110"/>
                    </a:moveTo>
                    <a:lnTo>
                      <a:pt x="190" y="235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31" name=""/>
              <p:cNvSpPr/>
              <p:nvPr/>
            </p:nvSpPr>
            <p:spPr>
              <a:xfrm>
                <a:off x="6404400" y="2951280"/>
                <a:ext cx="871200" cy="87984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32" name=""/>
              <p:cNvSpPr/>
              <p:nvPr/>
            </p:nvSpPr>
            <p:spPr>
              <a:xfrm>
                <a:off x="5990400" y="3912120"/>
                <a:ext cx="345240" cy="86040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33" name=""/>
              <p:cNvSpPr/>
              <p:nvPr/>
            </p:nvSpPr>
            <p:spPr>
              <a:xfrm>
                <a:off x="6649560" y="2956680"/>
                <a:ext cx="179640" cy="4197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34" name=""/>
              <p:cNvSpPr/>
              <p:nvPr/>
            </p:nvSpPr>
            <p:spPr>
              <a:xfrm>
                <a:off x="6242760" y="3563280"/>
                <a:ext cx="283320" cy="500760"/>
              </a:xfrm>
              <a:custGeom>
                <a:avLst/>
                <a:gdLst/>
                <a:ahLst/>
                <a:rect l="l" t="t" r="r" b="b"/>
                <a:pathLst>
                  <a:path w="321" h="568">
                    <a:moveTo>
                      <a:pt x="0" y="568"/>
                    </a:moveTo>
                    <a:lnTo>
                      <a:pt x="11" y="466"/>
                    </a:lnTo>
                    <a:lnTo>
                      <a:pt x="177" y="352"/>
                    </a:lnTo>
                    <a:lnTo>
                      <a:pt x="321" y="41"/>
                    </a:lnTo>
                    <a:lnTo>
                      <a:pt x="315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35" name=""/>
              <p:cNvSpPr/>
              <p:nvPr/>
            </p:nvSpPr>
            <p:spPr>
              <a:xfrm>
                <a:off x="5702760" y="3974040"/>
                <a:ext cx="565920" cy="37872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336" name=""/>
            <p:cNvGrpSpPr/>
            <p:nvPr/>
          </p:nvGrpSpPr>
          <p:grpSpPr>
            <a:xfrm>
              <a:off x="2712960" y="1036800"/>
              <a:ext cx="5680440" cy="4044240"/>
              <a:chOff x="2712960" y="1036800"/>
              <a:chExt cx="5680440" cy="4044240"/>
            </a:xfrm>
          </p:grpSpPr>
          <p:sp>
            <p:nvSpPr>
              <p:cNvPr id="2337" name=""/>
              <p:cNvSpPr/>
              <p:nvPr/>
            </p:nvSpPr>
            <p:spPr>
              <a:xfrm>
                <a:off x="5484240" y="3610800"/>
                <a:ext cx="298080" cy="103644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38" name=""/>
              <p:cNvSpPr/>
              <p:nvPr/>
            </p:nvSpPr>
            <p:spPr>
              <a:xfrm>
                <a:off x="4139280" y="1036800"/>
                <a:ext cx="17280" cy="361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39" name=""/>
              <p:cNvSpPr/>
              <p:nvPr/>
            </p:nvSpPr>
            <p:spPr>
              <a:xfrm>
                <a:off x="2760480" y="1139040"/>
                <a:ext cx="1144080" cy="2022120"/>
              </a:xfrm>
              <a:custGeom>
                <a:avLst/>
                <a:gdLst/>
                <a:ahLst/>
                <a:rect l="l" t="t" r="r" b="b"/>
                <a:pathLst>
                  <a:path w="1298" h="2295">
                    <a:moveTo>
                      <a:pt x="1205" y="0"/>
                    </a:moveTo>
                    <a:lnTo>
                      <a:pt x="1262" y="136"/>
                    </a:lnTo>
                    <a:lnTo>
                      <a:pt x="1298" y="286"/>
                    </a:lnTo>
                    <a:lnTo>
                      <a:pt x="975" y="401"/>
                    </a:lnTo>
                    <a:lnTo>
                      <a:pt x="946" y="487"/>
                    </a:lnTo>
                    <a:lnTo>
                      <a:pt x="846" y="573"/>
                    </a:lnTo>
                    <a:lnTo>
                      <a:pt x="466" y="882"/>
                    </a:lnTo>
                    <a:lnTo>
                      <a:pt x="79" y="1219"/>
                    </a:lnTo>
                    <a:lnTo>
                      <a:pt x="136" y="1477"/>
                    </a:lnTo>
                    <a:lnTo>
                      <a:pt x="0" y="2008"/>
                    </a:lnTo>
                    <a:lnTo>
                      <a:pt x="86" y="229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40" name=""/>
              <p:cNvSpPr/>
              <p:nvPr/>
            </p:nvSpPr>
            <p:spPr>
              <a:xfrm>
                <a:off x="2880360" y="1353960"/>
                <a:ext cx="202680" cy="51804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41" name=""/>
              <p:cNvSpPr/>
              <p:nvPr/>
            </p:nvSpPr>
            <p:spPr>
              <a:xfrm>
                <a:off x="3873240" y="1271160"/>
                <a:ext cx="542880" cy="33480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42" name=""/>
              <p:cNvSpPr/>
              <p:nvPr/>
            </p:nvSpPr>
            <p:spPr>
              <a:xfrm>
                <a:off x="3866040" y="1239480"/>
                <a:ext cx="3655080" cy="955440"/>
              </a:xfrm>
              <a:custGeom>
                <a:avLst/>
                <a:gdLst/>
                <a:ahLst/>
                <a:rect l="l" t="t" r="r" b="b"/>
                <a:pathLst>
                  <a:path w="4145" h="1083">
                    <a:moveTo>
                      <a:pt x="0" y="0"/>
                    </a:moveTo>
                    <a:lnTo>
                      <a:pt x="322" y="180"/>
                    </a:lnTo>
                    <a:lnTo>
                      <a:pt x="1283" y="302"/>
                    </a:lnTo>
                    <a:lnTo>
                      <a:pt x="1900" y="423"/>
                    </a:lnTo>
                    <a:lnTo>
                      <a:pt x="2660" y="431"/>
                    </a:lnTo>
                    <a:lnTo>
                      <a:pt x="2825" y="495"/>
                    </a:lnTo>
                    <a:lnTo>
                      <a:pt x="2933" y="395"/>
                    </a:lnTo>
                    <a:lnTo>
                      <a:pt x="3047" y="359"/>
                    </a:lnTo>
                    <a:lnTo>
                      <a:pt x="3908" y="330"/>
                    </a:lnTo>
                    <a:lnTo>
                      <a:pt x="3958" y="345"/>
                    </a:lnTo>
                    <a:lnTo>
                      <a:pt x="4015" y="409"/>
                    </a:lnTo>
                    <a:lnTo>
                      <a:pt x="4066" y="553"/>
                    </a:lnTo>
                    <a:lnTo>
                      <a:pt x="4101" y="969"/>
                    </a:lnTo>
                    <a:lnTo>
                      <a:pt x="4145" y="10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43" name=""/>
              <p:cNvSpPr/>
              <p:nvPr/>
            </p:nvSpPr>
            <p:spPr>
              <a:xfrm>
                <a:off x="3159000" y="1632600"/>
                <a:ext cx="1092960" cy="1775160"/>
              </a:xfrm>
              <a:custGeom>
                <a:avLst/>
                <a:gdLst/>
                <a:ahLst/>
                <a:rect l="l" t="t" r="r" b="b"/>
                <a:pathLst>
                  <a:path w="1240" h="2015">
                    <a:moveTo>
                      <a:pt x="71" y="0"/>
                    </a:moveTo>
                    <a:lnTo>
                      <a:pt x="0" y="108"/>
                    </a:lnTo>
                    <a:lnTo>
                      <a:pt x="50" y="287"/>
                    </a:lnTo>
                    <a:lnTo>
                      <a:pt x="272" y="574"/>
                    </a:lnTo>
                    <a:lnTo>
                      <a:pt x="294" y="681"/>
                    </a:lnTo>
                    <a:lnTo>
                      <a:pt x="537" y="1011"/>
                    </a:lnTo>
                    <a:lnTo>
                      <a:pt x="717" y="1004"/>
                    </a:lnTo>
                    <a:lnTo>
                      <a:pt x="760" y="961"/>
                    </a:lnTo>
                    <a:lnTo>
                      <a:pt x="796" y="947"/>
                    </a:lnTo>
                    <a:lnTo>
                      <a:pt x="853" y="990"/>
                    </a:lnTo>
                    <a:lnTo>
                      <a:pt x="925" y="997"/>
                    </a:lnTo>
                    <a:lnTo>
                      <a:pt x="953" y="1126"/>
                    </a:lnTo>
                    <a:lnTo>
                      <a:pt x="1147" y="1320"/>
                    </a:lnTo>
                    <a:lnTo>
                      <a:pt x="1118" y="1477"/>
                    </a:lnTo>
                    <a:lnTo>
                      <a:pt x="1204" y="1542"/>
                    </a:lnTo>
                    <a:lnTo>
                      <a:pt x="1176" y="1664"/>
                    </a:lnTo>
                    <a:lnTo>
                      <a:pt x="1118" y="1736"/>
                    </a:lnTo>
                    <a:lnTo>
                      <a:pt x="1025" y="1786"/>
                    </a:lnTo>
                    <a:lnTo>
                      <a:pt x="1118" y="1922"/>
                    </a:lnTo>
                    <a:lnTo>
                      <a:pt x="1240" y="20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44" name=""/>
              <p:cNvSpPr/>
              <p:nvPr/>
            </p:nvSpPr>
            <p:spPr>
              <a:xfrm>
                <a:off x="4049280" y="1581480"/>
                <a:ext cx="214920" cy="1092960"/>
              </a:xfrm>
              <a:custGeom>
                <a:avLst/>
                <a:gdLst/>
                <a:ahLst/>
                <a:rect l="l" t="t" r="r" b="b"/>
                <a:pathLst>
                  <a:path w="243" h="1240">
                    <a:moveTo>
                      <a:pt x="129" y="0"/>
                    </a:moveTo>
                    <a:lnTo>
                      <a:pt x="243" y="789"/>
                    </a:lnTo>
                    <a:lnTo>
                      <a:pt x="0" y="12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45" name=""/>
              <p:cNvSpPr/>
              <p:nvPr/>
            </p:nvSpPr>
            <p:spPr>
              <a:xfrm>
                <a:off x="2712960" y="3022200"/>
                <a:ext cx="967680" cy="88092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46" name=""/>
              <p:cNvSpPr/>
              <p:nvPr/>
            </p:nvSpPr>
            <p:spPr>
              <a:xfrm flipV="1">
                <a:off x="3264840" y="3800880"/>
                <a:ext cx="5040" cy="116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47" name=""/>
              <p:cNvSpPr/>
              <p:nvPr/>
            </p:nvSpPr>
            <p:spPr>
              <a:xfrm>
                <a:off x="3592800" y="3570120"/>
                <a:ext cx="1535400" cy="94500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48" name=""/>
              <p:cNvSpPr/>
              <p:nvPr/>
            </p:nvSpPr>
            <p:spPr>
              <a:xfrm>
                <a:off x="4307040" y="2242440"/>
                <a:ext cx="100080" cy="460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49" name=""/>
              <p:cNvSpPr/>
              <p:nvPr/>
            </p:nvSpPr>
            <p:spPr>
              <a:xfrm>
                <a:off x="4114440" y="2639520"/>
                <a:ext cx="1350360" cy="1121040"/>
              </a:xfrm>
              <a:custGeom>
                <a:avLst/>
                <a:gdLst/>
                <a:ahLst/>
                <a:rect l="l" t="t" r="r" b="b"/>
                <a:pathLst>
                  <a:path w="1531" h="1273">
                    <a:moveTo>
                      <a:pt x="0" y="0"/>
                    </a:moveTo>
                    <a:lnTo>
                      <a:pt x="81" y="63"/>
                    </a:lnTo>
                    <a:lnTo>
                      <a:pt x="172" y="34"/>
                    </a:lnTo>
                    <a:lnTo>
                      <a:pt x="511" y="120"/>
                    </a:lnTo>
                    <a:lnTo>
                      <a:pt x="590" y="224"/>
                    </a:lnTo>
                    <a:lnTo>
                      <a:pt x="655" y="235"/>
                    </a:lnTo>
                    <a:lnTo>
                      <a:pt x="1336" y="723"/>
                    </a:lnTo>
                    <a:lnTo>
                      <a:pt x="1508" y="746"/>
                    </a:lnTo>
                    <a:lnTo>
                      <a:pt x="1531" y="127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50" name=""/>
              <p:cNvSpPr/>
              <p:nvPr/>
            </p:nvSpPr>
            <p:spPr>
              <a:xfrm>
                <a:off x="4195800" y="2693880"/>
                <a:ext cx="1794600" cy="793440"/>
              </a:xfrm>
              <a:custGeom>
                <a:avLst/>
                <a:gdLst/>
                <a:ahLst/>
                <a:rect l="l" t="t" r="r" b="b"/>
                <a:pathLst>
                  <a:path w="2036" h="900">
                    <a:moveTo>
                      <a:pt x="0" y="0"/>
                    </a:moveTo>
                    <a:lnTo>
                      <a:pt x="263" y="47"/>
                    </a:lnTo>
                    <a:lnTo>
                      <a:pt x="355" y="91"/>
                    </a:lnTo>
                    <a:lnTo>
                      <a:pt x="487" y="143"/>
                    </a:lnTo>
                    <a:lnTo>
                      <a:pt x="568" y="224"/>
                    </a:lnTo>
                    <a:lnTo>
                      <a:pt x="597" y="642"/>
                    </a:lnTo>
                    <a:lnTo>
                      <a:pt x="774" y="895"/>
                    </a:lnTo>
                    <a:lnTo>
                      <a:pt x="1497" y="900"/>
                    </a:lnTo>
                    <a:lnTo>
                      <a:pt x="1817" y="895"/>
                    </a:lnTo>
                    <a:lnTo>
                      <a:pt x="2036" y="8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51" name=""/>
              <p:cNvSpPr/>
              <p:nvPr/>
            </p:nvSpPr>
            <p:spPr>
              <a:xfrm>
                <a:off x="4717440" y="3173760"/>
                <a:ext cx="154800" cy="30816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52" name=""/>
              <p:cNvSpPr/>
              <p:nvPr/>
            </p:nvSpPr>
            <p:spPr>
              <a:xfrm flipV="1">
                <a:off x="4751280" y="4155480"/>
                <a:ext cx="475920" cy="241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53" name=""/>
              <p:cNvSpPr/>
              <p:nvPr/>
            </p:nvSpPr>
            <p:spPr>
              <a:xfrm flipH="1" flipV="1">
                <a:off x="4918680" y="4320720"/>
                <a:ext cx="267840" cy="831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54" name=""/>
              <p:cNvSpPr/>
              <p:nvPr/>
            </p:nvSpPr>
            <p:spPr>
              <a:xfrm>
                <a:off x="5460120" y="3057480"/>
                <a:ext cx="327600" cy="62748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55" name=""/>
              <p:cNvSpPr/>
              <p:nvPr/>
            </p:nvSpPr>
            <p:spPr>
              <a:xfrm>
                <a:off x="5128560" y="3452400"/>
                <a:ext cx="371520" cy="31896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56" name=""/>
              <p:cNvSpPr/>
              <p:nvPr/>
            </p:nvSpPr>
            <p:spPr>
              <a:xfrm>
                <a:off x="5277960" y="3649320"/>
                <a:ext cx="1112400" cy="25380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57" name=""/>
              <p:cNvSpPr/>
              <p:nvPr/>
            </p:nvSpPr>
            <p:spPr>
              <a:xfrm>
                <a:off x="5869080" y="3609000"/>
                <a:ext cx="176040" cy="16200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58" name=""/>
              <p:cNvSpPr/>
              <p:nvPr/>
            </p:nvSpPr>
            <p:spPr>
              <a:xfrm>
                <a:off x="5156640" y="2653560"/>
                <a:ext cx="1380600" cy="76500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59" name=""/>
              <p:cNvSpPr/>
              <p:nvPr/>
            </p:nvSpPr>
            <p:spPr>
              <a:xfrm>
                <a:off x="5526720" y="1678320"/>
                <a:ext cx="772200" cy="63108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60" name=""/>
              <p:cNvSpPr/>
              <p:nvPr/>
            </p:nvSpPr>
            <p:spPr>
              <a:xfrm>
                <a:off x="5530320" y="1678320"/>
                <a:ext cx="1168920" cy="43380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61" name=""/>
              <p:cNvSpPr/>
              <p:nvPr/>
            </p:nvSpPr>
            <p:spPr>
              <a:xfrm>
                <a:off x="7462800" y="1818000"/>
                <a:ext cx="671400" cy="11268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62" name=""/>
              <p:cNvSpPr/>
              <p:nvPr/>
            </p:nvSpPr>
            <p:spPr>
              <a:xfrm>
                <a:off x="7332480" y="1914480"/>
                <a:ext cx="604440" cy="50076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63" name=""/>
              <p:cNvSpPr/>
              <p:nvPr/>
            </p:nvSpPr>
            <p:spPr>
              <a:xfrm>
                <a:off x="7406280" y="2228400"/>
                <a:ext cx="987120" cy="608400"/>
              </a:xfrm>
              <a:custGeom>
                <a:avLst/>
                <a:gdLst/>
                <a:ahLst/>
                <a:rect l="l" t="t" r="r" b="b"/>
                <a:pathLst>
                  <a:path w="1119" h="688">
                    <a:moveTo>
                      <a:pt x="1119" y="0"/>
                    </a:moveTo>
                    <a:lnTo>
                      <a:pt x="1004" y="97"/>
                    </a:lnTo>
                    <a:lnTo>
                      <a:pt x="832" y="125"/>
                    </a:lnTo>
                    <a:lnTo>
                      <a:pt x="707" y="21"/>
                    </a:lnTo>
                    <a:lnTo>
                      <a:pt x="563" y="97"/>
                    </a:lnTo>
                    <a:lnTo>
                      <a:pt x="493" y="39"/>
                    </a:lnTo>
                    <a:lnTo>
                      <a:pt x="190" y="143"/>
                    </a:lnTo>
                    <a:lnTo>
                      <a:pt x="92" y="251"/>
                    </a:lnTo>
                    <a:lnTo>
                      <a:pt x="52" y="412"/>
                    </a:lnTo>
                    <a:lnTo>
                      <a:pt x="0" y="613"/>
                    </a:lnTo>
                    <a:lnTo>
                      <a:pt x="24" y="68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64" name=""/>
              <p:cNvSpPr/>
              <p:nvPr/>
            </p:nvSpPr>
            <p:spPr>
              <a:xfrm>
                <a:off x="5740200" y="2331000"/>
                <a:ext cx="2607480" cy="177552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65" name=""/>
              <p:cNvSpPr/>
              <p:nvPr/>
            </p:nvSpPr>
            <p:spPr>
              <a:xfrm>
                <a:off x="6693840" y="2015280"/>
                <a:ext cx="424800" cy="54288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66" name=""/>
              <p:cNvSpPr/>
              <p:nvPr/>
            </p:nvSpPr>
            <p:spPr>
              <a:xfrm>
                <a:off x="6284880" y="2233800"/>
                <a:ext cx="222120" cy="378720"/>
              </a:xfrm>
              <a:custGeom>
                <a:avLst/>
                <a:gdLst/>
                <a:ahLst/>
                <a:rect l="l" t="t" r="r" b="b"/>
                <a:pathLst>
                  <a:path w="252" h="430">
                    <a:moveTo>
                      <a:pt x="39" y="131"/>
                    </a:moveTo>
                    <a:lnTo>
                      <a:pt x="5" y="63"/>
                    </a:lnTo>
                    <a:lnTo>
                      <a:pt x="0" y="29"/>
                    </a:lnTo>
                    <a:lnTo>
                      <a:pt x="28" y="6"/>
                    </a:lnTo>
                    <a:lnTo>
                      <a:pt x="173" y="0"/>
                    </a:lnTo>
                    <a:lnTo>
                      <a:pt x="247" y="373"/>
                    </a:lnTo>
                    <a:lnTo>
                      <a:pt x="218" y="430"/>
                    </a:lnTo>
                    <a:lnTo>
                      <a:pt x="132" y="355"/>
                    </a:lnTo>
                    <a:lnTo>
                      <a:pt x="161" y="149"/>
                    </a:lnTo>
                    <a:lnTo>
                      <a:pt x="252" y="10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67" name=""/>
              <p:cNvSpPr/>
              <p:nvPr/>
            </p:nvSpPr>
            <p:spPr>
              <a:xfrm>
                <a:off x="6475680" y="2461320"/>
                <a:ext cx="378720" cy="32436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68" name=""/>
              <p:cNvSpPr/>
              <p:nvPr/>
            </p:nvSpPr>
            <p:spPr>
              <a:xfrm>
                <a:off x="6748560" y="2672640"/>
                <a:ext cx="181440" cy="918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69" name=""/>
              <p:cNvSpPr/>
              <p:nvPr/>
            </p:nvSpPr>
            <p:spPr>
              <a:xfrm>
                <a:off x="7603920" y="2550960"/>
                <a:ext cx="405360" cy="9684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70" name=""/>
              <p:cNvSpPr/>
              <p:nvPr/>
            </p:nvSpPr>
            <p:spPr>
              <a:xfrm>
                <a:off x="5611680" y="2648160"/>
                <a:ext cx="2397600" cy="204840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71" name=""/>
              <p:cNvSpPr/>
              <p:nvPr/>
            </p:nvSpPr>
            <p:spPr>
              <a:xfrm>
                <a:off x="5256720" y="2597040"/>
                <a:ext cx="1762920" cy="206460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72" name=""/>
              <p:cNvSpPr/>
              <p:nvPr/>
            </p:nvSpPr>
            <p:spPr>
              <a:xfrm>
                <a:off x="5763240" y="2664000"/>
                <a:ext cx="757800" cy="177012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73" name=""/>
              <p:cNvSpPr/>
              <p:nvPr/>
            </p:nvSpPr>
            <p:spPr>
              <a:xfrm>
                <a:off x="7489080" y="2702520"/>
                <a:ext cx="604800" cy="19368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74" name=""/>
              <p:cNvSpPr/>
              <p:nvPr/>
            </p:nvSpPr>
            <p:spPr>
              <a:xfrm>
                <a:off x="7224840" y="2976120"/>
                <a:ext cx="491760" cy="28368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75" name=""/>
              <p:cNvSpPr/>
              <p:nvPr/>
            </p:nvSpPr>
            <p:spPr>
              <a:xfrm>
                <a:off x="7189560" y="2609640"/>
                <a:ext cx="95040" cy="457920"/>
              </a:xfrm>
              <a:custGeom>
                <a:avLst/>
                <a:gdLst/>
                <a:ahLst/>
                <a:rect l="l" t="t" r="r" b="b"/>
                <a:pathLst>
                  <a:path w="107" h="522">
                    <a:moveTo>
                      <a:pt x="63" y="0"/>
                    </a:moveTo>
                    <a:lnTo>
                      <a:pt x="107" y="63"/>
                    </a:lnTo>
                    <a:lnTo>
                      <a:pt x="0" y="172"/>
                    </a:lnTo>
                    <a:lnTo>
                      <a:pt x="18" y="5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76" name=""/>
              <p:cNvSpPr/>
              <p:nvPr/>
            </p:nvSpPr>
            <p:spPr>
              <a:xfrm>
                <a:off x="7048440" y="2664000"/>
                <a:ext cx="378720" cy="89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77" name=""/>
              <p:cNvSpPr/>
              <p:nvPr/>
            </p:nvSpPr>
            <p:spPr>
              <a:xfrm flipV="1">
                <a:off x="6493320" y="4712040"/>
                <a:ext cx="43920" cy="49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78" name=""/>
              <p:cNvSpPr/>
              <p:nvPr/>
            </p:nvSpPr>
            <p:spPr>
              <a:xfrm>
                <a:off x="6274440" y="3801240"/>
                <a:ext cx="1218240" cy="41940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79" name=""/>
              <p:cNvSpPr/>
              <p:nvPr/>
            </p:nvSpPr>
            <p:spPr>
              <a:xfrm>
                <a:off x="5869080" y="3831480"/>
                <a:ext cx="1344960" cy="38052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80" name=""/>
              <p:cNvSpPr/>
              <p:nvPr/>
            </p:nvSpPr>
            <p:spPr>
              <a:xfrm>
                <a:off x="6926400" y="3660120"/>
                <a:ext cx="93240" cy="1972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81" name=""/>
              <p:cNvSpPr/>
              <p:nvPr/>
            </p:nvSpPr>
            <p:spPr>
              <a:xfrm>
                <a:off x="7214040" y="3852360"/>
                <a:ext cx="70560" cy="8928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480" bIns="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82" name=""/>
              <p:cNvSpPr/>
              <p:nvPr/>
            </p:nvSpPr>
            <p:spPr>
              <a:xfrm>
                <a:off x="6891480" y="3776400"/>
                <a:ext cx="24480" cy="1054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83" name=""/>
              <p:cNvSpPr/>
              <p:nvPr/>
            </p:nvSpPr>
            <p:spPr>
              <a:xfrm>
                <a:off x="6390720" y="4093920"/>
                <a:ext cx="317160" cy="54648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84" name=""/>
              <p:cNvSpPr/>
              <p:nvPr/>
            </p:nvSpPr>
            <p:spPr>
              <a:xfrm>
                <a:off x="5839200" y="2837160"/>
                <a:ext cx="1314720" cy="127800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85" name=""/>
              <p:cNvSpPr/>
              <p:nvPr/>
            </p:nvSpPr>
            <p:spPr>
              <a:xfrm>
                <a:off x="5384160" y="4978800"/>
                <a:ext cx="45720" cy="102240"/>
              </a:xfrm>
              <a:custGeom>
                <a:avLst/>
                <a:gdLst/>
                <a:ahLst/>
                <a:rect l="l" t="t" r="r" b="b"/>
                <a:pathLst>
                  <a:path w="52" h="114">
                    <a:moveTo>
                      <a:pt x="52" y="114"/>
                    </a:moveTo>
                    <a:lnTo>
                      <a:pt x="46" y="64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86" name=""/>
              <p:cNvSpPr/>
              <p:nvPr/>
            </p:nvSpPr>
            <p:spPr>
              <a:xfrm>
                <a:off x="5308200" y="4545360"/>
                <a:ext cx="432000" cy="521640"/>
              </a:xfrm>
              <a:custGeom>
                <a:avLst/>
                <a:gdLst/>
                <a:ahLst/>
                <a:rect l="l" t="t" r="r" b="b"/>
                <a:pathLst>
                  <a:path w="489" h="591">
                    <a:moveTo>
                      <a:pt x="0" y="591"/>
                    </a:moveTo>
                    <a:lnTo>
                      <a:pt x="91" y="487"/>
                    </a:lnTo>
                    <a:lnTo>
                      <a:pt x="218" y="328"/>
                    </a:lnTo>
                    <a:lnTo>
                      <a:pt x="351" y="229"/>
                    </a:lnTo>
                    <a:lnTo>
                      <a:pt x="455" y="177"/>
                    </a:lnTo>
                    <a:lnTo>
                      <a:pt x="48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87" name=""/>
              <p:cNvSpPr/>
              <p:nvPr/>
            </p:nvSpPr>
            <p:spPr>
              <a:xfrm>
                <a:off x="5995800" y="3549240"/>
                <a:ext cx="798840" cy="113688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88" name=""/>
              <p:cNvSpPr/>
              <p:nvPr/>
            </p:nvSpPr>
            <p:spPr>
              <a:xfrm>
                <a:off x="6177240" y="3139920"/>
                <a:ext cx="303120" cy="58140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89" name=""/>
              <p:cNvSpPr/>
              <p:nvPr/>
            </p:nvSpPr>
            <p:spPr>
              <a:xfrm>
                <a:off x="6657120" y="2886120"/>
                <a:ext cx="45360" cy="4194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90" name=""/>
              <p:cNvSpPr/>
              <p:nvPr/>
            </p:nvSpPr>
            <p:spPr>
              <a:xfrm flipH="1" flipV="1">
                <a:off x="6744960" y="3335040"/>
                <a:ext cx="70560" cy="1429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91" name=""/>
              <p:cNvSpPr/>
              <p:nvPr/>
            </p:nvSpPr>
            <p:spPr>
              <a:xfrm>
                <a:off x="6057720" y="3051720"/>
                <a:ext cx="1054080" cy="163440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92" name=""/>
              <p:cNvSpPr/>
              <p:nvPr/>
            </p:nvSpPr>
            <p:spPr>
              <a:xfrm>
                <a:off x="5955480" y="3573720"/>
                <a:ext cx="837000" cy="94464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93" name=""/>
              <p:cNvSpPr/>
              <p:nvPr/>
            </p:nvSpPr>
            <p:spPr>
              <a:xfrm>
                <a:off x="4382640" y="4165920"/>
                <a:ext cx="1107360" cy="43380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2394" name=""/>
          <p:cNvSpPr/>
          <p:nvPr/>
        </p:nvSpPr>
        <p:spPr>
          <a:xfrm flipV="1">
            <a:off x="6513480" y="4524120"/>
            <a:ext cx="3816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95" name=""/>
          <p:cNvSpPr/>
          <p:nvPr/>
        </p:nvSpPr>
        <p:spPr>
          <a:xfrm flipH="1">
            <a:off x="8322840" y="2271600"/>
            <a:ext cx="6660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396" name=""/>
          <p:cNvGrpSpPr/>
          <p:nvPr/>
        </p:nvGrpSpPr>
        <p:grpSpPr>
          <a:xfrm>
            <a:off x="2557440" y="1617840"/>
            <a:ext cx="4454280" cy="3368160"/>
            <a:chOff x="2557440" y="1617840"/>
            <a:chExt cx="4454280" cy="3368160"/>
          </a:xfrm>
        </p:grpSpPr>
        <p:sp>
          <p:nvSpPr>
            <p:cNvPr id="2397" name=""/>
            <p:cNvSpPr/>
            <p:nvPr/>
          </p:nvSpPr>
          <p:spPr>
            <a:xfrm flipH="1">
              <a:off x="4716360" y="4154040"/>
              <a:ext cx="78840" cy="3790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8" name=""/>
            <p:cNvSpPr/>
            <p:nvPr/>
          </p:nvSpPr>
          <p:spPr>
            <a:xfrm>
              <a:off x="2653920" y="1617840"/>
              <a:ext cx="953640" cy="613800"/>
            </a:xfrm>
            <a:custGeom>
              <a:avLst/>
              <a:gdLst/>
              <a:ahLst/>
              <a:rect l="l" t="t" r="r" b="b"/>
              <a:pathLst>
                <a:path w="1083" h="695">
                  <a:moveTo>
                    <a:pt x="36" y="695"/>
                  </a:moveTo>
                  <a:lnTo>
                    <a:pt x="0" y="616"/>
                  </a:lnTo>
                  <a:lnTo>
                    <a:pt x="222" y="308"/>
                  </a:lnTo>
                  <a:lnTo>
                    <a:pt x="287" y="272"/>
                  </a:lnTo>
                  <a:lnTo>
                    <a:pt x="337" y="251"/>
                  </a:lnTo>
                  <a:lnTo>
                    <a:pt x="495" y="308"/>
                  </a:lnTo>
                  <a:lnTo>
                    <a:pt x="839" y="36"/>
                  </a:lnTo>
                  <a:lnTo>
                    <a:pt x="939" y="0"/>
                  </a:lnTo>
                  <a:lnTo>
                    <a:pt x="1083" y="7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9" name=""/>
            <p:cNvSpPr/>
            <p:nvPr/>
          </p:nvSpPr>
          <p:spPr>
            <a:xfrm>
              <a:off x="2608560" y="2369160"/>
              <a:ext cx="232560" cy="232560"/>
            </a:xfrm>
            <a:custGeom>
              <a:avLst/>
              <a:gdLst/>
              <a:ahLst/>
              <a:rect l="l" t="t" r="r" b="b"/>
              <a:pathLst>
                <a:path w="263" h="264">
                  <a:moveTo>
                    <a:pt x="41" y="0"/>
                  </a:moveTo>
                  <a:lnTo>
                    <a:pt x="0" y="120"/>
                  </a:lnTo>
                  <a:lnTo>
                    <a:pt x="2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0" name=""/>
            <p:cNvSpPr/>
            <p:nvPr/>
          </p:nvSpPr>
          <p:spPr>
            <a:xfrm>
              <a:off x="2557440" y="2633400"/>
              <a:ext cx="202680" cy="278640"/>
            </a:xfrm>
            <a:custGeom>
              <a:avLst/>
              <a:gdLst/>
              <a:ahLst/>
              <a:rect l="l" t="t" r="r" b="b"/>
              <a:pathLst>
                <a:path w="229" h="315">
                  <a:moveTo>
                    <a:pt x="0" y="0"/>
                  </a:moveTo>
                  <a:lnTo>
                    <a:pt x="98" y="315"/>
                  </a:lnTo>
                  <a:lnTo>
                    <a:pt x="229" y="30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1" name=""/>
            <p:cNvSpPr/>
            <p:nvPr/>
          </p:nvSpPr>
          <p:spPr>
            <a:xfrm>
              <a:off x="2860200" y="3021840"/>
              <a:ext cx="81000" cy="414000"/>
            </a:xfrm>
            <a:custGeom>
              <a:avLst/>
              <a:gdLst/>
              <a:ahLst/>
              <a:rect l="l" t="t" r="r" b="b"/>
              <a:pathLst>
                <a:path w="91" h="470">
                  <a:moveTo>
                    <a:pt x="0" y="0"/>
                  </a:moveTo>
                  <a:lnTo>
                    <a:pt x="91" y="18"/>
                  </a:lnTo>
                  <a:lnTo>
                    <a:pt x="57" y="47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2" name=""/>
            <p:cNvSpPr/>
            <p:nvPr/>
          </p:nvSpPr>
          <p:spPr>
            <a:xfrm>
              <a:off x="2835720" y="3159000"/>
              <a:ext cx="232560" cy="470880"/>
            </a:xfrm>
            <a:custGeom>
              <a:avLst/>
              <a:gdLst/>
              <a:ahLst/>
              <a:rect l="l" t="t" r="r" b="b"/>
              <a:pathLst>
                <a:path w="264" h="534">
                  <a:moveTo>
                    <a:pt x="0" y="0"/>
                  </a:moveTo>
                  <a:lnTo>
                    <a:pt x="99" y="161"/>
                  </a:lnTo>
                  <a:lnTo>
                    <a:pt x="247" y="396"/>
                  </a:lnTo>
                  <a:lnTo>
                    <a:pt x="264" y="495"/>
                  </a:lnTo>
                  <a:lnTo>
                    <a:pt x="120" y="53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3" name=""/>
            <p:cNvSpPr/>
            <p:nvPr/>
          </p:nvSpPr>
          <p:spPr>
            <a:xfrm>
              <a:off x="2805840" y="3300120"/>
              <a:ext cx="226800" cy="303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4" name=""/>
            <p:cNvSpPr/>
            <p:nvPr/>
          </p:nvSpPr>
          <p:spPr>
            <a:xfrm>
              <a:off x="3054240" y="3553920"/>
              <a:ext cx="63360" cy="338400"/>
            </a:xfrm>
            <a:custGeom>
              <a:avLst/>
              <a:gdLst/>
              <a:ahLst/>
              <a:rect l="l" t="t" r="r" b="b"/>
              <a:pathLst>
                <a:path w="74" h="384">
                  <a:moveTo>
                    <a:pt x="17" y="0"/>
                  </a:moveTo>
                  <a:lnTo>
                    <a:pt x="74" y="76"/>
                  </a:lnTo>
                  <a:lnTo>
                    <a:pt x="63" y="253"/>
                  </a:lnTo>
                  <a:lnTo>
                    <a:pt x="29" y="384"/>
                  </a:lnTo>
                  <a:lnTo>
                    <a:pt x="0" y="287"/>
                  </a:lnTo>
                  <a:lnTo>
                    <a:pt x="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5" name=""/>
            <p:cNvSpPr/>
            <p:nvPr/>
          </p:nvSpPr>
          <p:spPr>
            <a:xfrm flipH="1">
              <a:off x="5176440" y="4656240"/>
              <a:ext cx="86040" cy="1674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6" name=""/>
            <p:cNvSpPr/>
            <p:nvPr/>
          </p:nvSpPr>
          <p:spPr>
            <a:xfrm>
              <a:off x="5384880" y="4696920"/>
              <a:ext cx="232560" cy="28908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7" name=""/>
            <p:cNvSpPr/>
            <p:nvPr/>
          </p:nvSpPr>
          <p:spPr>
            <a:xfrm>
              <a:off x="6564240" y="3032280"/>
              <a:ext cx="447480" cy="440640"/>
            </a:xfrm>
            <a:custGeom>
              <a:avLst/>
              <a:gdLst/>
              <a:ahLst/>
              <a:rect l="l" t="t" r="r" b="b"/>
              <a:pathLst>
                <a:path w="507" h="500">
                  <a:moveTo>
                    <a:pt x="507" y="0"/>
                  </a:moveTo>
                  <a:lnTo>
                    <a:pt x="387" y="184"/>
                  </a:lnTo>
                  <a:lnTo>
                    <a:pt x="0" y="50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408" name=""/>
          <p:cNvSpPr/>
          <p:nvPr/>
        </p:nvSpPr>
        <p:spPr>
          <a:xfrm flipH="1">
            <a:off x="8322840" y="2271600"/>
            <a:ext cx="6660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09" name=""/>
          <p:cNvSpPr/>
          <p:nvPr/>
        </p:nvSpPr>
        <p:spPr>
          <a:xfrm flipH="1">
            <a:off x="4716000" y="4152960"/>
            <a:ext cx="79560" cy="379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10" name=""/>
          <p:cNvSpPr/>
          <p:nvPr/>
        </p:nvSpPr>
        <p:spPr>
          <a:xfrm>
            <a:off x="2654280" y="1617840"/>
            <a:ext cx="952560" cy="61416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11" name=""/>
          <p:cNvSpPr/>
          <p:nvPr/>
        </p:nvSpPr>
        <p:spPr>
          <a:xfrm>
            <a:off x="2608200" y="2370240"/>
            <a:ext cx="231840" cy="23184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12" name=""/>
          <p:cNvSpPr/>
          <p:nvPr/>
        </p:nvSpPr>
        <p:spPr>
          <a:xfrm>
            <a:off x="2557440" y="2633760"/>
            <a:ext cx="201600" cy="27936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13" name=""/>
          <p:cNvSpPr/>
          <p:nvPr/>
        </p:nvSpPr>
        <p:spPr>
          <a:xfrm>
            <a:off x="2860560" y="3021120"/>
            <a:ext cx="81000" cy="41436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14" name=""/>
          <p:cNvSpPr/>
          <p:nvPr/>
        </p:nvSpPr>
        <p:spPr>
          <a:xfrm>
            <a:off x="2835360" y="3159000"/>
            <a:ext cx="233280" cy="47160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15" name=""/>
          <p:cNvSpPr/>
          <p:nvPr/>
        </p:nvSpPr>
        <p:spPr>
          <a:xfrm>
            <a:off x="2805120" y="3300480"/>
            <a:ext cx="227160" cy="303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16" name=""/>
          <p:cNvSpPr/>
          <p:nvPr/>
        </p:nvSpPr>
        <p:spPr>
          <a:xfrm>
            <a:off x="3054240" y="3554280"/>
            <a:ext cx="63720" cy="33840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17" name=""/>
          <p:cNvSpPr/>
          <p:nvPr/>
        </p:nvSpPr>
        <p:spPr>
          <a:xfrm flipH="1">
            <a:off x="5176800" y="4656240"/>
            <a:ext cx="8568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18" name=""/>
          <p:cNvSpPr/>
          <p:nvPr/>
        </p:nvSpPr>
        <p:spPr>
          <a:xfrm>
            <a:off x="5384880" y="4695840"/>
            <a:ext cx="233280" cy="29052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19" name=""/>
          <p:cNvSpPr/>
          <p:nvPr/>
        </p:nvSpPr>
        <p:spPr>
          <a:xfrm>
            <a:off x="6564240" y="3032280"/>
            <a:ext cx="447840" cy="44100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20" name=""/>
          <p:cNvSpPr/>
          <p:nvPr/>
        </p:nvSpPr>
        <p:spPr>
          <a:xfrm flipH="1">
            <a:off x="4716000" y="4152960"/>
            <a:ext cx="79560" cy="379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21" name=""/>
          <p:cNvSpPr/>
          <p:nvPr/>
        </p:nvSpPr>
        <p:spPr>
          <a:xfrm>
            <a:off x="2654280" y="1617840"/>
            <a:ext cx="952560" cy="61416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22" name=""/>
          <p:cNvSpPr/>
          <p:nvPr/>
        </p:nvSpPr>
        <p:spPr>
          <a:xfrm>
            <a:off x="2608200" y="2370240"/>
            <a:ext cx="231840" cy="23184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23" name=""/>
          <p:cNvSpPr/>
          <p:nvPr/>
        </p:nvSpPr>
        <p:spPr>
          <a:xfrm>
            <a:off x="2557440" y="2633760"/>
            <a:ext cx="201600" cy="27936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24" name=""/>
          <p:cNvSpPr/>
          <p:nvPr/>
        </p:nvSpPr>
        <p:spPr>
          <a:xfrm>
            <a:off x="2860560" y="3021120"/>
            <a:ext cx="81000" cy="41436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25" name=""/>
          <p:cNvSpPr/>
          <p:nvPr/>
        </p:nvSpPr>
        <p:spPr>
          <a:xfrm>
            <a:off x="2835360" y="3159000"/>
            <a:ext cx="233280" cy="47160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26" name=""/>
          <p:cNvSpPr/>
          <p:nvPr/>
        </p:nvSpPr>
        <p:spPr>
          <a:xfrm>
            <a:off x="2805120" y="3300480"/>
            <a:ext cx="227160" cy="303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27" name=""/>
          <p:cNvSpPr/>
          <p:nvPr/>
        </p:nvSpPr>
        <p:spPr>
          <a:xfrm>
            <a:off x="3054240" y="3554280"/>
            <a:ext cx="63720" cy="33840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28" name=""/>
          <p:cNvSpPr/>
          <p:nvPr/>
        </p:nvSpPr>
        <p:spPr>
          <a:xfrm flipH="1">
            <a:off x="5176800" y="4656240"/>
            <a:ext cx="8568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29" name=""/>
          <p:cNvSpPr/>
          <p:nvPr/>
        </p:nvSpPr>
        <p:spPr>
          <a:xfrm>
            <a:off x="5384880" y="4695840"/>
            <a:ext cx="233280" cy="29052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30" name=""/>
          <p:cNvSpPr/>
          <p:nvPr/>
        </p:nvSpPr>
        <p:spPr>
          <a:xfrm>
            <a:off x="6564240" y="3032280"/>
            <a:ext cx="447840" cy="44100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31" name=""/>
          <p:cNvSpPr/>
          <p:nvPr/>
        </p:nvSpPr>
        <p:spPr>
          <a:xfrm flipH="1" flipV="1">
            <a:off x="6551280" y="3949200"/>
            <a:ext cx="73080" cy="24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2680" bIns="-22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32" name=""/>
          <p:cNvSpPr/>
          <p:nvPr/>
        </p:nvSpPr>
        <p:spPr>
          <a:xfrm>
            <a:off x="3087720" y="3573360"/>
            <a:ext cx="323640" cy="5076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33" name=""/>
          <p:cNvSpPr/>
          <p:nvPr/>
        </p:nvSpPr>
        <p:spPr>
          <a:xfrm>
            <a:off x="4414680" y="4184640"/>
            <a:ext cx="714600" cy="33984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34" name=""/>
          <p:cNvSpPr/>
          <p:nvPr/>
        </p:nvSpPr>
        <p:spPr>
          <a:xfrm flipH="1">
            <a:off x="4535640" y="2567160"/>
            <a:ext cx="3168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35" name=""/>
          <p:cNvSpPr/>
          <p:nvPr/>
        </p:nvSpPr>
        <p:spPr>
          <a:xfrm>
            <a:off x="4478400" y="2739960"/>
            <a:ext cx="2292120" cy="141624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36" name=""/>
          <p:cNvSpPr/>
          <p:nvPr/>
        </p:nvSpPr>
        <p:spPr>
          <a:xfrm>
            <a:off x="5338800" y="3043080"/>
            <a:ext cx="22320" cy="176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37" name=""/>
          <p:cNvSpPr/>
          <p:nvPr/>
        </p:nvSpPr>
        <p:spPr>
          <a:xfrm>
            <a:off x="4616280" y="3726000"/>
            <a:ext cx="793800" cy="55692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38" name=""/>
          <p:cNvSpPr/>
          <p:nvPr/>
        </p:nvSpPr>
        <p:spPr>
          <a:xfrm flipV="1">
            <a:off x="5818320" y="4063680"/>
            <a:ext cx="2700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39" name=""/>
          <p:cNvSpPr/>
          <p:nvPr/>
        </p:nvSpPr>
        <p:spPr>
          <a:xfrm>
            <a:off x="6703920" y="3941640"/>
            <a:ext cx="31680" cy="1191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40" name=""/>
          <p:cNvSpPr/>
          <p:nvPr/>
        </p:nvSpPr>
        <p:spPr>
          <a:xfrm>
            <a:off x="6497640" y="4033800"/>
            <a:ext cx="50760" cy="12708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41" name=""/>
          <p:cNvSpPr/>
          <p:nvPr/>
        </p:nvSpPr>
        <p:spPr>
          <a:xfrm flipH="1" flipV="1">
            <a:off x="6981840" y="2912760"/>
            <a:ext cx="371520" cy="1299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42" name=""/>
          <p:cNvSpPr/>
          <p:nvPr/>
        </p:nvSpPr>
        <p:spPr>
          <a:xfrm flipH="1">
            <a:off x="6143400" y="3746520"/>
            <a:ext cx="29880" cy="271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43" name=""/>
          <p:cNvSpPr/>
          <p:nvPr/>
        </p:nvSpPr>
        <p:spPr>
          <a:xfrm>
            <a:off x="6041880" y="3911760"/>
            <a:ext cx="49320" cy="1569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44" name=""/>
          <p:cNvSpPr/>
          <p:nvPr/>
        </p:nvSpPr>
        <p:spPr>
          <a:xfrm flipV="1">
            <a:off x="5924520" y="4109760"/>
            <a:ext cx="18576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45" name=""/>
          <p:cNvSpPr/>
          <p:nvPr/>
        </p:nvSpPr>
        <p:spPr>
          <a:xfrm>
            <a:off x="6694560" y="3316320"/>
            <a:ext cx="203040" cy="7632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46" name=""/>
          <p:cNvSpPr/>
          <p:nvPr/>
        </p:nvSpPr>
        <p:spPr>
          <a:xfrm flipH="1">
            <a:off x="6579720" y="38926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47" name=""/>
          <p:cNvSpPr/>
          <p:nvPr/>
        </p:nvSpPr>
        <p:spPr>
          <a:xfrm flipV="1">
            <a:off x="6275520" y="4105080"/>
            <a:ext cx="14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48" name=""/>
          <p:cNvSpPr/>
          <p:nvPr/>
        </p:nvSpPr>
        <p:spPr>
          <a:xfrm>
            <a:off x="3087720" y="3573360"/>
            <a:ext cx="323640" cy="5076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49" name=""/>
          <p:cNvSpPr/>
          <p:nvPr/>
        </p:nvSpPr>
        <p:spPr>
          <a:xfrm>
            <a:off x="4414680" y="4184640"/>
            <a:ext cx="714600" cy="33984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50" name=""/>
          <p:cNvSpPr/>
          <p:nvPr/>
        </p:nvSpPr>
        <p:spPr>
          <a:xfrm flipH="1">
            <a:off x="4535640" y="2567160"/>
            <a:ext cx="3168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51" name=""/>
          <p:cNvSpPr/>
          <p:nvPr/>
        </p:nvSpPr>
        <p:spPr>
          <a:xfrm>
            <a:off x="4478400" y="2739960"/>
            <a:ext cx="2292120" cy="141624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52" name=""/>
          <p:cNvSpPr/>
          <p:nvPr/>
        </p:nvSpPr>
        <p:spPr>
          <a:xfrm>
            <a:off x="5338800" y="3043080"/>
            <a:ext cx="22320" cy="176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53" name=""/>
          <p:cNvSpPr/>
          <p:nvPr/>
        </p:nvSpPr>
        <p:spPr>
          <a:xfrm>
            <a:off x="4616280" y="3726000"/>
            <a:ext cx="793800" cy="55692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54" name=""/>
          <p:cNvSpPr/>
          <p:nvPr/>
        </p:nvSpPr>
        <p:spPr>
          <a:xfrm flipV="1">
            <a:off x="5818320" y="4063680"/>
            <a:ext cx="2700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55" name=""/>
          <p:cNvSpPr/>
          <p:nvPr/>
        </p:nvSpPr>
        <p:spPr>
          <a:xfrm>
            <a:off x="6703920" y="3941640"/>
            <a:ext cx="31680" cy="1191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56" name=""/>
          <p:cNvSpPr/>
          <p:nvPr/>
        </p:nvSpPr>
        <p:spPr>
          <a:xfrm>
            <a:off x="6497640" y="4033800"/>
            <a:ext cx="50760" cy="12708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57" name=""/>
          <p:cNvSpPr/>
          <p:nvPr/>
        </p:nvSpPr>
        <p:spPr>
          <a:xfrm flipH="1" flipV="1">
            <a:off x="6981840" y="2912760"/>
            <a:ext cx="371520" cy="1299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58" name=""/>
          <p:cNvSpPr/>
          <p:nvPr/>
        </p:nvSpPr>
        <p:spPr>
          <a:xfrm flipH="1">
            <a:off x="6143400" y="3746520"/>
            <a:ext cx="29880" cy="271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59" name=""/>
          <p:cNvSpPr/>
          <p:nvPr/>
        </p:nvSpPr>
        <p:spPr>
          <a:xfrm>
            <a:off x="6041880" y="3911760"/>
            <a:ext cx="49320" cy="1569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60" name=""/>
          <p:cNvSpPr/>
          <p:nvPr/>
        </p:nvSpPr>
        <p:spPr>
          <a:xfrm flipV="1">
            <a:off x="5924520" y="4109760"/>
            <a:ext cx="18576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61" name=""/>
          <p:cNvSpPr/>
          <p:nvPr/>
        </p:nvSpPr>
        <p:spPr>
          <a:xfrm>
            <a:off x="6694560" y="3316320"/>
            <a:ext cx="203040" cy="7632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62" name=""/>
          <p:cNvSpPr/>
          <p:nvPr/>
        </p:nvSpPr>
        <p:spPr>
          <a:xfrm flipH="1">
            <a:off x="6579720" y="38926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63" name=""/>
          <p:cNvSpPr/>
          <p:nvPr/>
        </p:nvSpPr>
        <p:spPr>
          <a:xfrm flipV="1">
            <a:off x="6275520" y="4105080"/>
            <a:ext cx="14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64" name=""/>
          <p:cNvSpPr/>
          <p:nvPr/>
        </p:nvSpPr>
        <p:spPr>
          <a:xfrm>
            <a:off x="4216320" y="2946240"/>
            <a:ext cx="936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65" name=""/>
          <p:cNvSpPr/>
          <p:nvPr/>
        </p:nvSpPr>
        <p:spPr>
          <a:xfrm flipH="1">
            <a:off x="4727520" y="3381480"/>
            <a:ext cx="7632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66" name=""/>
          <p:cNvSpPr/>
          <p:nvPr/>
        </p:nvSpPr>
        <p:spPr>
          <a:xfrm>
            <a:off x="5477040" y="2860560"/>
            <a:ext cx="21096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67" name=""/>
          <p:cNvSpPr/>
          <p:nvPr/>
        </p:nvSpPr>
        <p:spPr>
          <a:xfrm>
            <a:off x="4995720" y="3154320"/>
            <a:ext cx="903600" cy="32724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68" name=""/>
          <p:cNvSpPr/>
          <p:nvPr/>
        </p:nvSpPr>
        <p:spPr>
          <a:xfrm>
            <a:off x="5130720" y="2747880"/>
            <a:ext cx="1478160" cy="6796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69" name=""/>
          <p:cNvSpPr/>
          <p:nvPr/>
        </p:nvSpPr>
        <p:spPr>
          <a:xfrm>
            <a:off x="8302680" y="2152800"/>
            <a:ext cx="49320" cy="101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70" name=""/>
          <p:cNvSpPr/>
          <p:nvPr/>
        </p:nvSpPr>
        <p:spPr>
          <a:xfrm>
            <a:off x="8321760" y="2303640"/>
            <a:ext cx="142920" cy="60120"/>
          </a:xfrm>
          <a:custGeom>
            <a:avLst/>
            <a:gdLst/>
            <a:ahLst/>
            <a:rect l="l" t="t" r="r" b="b"/>
            <a:pathLst>
              <a:path w="162" h="68">
                <a:moveTo>
                  <a:pt x="162" y="39"/>
                </a:moveTo>
                <a:lnTo>
                  <a:pt x="70" y="68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71" name=""/>
          <p:cNvSpPr/>
          <p:nvPr/>
        </p:nvSpPr>
        <p:spPr>
          <a:xfrm flipH="1">
            <a:off x="7614720" y="2330280"/>
            <a:ext cx="6516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72" name=""/>
          <p:cNvSpPr/>
          <p:nvPr/>
        </p:nvSpPr>
        <p:spPr>
          <a:xfrm>
            <a:off x="7448400" y="2330280"/>
            <a:ext cx="766800" cy="28260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73" name=""/>
          <p:cNvSpPr/>
          <p:nvPr/>
        </p:nvSpPr>
        <p:spPr>
          <a:xfrm>
            <a:off x="7128000" y="2976480"/>
            <a:ext cx="768240" cy="38412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74" name=""/>
          <p:cNvSpPr/>
          <p:nvPr/>
        </p:nvSpPr>
        <p:spPr>
          <a:xfrm>
            <a:off x="6537240" y="2763720"/>
            <a:ext cx="866880" cy="194328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75" name=""/>
          <p:cNvSpPr/>
          <p:nvPr/>
        </p:nvSpPr>
        <p:spPr>
          <a:xfrm flipH="1" flipV="1">
            <a:off x="7365960" y="3897000"/>
            <a:ext cx="184320" cy="152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76" name=""/>
          <p:cNvSpPr/>
          <p:nvPr/>
        </p:nvSpPr>
        <p:spPr>
          <a:xfrm>
            <a:off x="6405480" y="2951280"/>
            <a:ext cx="871560" cy="87948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77" name=""/>
          <p:cNvSpPr/>
          <p:nvPr/>
        </p:nvSpPr>
        <p:spPr>
          <a:xfrm>
            <a:off x="5991120" y="3911760"/>
            <a:ext cx="346320" cy="86040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78" name=""/>
          <p:cNvSpPr/>
          <p:nvPr/>
        </p:nvSpPr>
        <p:spPr>
          <a:xfrm>
            <a:off x="6649920" y="2955960"/>
            <a:ext cx="181080" cy="42048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79" name=""/>
          <p:cNvSpPr/>
          <p:nvPr/>
        </p:nvSpPr>
        <p:spPr>
          <a:xfrm>
            <a:off x="6243480" y="3562200"/>
            <a:ext cx="284400" cy="50184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80" name=""/>
          <p:cNvSpPr/>
          <p:nvPr/>
        </p:nvSpPr>
        <p:spPr>
          <a:xfrm>
            <a:off x="5703840" y="3973680"/>
            <a:ext cx="56664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481" name=""/>
          <p:cNvGrpSpPr/>
          <p:nvPr/>
        </p:nvGrpSpPr>
        <p:grpSpPr>
          <a:xfrm>
            <a:off x="2712960" y="1036800"/>
            <a:ext cx="5681520" cy="4044600"/>
            <a:chOff x="2712960" y="1036800"/>
            <a:chExt cx="5681520" cy="4044600"/>
          </a:xfrm>
        </p:grpSpPr>
        <p:sp>
          <p:nvSpPr>
            <p:cNvPr id="2482" name=""/>
            <p:cNvSpPr/>
            <p:nvPr/>
          </p:nvSpPr>
          <p:spPr>
            <a:xfrm>
              <a:off x="5484960" y="3610800"/>
              <a:ext cx="298080" cy="1036800"/>
            </a:xfrm>
            <a:custGeom>
              <a:avLst/>
              <a:gdLst/>
              <a:ahLst/>
              <a:rect l="l" t="t" r="r" b="b"/>
              <a:pathLst>
                <a:path w="338" h="1176">
                  <a:moveTo>
                    <a:pt x="0" y="0"/>
                  </a:moveTo>
                  <a:lnTo>
                    <a:pt x="122" y="667"/>
                  </a:lnTo>
                  <a:lnTo>
                    <a:pt x="302" y="925"/>
                  </a:lnTo>
                  <a:lnTo>
                    <a:pt x="287" y="1090"/>
                  </a:lnTo>
                  <a:lnTo>
                    <a:pt x="338" y="1176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3" name=""/>
            <p:cNvSpPr/>
            <p:nvPr/>
          </p:nvSpPr>
          <p:spPr>
            <a:xfrm>
              <a:off x="4139640" y="1036800"/>
              <a:ext cx="17280" cy="361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4" name=""/>
            <p:cNvSpPr/>
            <p:nvPr/>
          </p:nvSpPr>
          <p:spPr>
            <a:xfrm>
              <a:off x="2760480" y="1139040"/>
              <a:ext cx="1144440" cy="2022120"/>
            </a:xfrm>
            <a:custGeom>
              <a:avLst/>
              <a:gdLst/>
              <a:ahLst/>
              <a:rect l="l" t="t" r="r" b="b"/>
              <a:pathLst>
                <a:path w="1298" h="2295">
                  <a:moveTo>
                    <a:pt x="1205" y="0"/>
                  </a:moveTo>
                  <a:lnTo>
                    <a:pt x="1262" y="136"/>
                  </a:lnTo>
                  <a:lnTo>
                    <a:pt x="1298" y="286"/>
                  </a:lnTo>
                  <a:lnTo>
                    <a:pt x="975" y="401"/>
                  </a:lnTo>
                  <a:lnTo>
                    <a:pt x="946" y="487"/>
                  </a:lnTo>
                  <a:lnTo>
                    <a:pt x="846" y="573"/>
                  </a:lnTo>
                  <a:lnTo>
                    <a:pt x="466" y="882"/>
                  </a:lnTo>
                  <a:lnTo>
                    <a:pt x="79" y="1219"/>
                  </a:lnTo>
                  <a:lnTo>
                    <a:pt x="136" y="1477"/>
                  </a:lnTo>
                  <a:lnTo>
                    <a:pt x="0" y="2008"/>
                  </a:lnTo>
                  <a:lnTo>
                    <a:pt x="86" y="229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5" name=""/>
            <p:cNvSpPr/>
            <p:nvPr/>
          </p:nvSpPr>
          <p:spPr>
            <a:xfrm>
              <a:off x="2880360" y="1353960"/>
              <a:ext cx="202680" cy="518040"/>
            </a:xfrm>
            <a:custGeom>
              <a:avLst/>
              <a:gdLst/>
              <a:ahLst/>
              <a:rect l="l" t="t" r="r" b="b"/>
              <a:pathLst>
                <a:path w="230" h="589">
                  <a:moveTo>
                    <a:pt x="230" y="0"/>
                  </a:moveTo>
                  <a:lnTo>
                    <a:pt x="172" y="86"/>
                  </a:lnTo>
                  <a:lnTo>
                    <a:pt x="158" y="273"/>
                  </a:lnTo>
                  <a:lnTo>
                    <a:pt x="36" y="373"/>
                  </a:lnTo>
                  <a:lnTo>
                    <a:pt x="0" y="58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6" name=""/>
            <p:cNvSpPr/>
            <p:nvPr/>
          </p:nvSpPr>
          <p:spPr>
            <a:xfrm>
              <a:off x="3873240" y="1271160"/>
              <a:ext cx="542880" cy="334800"/>
            </a:xfrm>
            <a:custGeom>
              <a:avLst/>
              <a:gdLst/>
              <a:ahLst/>
              <a:rect l="l" t="t" r="r" b="b"/>
              <a:pathLst>
                <a:path w="617" h="380">
                  <a:moveTo>
                    <a:pt x="617" y="380"/>
                  </a:moveTo>
                  <a:lnTo>
                    <a:pt x="430" y="194"/>
                  </a:lnTo>
                  <a:lnTo>
                    <a:pt x="315" y="179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7" name=""/>
            <p:cNvSpPr/>
            <p:nvPr/>
          </p:nvSpPr>
          <p:spPr>
            <a:xfrm>
              <a:off x="3866040" y="1239480"/>
              <a:ext cx="3655800" cy="955440"/>
            </a:xfrm>
            <a:custGeom>
              <a:avLst/>
              <a:gdLst/>
              <a:ahLst/>
              <a:rect l="l" t="t" r="r" b="b"/>
              <a:pathLst>
                <a:path w="4145" h="1083">
                  <a:moveTo>
                    <a:pt x="0" y="0"/>
                  </a:moveTo>
                  <a:lnTo>
                    <a:pt x="322" y="180"/>
                  </a:lnTo>
                  <a:lnTo>
                    <a:pt x="1283" y="302"/>
                  </a:lnTo>
                  <a:lnTo>
                    <a:pt x="1900" y="423"/>
                  </a:lnTo>
                  <a:lnTo>
                    <a:pt x="2660" y="431"/>
                  </a:lnTo>
                  <a:lnTo>
                    <a:pt x="2825" y="495"/>
                  </a:lnTo>
                  <a:lnTo>
                    <a:pt x="2933" y="395"/>
                  </a:lnTo>
                  <a:lnTo>
                    <a:pt x="3047" y="359"/>
                  </a:lnTo>
                  <a:lnTo>
                    <a:pt x="3908" y="330"/>
                  </a:lnTo>
                  <a:lnTo>
                    <a:pt x="3958" y="345"/>
                  </a:lnTo>
                  <a:lnTo>
                    <a:pt x="4015" y="409"/>
                  </a:lnTo>
                  <a:lnTo>
                    <a:pt x="4066" y="553"/>
                  </a:lnTo>
                  <a:lnTo>
                    <a:pt x="4101" y="969"/>
                  </a:lnTo>
                  <a:lnTo>
                    <a:pt x="4145" y="10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8" name=""/>
            <p:cNvSpPr/>
            <p:nvPr/>
          </p:nvSpPr>
          <p:spPr>
            <a:xfrm>
              <a:off x="3159000" y="1632960"/>
              <a:ext cx="1093320" cy="1775160"/>
            </a:xfrm>
            <a:custGeom>
              <a:avLst/>
              <a:gdLst/>
              <a:ahLst/>
              <a:rect l="l" t="t" r="r" b="b"/>
              <a:pathLst>
                <a:path w="1240" h="2015">
                  <a:moveTo>
                    <a:pt x="71" y="0"/>
                  </a:moveTo>
                  <a:lnTo>
                    <a:pt x="0" y="108"/>
                  </a:lnTo>
                  <a:lnTo>
                    <a:pt x="50" y="287"/>
                  </a:lnTo>
                  <a:lnTo>
                    <a:pt x="272" y="574"/>
                  </a:lnTo>
                  <a:lnTo>
                    <a:pt x="294" y="681"/>
                  </a:lnTo>
                  <a:lnTo>
                    <a:pt x="537" y="1011"/>
                  </a:lnTo>
                  <a:lnTo>
                    <a:pt x="717" y="1004"/>
                  </a:lnTo>
                  <a:lnTo>
                    <a:pt x="760" y="961"/>
                  </a:lnTo>
                  <a:lnTo>
                    <a:pt x="796" y="947"/>
                  </a:lnTo>
                  <a:lnTo>
                    <a:pt x="853" y="990"/>
                  </a:lnTo>
                  <a:lnTo>
                    <a:pt x="925" y="997"/>
                  </a:lnTo>
                  <a:lnTo>
                    <a:pt x="953" y="1126"/>
                  </a:lnTo>
                  <a:lnTo>
                    <a:pt x="1147" y="1320"/>
                  </a:lnTo>
                  <a:lnTo>
                    <a:pt x="1118" y="1477"/>
                  </a:lnTo>
                  <a:lnTo>
                    <a:pt x="1204" y="1542"/>
                  </a:lnTo>
                  <a:lnTo>
                    <a:pt x="1176" y="1664"/>
                  </a:lnTo>
                  <a:lnTo>
                    <a:pt x="1118" y="1736"/>
                  </a:lnTo>
                  <a:lnTo>
                    <a:pt x="1025" y="1786"/>
                  </a:lnTo>
                  <a:lnTo>
                    <a:pt x="1118" y="1922"/>
                  </a:lnTo>
                  <a:lnTo>
                    <a:pt x="1240" y="20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9" name=""/>
            <p:cNvSpPr/>
            <p:nvPr/>
          </p:nvSpPr>
          <p:spPr>
            <a:xfrm>
              <a:off x="4049640" y="1581480"/>
              <a:ext cx="214920" cy="1092960"/>
            </a:xfrm>
            <a:custGeom>
              <a:avLst/>
              <a:gdLst/>
              <a:ahLst/>
              <a:rect l="l" t="t" r="r" b="b"/>
              <a:pathLst>
                <a:path w="243" h="1240">
                  <a:moveTo>
                    <a:pt x="129" y="0"/>
                  </a:moveTo>
                  <a:lnTo>
                    <a:pt x="243" y="789"/>
                  </a:lnTo>
                  <a:lnTo>
                    <a:pt x="0" y="12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0" name=""/>
            <p:cNvSpPr/>
            <p:nvPr/>
          </p:nvSpPr>
          <p:spPr>
            <a:xfrm>
              <a:off x="2712960" y="3022200"/>
              <a:ext cx="968040" cy="880920"/>
            </a:xfrm>
            <a:custGeom>
              <a:avLst/>
              <a:gdLst/>
              <a:ahLst/>
              <a:rect l="l" t="t" r="r" b="b"/>
              <a:pathLst>
                <a:path w="1097" h="999">
                  <a:moveTo>
                    <a:pt x="172" y="0"/>
                  </a:moveTo>
                  <a:lnTo>
                    <a:pt x="138" y="149"/>
                  </a:lnTo>
                  <a:lnTo>
                    <a:pt x="93" y="211"/>
                  </a:lnTo>
                  <a:lnTo>
                    <a:pt x="109" y="315"/>
                  </a:lnTo>
                  <a:lnTo>
                    <a:pt x="0" y="373"/>
                  </a:lnTo>
                  <a:lnTo>
                    <a:pt x="36" y="563"/>
                  </a:lnTo>
                  <a:lnTo>
                    <a:pt x="161" y="608"/>
                  </a:lnTo>
                  <a:lnTo>
                    <a:pt x="448" y="843"/>
                  </a:lnTo>
                  <a:lnTo>
                    <a:pt x="740" y="900"/>
                  </a:lnTo>
                  <a:lnTo>
                    <a:pt x="1097" y="99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1" name=""/>
            <p:cNvSpPr/>
            <p:nvPr/>
          </p:nvSpPr>
          <p:spPr>
            <a:xfrm flipV="1">
              <a:off x="3265200" y="3801240"/>
              <a:ext cx="5040" cy="116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2" name=""/>
            <p:cNvSpPr/>
            <p:nvPr/>
          </p:nvSpPr>
          <p:spPr>
            <a:xfrm>
              <a:off x="3592800" y="3570480"/>
              <a:ext cx="1535760" cy="945000"/>
            </a:xfrm>
            <a:custGeom>
              <a:avLst/>
              <a:gdLst/>
              <a:ahLst/>
              <a:rect l="l" t="t" r="r" b="b"/>
              <a:pathLst>
                <a:path w="1740" h="1072">
                  <a:moveTo>
                    <a:pt x="0" y="0"/>
                  </a:moveTo>
                  <a:lnTo>
                    <a:pt x="138" y="533"/>
                  </a:lnTo>
                  <a:lnTo>
                    <a:pt x="419" y="665"/>
                  </a:lnTo>
                  <a:lnTo>
                    <a:pt x="740" y="603"/>
                  </a:lnTo>
                  <a:lnTo>
                    <a:pt x="1740" y="107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3" name=""/>
            <p:cNvSpPr/>
            <p:nvPr/>
          </p:nvSpPr>
          <p:spPr>
            <a:xfrm>
              <a:off x="4307040" y="2242440"/>
              <a:ext cx="100080" cy="4600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4" name=""/>
            <p:cNvSpPr/>
            <p:nvPr/>
          </p:nvSpPr>
          <p:spPr>
            <a:xfrm>
              <a:off x="4114800" y="2639520"/>
              <a:ext cx="1350720" cy="1121040"/>
            </a:xfrm>
            <a:custGeom>
              <a:avLst/>
              <a:gdLst/>
              <a:ahLst/>
              <a:rect l="l" t="t" r="r" b="b"/>
              <a:pathLst>
                <a:path w="1531" h="1273">
                  <a:moveTo>
                    <a:pt x="0" y="0"/>
                  </a:moveTo>
                  <a:lnTo>
                    <a:pt x="81" y="63"/>
                  </a:lnTo>
                  <a:lnTo>
                    <a:pt x="172" y="34"/>
                  </a:lnTo>
                  <a:lnTo>
                    <a:pt x="511" y="120"/>
                  </a:lnTo>
                  <a:lnTo>
                    <a:pt x="590" y="224"/>
                  </a:lnTo>
                  <a:lnTo>
                    <a:pt x="655" y="235"/>
                  </a:lnTo>
                  <a:lnTo>
                    <a:pt x="1336" y="723"/>
                  </a:lnTo>
                  <a:lnTo>
                    <a:pt x="1508" y="746"/>
                  </a:lnTo>
                  <a:lnTo>
                    <a:pt x="1531" y="127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5" name=""/>
            <p:cNvSpPr/>
            <p:nvPr/>
          </p:nvSpPr>
          <p:spPr>
            <a:xfrm>
              <a:off x="4196160" y="2693880"/>
              <a:ext cx="1794960" cy="793440"/>
            </a:xfrm>
            <a:custGeom>
              <a:avLst/>
              <a:gdLst/>
              <a:ahLst/>
              <a:rect l="l" t="t" r="r" b="b"/>
              <a:pathLst>
                <a:path w="2036" h="900">
                  <a:moveTo>
                    <a:pt x="0" y="0"/>
                  </a:moveTo>
                  <a:lnTo>
                    <a:pt x="263" y="47"/>
                  </a:lnTo>
                  <a:lnTo>
                    <a:pt x="355" y="91"/>
                  </a:lnTo>
                  <a:lnTo>
                    <a:pt x="487" y="143"/>
                  </a:lnTo>
                  <a:lnTo>
                    <a:pt x="568" y="224"/>
                  </a:lnTo>
                  <a:lnTo>
                    <a:pt x="597" y="642"/>
                  </a:lnTo>
                  <a:lnTo>
                    <a:pt x="774" y="895"/>
                  </a:lnTo>
                  <a:lnTo>
                    <a:pt x="1497" y="900"/>
                  </a:lnTo>
                  <a:lnTo>
                    <a:pt x="1817" y="895"/>
                  </a:lnTo>
                  <a:lnTo>
                    <a:pt x="2036" y="8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6" name=""/>
            <p:cNvSpPr/>
            <p:nvPr/>
          </p:nvSpPr>
          <p:spPr>
            <a:xfrm>
              <a:off x="4717800" y="3173760"/>
              <a:ext cx="155160" cy="30816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7" name=""/>
            <p:cNvSpPr/>
            <p:nvPr/>
          </p:nvSpPr>
          <p:spPr>
            <a:xfrm flipV="1">
              <a:off x="4751640" y="4155840"/>
              <a:ext cx="476280" cy="241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8" name=""/>
            <p:cNvSpPr/>
            <p:nvPr/>
          </p:nvSpPr>
          <p:spPr>
            <a:xfrm flipH="1" flipV="1">
              <a:off x="4919040" y="4321080"/>
              <a:ext cx="267840" cy="831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9" name=""/>
            <p:cNvSpPr/>
            <p:nvPr/>
          </p:nvSpPr>
          <p:spPr>
            <a:xfrm>
              <a:off x="5460480" y="3057480"/>
              <a:ext cx="327600" cy="627480"/>
            </a:xfrm>
            <a:custGeom>
              <a:avLst/>
              <a:gdLst/>
              <a:ahLst/>
              <a:rect l="l" t="t" r="r" b="b"/>
              <a:pathLst>
                <a:path w="373" h="712">
                  <a:moveTo>
                    <a:pt x="373" y="0"/>
                  </a:moveTo>
                  <a:lnTo>
                    <a:pt x="349" y="144"/>
                  </a:lnTo>
                  <a:lnTo>
                    <a:pt x="292" y="266"/>
                  </a:lnTo>
                  <a:lnTo>
                    <a:pt x="253" y="483"/>
                  </a:lnTo>
                  <a:lnTo>
                    <a:pt x="97" y="667"/>
                  </a:lnTo>
                  <a:lnTo>
                    <a:pt x="0" y="71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0" name=""/>
            <p:cNvSpPr/>
            <p:nvPr/>
          </p:nvSpPr>
          <p:spPr>
            <a:xfrm>
              <a:off x="5128920" y="3452400"/>
              <a:ext cx="371880" cy="318960"/>
            </a:xfrm>
            <a:custGeom>
              <a:avLst/>
              <a:gdLst/>
              <a:ahLst/>
              <a:rect l="l" t="t" r="r" b="b"/>
              <a:pathLst>
                <a:path w="423" h="362">
                  <a:moveTo>
                    <a:pt x="68" y="362"/>
                  </a:moveTo>
                  <a:lnTo>
                    <a:pt x="423" y="86"/>
                  </a:lnTo>
                  <a:lnTo>
                    <a:pt x="416" y="28"/>
                  </a:lnTo>
                  <a:lnTo>
                    <a:pt x="377" y="0"/>
                  </a:lnTo>
                  <a:lnTo>
                    <a:pt x="0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1" name=""/>
            <p:cNvSpPr/>
            <p:nvPr/>
          </p:nvSpPr>
          <p:spPr>
            <a:xfrm>
              <a:off x="5278680" y="3649680"/>
              <a:ext cx="1112760" cy="253800"/>
            </a:xfrm>
            <a:custGeom>
              <a:avLst/>
              <a:gdLst/>
              <a:ahLst/>
              <a:rect l="l" t="t" r="r" b="b"/>
              <a:pathLst>
                <a:path w="1262" h="287">
                  <a:moveTo>
                    <a:pt x="0" y="68"/>
                  </a:moveTo>
                  <a:lnTo>
                    <a:pt x="80" y="154"/>
                  </a:lnTo>
                  <a:lnTo>
                    <a:pt x="182" y="245"/>
                  </a:lnTo>
                  <a:lnTo>
                    <a:pt x="297" y="287"/>
                  </a:lnTo>
                  <a:lnTo>
                    <a:pt x="464" y="281"/>
                  </a:lnTo>
                  <a:lnTo>
                    <a:pt x="860" y="138"/>
                  </a:lnTo>
                  <a:lnTo>
                    <a:pt x="126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2" name=""/>
            <p:cNvSpPr/>
            <p:nvPr/>
          </p:nvSpPr>
          <p:spPr>
            <a:xfrm>
              <a:off x="5869800" y="3609360"/>
              <a:ext cx="176040" cy="162000"/>
            </a:xfrm>
            <a:custGeom>
              <a:avLst/>
              <a:gdLst/>
              <a:ahLst/>
              <a:rect l="l" t="t" r="r" b="b"/>
              <a:pathLst>
                <a:path w="201" h="185">
                  <a:moveTo>
                    <a:pt x="0" y="0"/>
                  </a:moveTo>
                  <a:lnTo>
                    <a:pt x="75" y="99"/>
                  </a:lnTo>
                  <a:lnTo>
                    <a:pt x="201" y="18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3" name=""/>
            <p:cNvSpPr/>
            <p:nvPr/>
          </p:nvSpPr>
          <p:spPr>
            <a:xfrm>
              <a:off x="5157000" y="2653560"/>
              <a:ext cx="1380600" cy="765000"/>
            </a:xfrm>
            <a:custGeom>
              <a:avLst/>
              <a:gdLst/>
              <a:ahLst/>
              <a:rect l="l" t="t" r="r" b="b"/>
              <a:pathLst>
                <a:path w="1566" h="868">
                  <a:moveTo>
                    <a:pt x="1566" y="0"/>
                  </a:moveTo>
                  <a:lnTo>
                    <a:pt x="1301" y="144"/>
                  </a:lnTo>
                  <a:lnTo>
                    <a:pt x="1158" y="190"/>
                  </a:lnTo>
                  <a:lnTo>
                    <a:pt x="636" y="248"/>
                  </a:lnTo>
                  <a:lnTo>
                    <a:pt x="0" y="86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4" name=""/>
            <p:cNvSpPr/>
            <p:nvPr/>
          </p:nvSpPr>
          <p:spPr>
            <a:xfrm>
              <a:off x="5527440" y="1678320"/>
              <a:ext cx="772560" cy="631080"/>
            </a:xfrm>
            <a:custGeom>
              <a:avLst/>
              <a:gdLst/>
              <a:ahLst/>
              <a:rect l="l" t="t" r="r" b="b"/>
              <a:pathLst>
                <a:path w="877" h="717">
                  <a:moveTo>
                    <a:pt x="0" y="0"/>
                  </a:moveTo>
                  <a:lnTo>
                    <a:pt x="45" y="310"/>
                  </a:lnTo>
                  <a:lnTo>
                    <a:pt x="86" y="373"/>
                  </a:lnTo>
                  <a:lnTo>
                    <a:pt x="274" y="475"/>
                  </a:lnTo>
                  <a:lnTo>
                    <a:pt x="733" y="717"/>
                  </a:lnTo>
                  <a:lnTo>
                    <a:pt x="877" y="7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5" name=""/>
            <p:cNvSpPr/>
            <p:nvPr/>
          </p:nvSpPr>
          <p:spPr>
            <a:xfrm>
              <a:off x="5531040" y="1678320"/>
              <a:ext cx="1169280" cy="433800"/>
            </a:xfrm>
            <a:custGeom>
              <a:avLst/>
              <a:gdLst/>
              <a:ahLst/>
              <a:rect l="l" t="t" r="r" b="b"/>
              <a:pathLst>
                <a:path w="1325" h="493">
                  <a:moveTo>
                    <a:pt x="0" y="0"/>
                  </a:moveTo>
                  <a:lnTo>
                    <a:pt x="241" y="269"/>
                  </a:lnTo>
                  <a:lnTo>
                    <a:pt x="418" y="274"/>
                  </a:lnTo>
                  <a:lnTo>
                    <a:pt x="465" y="373"/>
                  </a:lnTo>
                  <a:lnTo>
                    <a:pt x="562" y="407"/>
                  </a:lnTo>
                  <a:lnTo>
                    <a:pt x="838" y="407"/>
                  </a:lnTo>
                  <a:lnTo>
                    <a:pt x="1044" y="493"/>
                  </a:lnTo>
                  <a:lnTo>
                    <a:pt x="1325" y="38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6" name=""/>
            <p:cNvSpPr/>
            <p:nvPr/>
          </p:nvSpPr>
          <p:spPr>
            <a:xfrm>
              <a:off x="7463520" y="1818000"/>
              <a:ext cx="671760" cy="11268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7" name=""/>
            <p:cNvSpPr/>
            <p:nvPr/>
          </p:nvSpPr>
          <p:spPr>
            <a:xfrm>
              <a:off x="7333200" y="1914840"/>
              <a:ext cx="604440" cy="500760"/>
            </a:xfrm>
            <a:custGeom>
              <a:avLst/>
              <a:gdLst/>
              <a:ahLst/>
              <a:rect l="l" t="t" r="r" b="b"/>
              <a:pathLst>
                <a:path w="687" h="568">
                  <a:moveTo>
                    <a:pt x="687" y="0"/>
                  </a:moveTo>
                  <a:lnTo>
                    <a:pt x="653" y="47"/>
                  </a:lnTo>
                  <a:lnTo>
                    <a:pt x="491" y="156"/>
                  </a:lnTo>
                  <a:lnTo>
                    <a:pt x="339" y="276"/>
                  </a:lnTo>
                  <a:lnTo>
                    <a:pt x="224" y="310"/>
                  </a:lnTo>
                  <a:lnTo>
                    <a:pt x="115" y="350"/>
                  </a:lnTo>
                  <a:lnTo>
                    <a:pt x="34" y="407"/>
                  </a:lnTo>
                  <a:lnTo>
                    <a:pt x="6" y="472"/>
                  </a:lnTo>
                  <a:lnTo>
                    <a:pt x="0" y="540"/>
                  </a:lnTo>
                  <a:lnTo>
                    <a:pt x="52" y="568"/>
                  </a:lnTo>
                  <a:lnTo>
                    <a:pt x="144" y="5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8" name=""/>
            <p:cNvSpPr/>
            <p:nvPr/>
          </p:nvSpPr>
          <p:spPr>
            <a:xfrm>
              <a:off x="7407360" y="2228760"/>
              <a:ext cx="987120" cy="608400"/>
            </a:xfrm>
            <a:custGeom>
              <a:avLst/>
              <a:gdLst/>
              <a:ahLst/>
              <a:rect l="l" t="t" r="r" b="b"/>
              <a:pathLst>
                <a:path w="1119" h="688">
                  <a:moveTo>
                    <a:pt x="1119" y="0"/>
                  </a:moveTo>
                  <a:lnTo>
                    <a:pt x="1004" y="97"/>
                  </a:lnTo>
                  <a:lnTo>
                    <a:pt x="832" y="125"/>
                  </a:lnTo>
                  <a:lnTo>
                    <a:pt x="707" y="21"/>
                  </a:lnTo>
                  <a:lnTo>
                    <a:pt x="563" y="97"/>
                  </a:lnTo>
                  <a:lnTo>
                    <a:pt x="493" y="39"/>
                  </a:lnTo>
                  <a:lnTo>
                    <a:pt x="190" y="143"/>
                  </a:lnTo>
                  <a:lnTo>
                    <a:pt x="92" y="251"/>
                  </a:lnTo>
                  <a:lnTo>
                    <a:pt x="52" y="412"/>
                  </a:lnTo>
                  <a:lnTo>
                    <a:pt x="0" y="613"/>
                  </a:lnTo>
                  <a:lnTo>
                    <a:pt x="24" y="68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9" name=""/>
            <p:cNvSpPr/>
            <p:nvPr/>
          </p:nvSpPr>
          <p:spPr>
            <a:xfrm>
              <a:off x="5740920" y="2331000"/>
              <a:ext cx="2607840" cy="1775520"/>
            </a:xfrm>
            <a:custGeom>
              <a:avLst/>
              <a:gdLst/>
              <a:ahLst/>
              <a:rect l="l" t="t" r="r" b="b"/>
              <a:pathLst>
                <a:path w="2958" h="2013">
                  <a:moveTo>
                    <a:pt x="2958" y="0"/>
                  </a:moveTo>
                  <a:lnTo>
                    <a:pt x="2666" y="193"/>
                  </a:lnTo>
                  <a:lnTo>
                    <a:pt x="2528" y="446"/>
                  </a:lnTo>
                  <a:lnTo>
                    <a:pt x="2121" y="545"/>
                  </a:lnTo>
                  <a:lnTo>
                    <a:pt x="1816" y="681"/>
                  </a:lnTo>
                  <a:lnTo>
                    <a:pt x="1377" y="756"/>
                  </a:lnTo>
                  <a:lnTo>
                    <a:pt x="986" y="1025"/>
                  </a:lnTo>
                  <a:lnTo>
                    <a:pt x="740" y="1296"/>
                  </a:lnTo>
                  <a:lnTo>
                    <a:pt x="326" y="1807"/>
                  </a:lnTo>
                  <a:lnTo>
                    <a:pt x="86" y="1984"/>
                  </a:lnTo>
                  <a:lnTo>
                    <a:pt x="0" y="201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0" name=""/>
            <p:cNvSpPr/>
            <p:nvPr/>
          </p:nvSpPr>
          <p:spPr>
            <a:xfrm>
              <a:off x="6694560" y="2015640"/>
              <a:ext cx="424800" cy="542880"/>
            </a:xfrm>
            <a:custGeom>
              <a:avLst/>
              <a:gdLst/>
              <a:ahLst/>
              <a:rect l="l" t="t" r="r" b="b"/>
              <a:pathLst>
                <a:path w="482" h="615">
                  <a:moveTo>
                    <a:pt x="0" y="0"/>
                  </a:moveTo>
                  <a:lnTo>
                    <a:pt x="81" y="12"/>
                  </a:lnTo>
                  <a:lnTo>
                    <a:pt x="172" y="477"/>
                  </a:lnTo>
                  <a:lnTo>
                    <a:pt x="211" y="550"/>
                  </a:lnTo>
                  <a:lnTo>
                    <a:pt x="482" y="6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1" name=""/>
            <p:cNvSpPr/>
            <p:nvPr/>
          </p:nvSpPr>
          <p:spPr>
            <a:xfrm>
              <a:off x="6285600" y="2233800"/>
              <a:ext cx="222120" cy="378720"/>
            </a:xfrm>
            <a:custGeom>
              <a:avLst/>
              <a:gdLst/>
              <a:ahLst/>
              <a:rect l="l" t="t" r="r" b="b"/>
              <a:pathLst>
                <a:path w="252" h="430">
                  <a:moveTo>
                    <a:pt x="39" y="131"/>
                  </a:moveTo>
                  <a:lnTo>
                    <a:pt x="5" y="63"/>
                  </a:lnTo>
                  <a:lnTo>
                    <a:pt x="0" y="29"/>
                  </a:lnTo>
                  <a:lnTo>
                    <a:pt x="28" y="6"/>
                  </a:lnTo>
                  <a:lnTo>
                    <a:pt x="173" y="0"/>
                  </a:lnTo>
                  <a:lnTo>
                    <a:pt x="247" y="373"/>
                  </a:lnTo>
                  <a:lnTo>
                    <a:pt x="218" y="430"/>
                  </a:lnTo>
                  <a:lnTo>
                    <a:pt x="132" y="355"/>
                  </a:lnTo>
                  <a:lnTo>
                    <a:pt x="161" y="149"/>
                  </a:lnTo>
                  <a:lnTo>
                    <a:pt x="252" y="10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2" name=""/>
            <p:cNvSpPr/>
            <p:nvPr/>
          </p:nvSpPr>
          <p:spPr>
            <a:xfrm>
              <a:off x="6476400" y="2461320"/>
              <a:ext cx="379080" cy="32436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3" name=""/>
            <p:cNvSpPr/>
            <p:nvPr/>
          </p:nvSpPr>
          <p:spPr>
            <a:xfrm>
              <a:off x="6749280" y="2673000"/>
              <a:ext cx="181440" cy="918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4" name=""/>
            <p:cNvSpPr/>
            <p:nvPr/>
          </p:nvSpPr>
          <p:spPr>
            <a:xfrm>
              <a:off x="7604640" y="2551320"/>
              <a:ext cx="405360" cy="9684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5" name=""/>
            <p:cNvSpPr/>
            <p:nvPr/>
          </p:nvSpPr>
          <p:spPr>
            <a:xfrm>
              <a:off x="5612040" y="2648520"/>
              <a:ext cx="2397960" cy="2048760"/>
            </a:xfrm>
            <a:custGeom>
              <a:avLst/>
              <a:gdLst/>
              <a:ahLst/>
              <a:rect l="l" t="t" r="r" b="b"/>
              <a:pathLst>
                <a:path w="2719" h="2324">
                  <a:moveTo>
                    <a:pt x="2719" y="0"/>
                  </a:moveTo>
                  <a:lnTo>
                    <a:pt x="2644" y="70"/>
                  </a:lnTo>
                  <a:lnTo>
                    <a:pt x="2524" y="127"/>
                  </a:lnTo>
                  <a:lnTo>
                    <a:pt x="2433" y="321"/>
                  </a:lnTo>
                  <a:lnTo>
                    <a:pt x="2409" y="402"/>
                  </a:lnTo>
                  <a:lnTo>
                    <a:pt x="2370" y="516"/>
                  </a:lnTo>
                  <a:lnTo>
                    <a:pt x="2305" y="678"/>
                  </a:lnTo>
                  <a:lnTo>
                    <a:pt x="2289" y="678"/>
                  </a:lnTo>
                  <a:lnTo>
                    <a:pt x="2226" y="861"/>
                  </a:lnTo>
                  <a:lnTo>
                    <a:pt x="2099" y="999"/>
                  </a:lnTo>
                  <a:lnTo>
                    <a:pt x="2047" y="1017"/>
                  </a:lnTo>
                  <a:lnTo>
                    <a:pt x="1755" y="1400"/>
                  </a:lnTo>
                  <a:lnTo>
                    <a:pt x="1692" y="1429"/>
                  </a:lnTo>
                  <a:lnTo>
                    <a:pt x="1301" y="1658"/>
                  </a:lnTo>
                  <a:lnTo>
                    <a:pt x="1079" y="1768"/>
                  </a:lnTo>
                  <a:lnTo>
                    <a:pt x="769" y="1992"/>
                  </a:lnTo>
                  <a:lnTo>
                    <a:pt x="717" y="1992"/>
                  </a:lnTo>
                  <a:lnTo>
                    <a:pt x="167" y="2123"/>
                  </a:lnTo>
                  <a:lnTo>
                    <a:pt x="0" y="232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6" name=""/>
            <p:cNvSpPr/>
            <p:nvPr/>
          </p:nvSpPr>
          <p:spPr>
            <a:xfrm>
              <a:off x="5257440" y="2597400"/>
              <a:ext cx="1763280" cy="2064600"/>
            </a:xfrm>
            <a:custGeom>
              <a:avLst/>
              <a:gdLst/>
              <a:ahLst/>
              <a:rect l="l" t="t" r="r" b="b"/>
              <a:pathLst>
                <a:path w="1999" h="2341">
                  <a:moveTo>
                    <a:pt x="1999" y="0"/>
                  </a:moveTo>
                  <a:lnTo>
                    <a:pt x="1901" y="195"/>
                  </a:lnTo>
                  <a:lnTo>
                    <a:pt x="1671" y="636"/>
                  </a:lnTo>
                  <a:lnTo>
                    <a:pt x="1598" y="740"/>
                  </a:lnTo>
                  <a:lnTo>
                    <a:pt x="1460" y="1045"/>
                  </a:lnTo>
                  <a:lnTo>
                    <a:pt x="1418" y="1131"/>
                  </a:lnTo>
                  <a:lnTo>
                    <a:pt x="1236" y="1504"/>
                  </a:lnTo>
                  <a:lnTo>
                    <a:pt x="712" y="1898"/>
                  </a:lnTo>
                  <a:lnTo>
                    <a:pt x="248" y="2094"/>
                  </a:lnTo>
                  <a:lnTo>
                    <a:pt x="0" y="234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7" name=""/>
            <p:cNvSpPr/>
            <p:nvPr/>
          </p:nvSpPr>
          <p:spPr>
            <a:xfrm>
              <a:off x="5763600" y="2664000"/>
              <a:ext cx="758160" cy="1770480"/>
            </a:xfrm>
            <a:custGeom>
              <a:avLst/>
              <a:gdLst/>
              <a:ahLst/>
              <a:rect l="l" t="t" r="r" b="b"/>
              <a:pathLst>
                <a:path w="860" h="2008">
                  <a:moveTo>
                    <a:pt x="860" y="0"/>
                  </a:moveTo>
                  <a:lnTo>
                    <a:pt x="803" y="493"/>
                  </a:lnTo>
                  <a:lnTo>
                    <a:pt x="746" y="516"/>
                  </a:lnTo>
                  <a:lnTo>
                    <a:pt x="688" y="722"/>
                  </a:lnTo>
                  <a:lnTo>
                    <a:pt x="654" y="746"/>
                  </a:lnTo>
                  <a:lnTo>
                    <a:pt x="470" y="1176"/>
                  </a:lnTo>
                  <a:lnTo>
                    <a:pt x="269" y="1434"/>
                  </a:lnTo>
                  <a:lnTo>
                    <a:pt x="34" y="1617"/>
                  </a:lnTo>
                  <a:lnTo>
                    <a:pt x="63" y="1721"/>
                  </a:lnTo>
                  <a:lnTo>
                    <a:pt x="0" y="200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8" name=""/>
            <p:cNvSpPr/>
            <p:nvPr/>
          </p:nvSpPr>
          <p:spPr>
            <a:xfrm>
              <a:off x="7490160" y="2702880"/>
              <a:ext cx="604800" cy="193680"/>
            </a:xfrm>
            <a:custGeom>
              <a:avLst/>
              <a:gdLst/>
              <a:ahLst/>
              <a:rect l="l" t="t" r="r" b="b"/>
              <a:pathLst>
                <a:path w="686" h="218">
                  <a:moveTo>
                    <a:pt x="686" y="7"/>
                  </a:moveTo>
                  <a:lnTo>
                    <a:pt x="624" y="93"/>
                  </a:lnTo>
                  <a:lnTo>
                    <a:pt x="376" y="46"/>
                  </a:lnTo>
                  <a:lnTo>
                    <a:pt x="184" y="0"/>
                  </a:lnTo>
                  <a:lnTo>
                    <a:pt x="57" y="18"/>
                  </a:lnTo>
                  <a:lnTo>
                    <a:pt x="0" y="166"/>
                  </a:lnTo>
                  <a:lnTo>
                    <a:pt x="34" y="21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9" name=""/>
            <p:cNvSpPr/>
            <p:nvPr/>
          </p:nvSpPr>
          <p:spPr>
            <a:xfrm>
              <a:off x="7225560" y="2976480"/>
              <a:ext cx="491760" cy="283680"/>
            </a:xfrm>
            <a:custGeom>
              <a:avLst/>
              <a:gdLst/>
              <a:ahLst/>
              <a:rect l="l" t="t" r="r" b="b"/>
              <a:pathLst>
                <a:path w="558" h="321">
                  <a:moveTo>
                    <a:pt x="558" y="0"/>
                  </a:moveTo>
                  <a:lnTo>
                    <a:pt x="443" y="281"/>
                  </a:lnTo>
                  <a:lnTo>
                    <a:pt x="264" y="276"/>
                  </a:lnTo>
                  <a:lnTo>
                    <a:pt x="167" y="315"/>
                  </a:lnTo>
                  <a:lnTo>
                    <a:pt x="0" y="3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0" name=""/>
            <p:cNvSpPr/>
            <p:nvPr/>
          </p:nvSpPr>
          <p:spPr>
            <a:xfrm>
              <a:off x="7190640" y="2609640"/>
              <a:ext cx="95040" cy="457920"/>
            </a:xfrm>
            <a:custGeom>
              <a:avLst/>
              <a:gdLst/>
              <a:ahLst/>
              <a:rect l="l" t="t" r="r" b="b"/>
              <a:pathLst>
                <a:path w="107" h="522">
                  <a:moveTo>
                    <a:pt x="63" y="0"/>
                  </a:moveTo>
                  <a:lnTo>
                    <a:pt x="107" y="63"/>
                  </a:lnTo>
                  <a:lnTo>
                    <a:pt x="0" y="172"/>
                  </a:lnTo>
                  <a:lnTo>
                    <a:pt x="18" y="5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1" name=""/>
            <p:cNvSpPr/>
            <p:nvPr/>
          </p:nvSpPr>
          <p:spPr>
            <a:xfrm>
              <a:off x="7049520" y="2664000"/>
              <a:ext cx="379080" cy="896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840" bIns="42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2" name=""/>
            <p:cNvSpPr/>
            <p:nvPr/>
          </p:nvSpPr>
          <p:spPr>
            <a:xfrm flipV="1">
              <a:off x="6494040" y="4712400"/>
              <a:ext cx="43920" cy="49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3" name=""/>
            <p:cNvSpPr/>
            <p:nvPr/>
          </p:nvSpPr>
          <p:spPr>
            <a:xfrm>
              <a:off x="6275160" y="3801600"/>
              <a:ext cx="1218240" cy="419400"/>
            </a:xfrm>
            <a:custGeom>
              <a:avLst/>
              <a:gdLst/>
              <a:ahLst/>
              <a:rect l="l" t="t" r="r" b="b"/>
              <a:pathLst>
                <a:path w="1382" h="475">
                  <a:moveTo>
                    <a:pt x="1382" y="0"/>
                  </a:moveTo>
                  <a:lnTo>
                    <a:pt x="1153" y="154"/>
                  </a:lnTo>
                  <a:lnTo>
                    <a:pt x="975" y="195"/>
                  </a:lnTo>
                  <a:lnTo>
                    <a:pt x="522" y="281"/>
                  </a:lnTo>
                  <a:lnTo>
                    <a:pt x="230" y="470"/>
                  </a:lnTo>
                  <a:lnTo>
                    <a:pt x="0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4" name=""/>
            <p:cNvSpPr/>
            <p:nvPr/>
          </p:nvSpPr>
          <p:spPr>
            <a:xfrm>
              <a:off x="5869800" y="3831480"/>
              <a:ext cx="1344960" cy="380520"/>
            </a:xfrm>
            <a:custGeom>
              <a:avLst/>
              <a:gdLst/>
              <a:ahLst/>
              <a:rect l="l" t="t" r="r" b="b"/>
              <a:pathLst>
                <a:path w="1526" h="430">
                  <a:moveTo>
                    <a:pt x="1492" y="219"/>
                  </a:moveTo>
                  <a:lnTo>
                    <a:pt x="1447" y="161"/>
                  </a:lnTo>
                  <a:lnTo>
                    <a:pt x="1526" y="34"/>
                  </a:lnTo>
                  <a:lnTo>
                    <a:pt x="1515" y="0"/>
                  </a:lnTo>
                  <a:lnTo>
                    <a:pt x="1275" y="29"/>
                  </a:lnTo>
                  <a:lnTo>
                    <a:pt x="866" y="138"/>
                  </a:lnTo>
                  <a:lnTo>
                    <a:pt x="602" y="298"/>
                  </a:lnTo>
                  <a:lnTo>
                    <a:pt x="362" y="310"/>
                  </a:lnTo>
                  <a:lnTo>
                    <a:pt x="0" y="43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5" name=""/>
            <p:cNvSpPr/>
            <p:nvPr/>
          </p:nvSpPr>
          <p:spPr>
            <a:xfrm>
              <a:off x="6927480" y="3660480"/>
              <a:ext cx="93240" cy="19728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6" name=""/>
            <p:cNvSpPr/>
            <p:nvPr/>
          </p:nvSpPr>
          <p:spPr>
            <a:xfrm>
              <a:off x="7214760" y="3852720"/>
              <a:ext cx="70560" cy="89280"/>
            </a:xfrm>
            <a:custGeom>
              <a:avLst/>
              <a:gdLst/>
              <a:ahLst/>
              <a:rect l="l" t="t" r="r" b="b"/>
              <a:pathLst>
                <a:path w="80" h="102">
                  <a:moveTo>
                    <a:pt x="80" y="102"/>
                  </a:moveTo>
                  <a:lnTo>
                    <a:pt x="12" y="52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7" name=""/>
            <p:cNvSpPr/>
            <p:nvPr/>
          </p:nvSpPr>
          <p:spPr>
            <a:xfrm>
              <a:off x="6892200" y="3776760"/>
              <a:ext cx="24480" cy="10548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8" name=""/>
            <p:cNvSpPr/>
            <p:nvPr/>
          </p:nvSpPr>
          <p:spPr>
            <a:xfrm>
              <a:off x="6391440" y="4094280"/>
              <a:ext cx="317520" cy="546480"/>
            </a:xfrm>
            <a:custGeom>
              <a:avLst/>
              <a:gdLst/>
              <a:ahLst/>
              <a:rect l="l" t="t" r="r" b="b"/>
              <a:pathLst>
                <a:path w="360" h="620">
                  <a:moveTo>
                    <a:pt x="360" y="620"/>
                  </a:moveTo>
                  <a:lnTo>
                    <a:pt x="206" y="563"/>
                  </a:lnTo>
                  <a:lnTo>
                    <a:pt x="97" y="424"/>
                  </a:lnTo>
                  <a:lnTo>
                    <a:pt x="62" y="333"/>
                  </a:lnTo>
                  <a:lnTo>
                    <a:pt x="0" y="258"/>
                  </a:lnTo>
                  <a:lnTo>
                    <a:pt x="39" y="138"/>
                  </a:lnTo>
                  <a:lnTo>
                    <a:pt x="16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9" name=""/>
            <p:cNvSpPr/>
            <p:nvPr/>
          </p:nvSpPr>
          <p:spPr>
            <a:xfrm>
              <a:off x="5839560" y="2837160"/>
              <a:ext cx="1315080" cy="1278000"/>
            </a:xfrm>
            <a:custGeom>
              <a:avLst/>
              <a:gdLst/>
              <a:ahLst/>
              <a:rect l="l" t="t" r="r" b="b"/>
              <a:pathLst>
                <a:path w="1492" h="1451">
                  <a:moveTo>
                    <a:pt x="1492" y="0"/>
                  </a:moveTo>
                  <a:lnTo>
                    <a:pt x="1377" y="22"/>
                  </a:lnTo>
                  <a:lnTo>
                    <a:pt x="1158" y="493"/>
                  </a:lnTo>
                  <a:lnTo>
                    <a:pt x="746" y="780"/>
                  </a:lnTo>
                  <a:lnTo>
                    <a:pt x="550" y="1164"/>
                  </a:lnTo>
                  <a:lnTo>
                    <a:pt x="287" y="1399"/>
                  </a:lnTo>
                  <a:lnTo>
                    <a:pt x="63" y="1451"/>
                  </a:lnTo>
                  <a:lnTo>
                    <a:pt x="0" y="14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0" name=""/>
            <p:cNvSpPr/>
            <p:nvPr/>
          </p:nvSpPr>
          <p:spPr>
            <a:xfrm>
              <a:off x="5384520" y="4979160"/>
              <a:ext cx="45720" cy="10224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1" name=""/>
            <p:cNvSpPr/>
            <p:nvPr/>
          </p:nvSpPr>
          <p:spPr>
            <a:xfrm>
              <a:off x="5308560" y="4545720"/>
              <a:ext cx="432000" cy="521640"/>
            </a:xfrm>
            <a:custGeom>
              <a:avLst/>
              <a:gdLst/>
              <a:ahLst/>
              <a:rect l="l" t="t" r="r" b="b"/>
              <a:pathLst>
                <a:path w="489" h="591">
                  <a:moveTo>
                    <a:pt x="0" y="591"/>
                  </a:moveTo>
                  <a:lnTo>
                    <a:pt x="91" y="487"/>
                  </a:lnTo>
                  <a:lnTo>
                    <a:pt x="218" y="328"/>
                  </a:lnTo>
                  <a:lnTo>
                    <a:pt x="351" y="229"/>
                  </a:lnTo>
                  <a:lnTo>
                    <a:pt x="455" y="177"/>
                  </a:lnTo>
                  <a:lnTo>
                    <a:pt x="489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2" name=""/>
            <p:cNvSpPr/>
            <p:nvPr/>
          </p:nvSpPr>
          <p:spPr>
            <a:xfrm>
              <a:off x="5996520" y="3549240"/>
              <a:ext cx="798840" cy="1136880"/>
            </a:xfrm>
            <a:custGeom>
              <a:avLst/>
              <a:gdLst/>
              <a:ahLst/>
              <a:rect l="l" t="t" r="r" b="b"/>
              <a:pathLst>
                <a:path w="907" h="1291">
                  <a:moveTo>
                    <a:pt x="0" y="1291"/>
                  </a:moveTo>
                  <a:lnTo>
                    <a:pt x="12" y="1119"/>
                  </a:lnTo>
                  <a:lnTo>
                    <a:pt x="12" y="1072"/>
                  </a:lnTo>
                  <a:lnTo>
                    <a:pt x="86" y="929"/>
                  </a:lnTo>
                  <a:lnTo>
                    <a:pt x="75" y="866"/>
                  </a:lnTo>
                  <a:lnTo>
                    <a:pt x="206" y="827"/>
                  </a:lnTo>
                  <a:lnTo>
                    <a:pt x="396" y="626"/>
                  </a:lnTo>
                  <a:lnTo>
                    <a:pt x="464" y="516"/>
                  </a:lnTo>
                  <a:lnTo>
                    <a:pt x="620" y="418"/>
                  </a:lnTo>
                  <a:lnTo>
                    <a:pt x="815" y="229"/>
                  </a:lnTo>
                  <a:lnTo>
                    <a:pt x="907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3" name=""/>
            <p:cNvSpPr/>
            <p:nvPr/>
          </p:nvSpPr>
          <p:spPr>
            <a:xfrm>
              <a:off x="6177960" y="3140280"/>
              <a:ext cx="303480" cy="581760"/>
            </a:xfrm>
            <a:custGeom>
              <a:avLst/>
              <a:gdLst/>
              <a:ahLst/>
              <a:rect l="l" t="t" r="r" b="b"/>
              <a:pathLst>
                <a:path w="344" h="659">
                  <a:moveTo>
                    <a:pt x="344" y="50"/>
                  </a:moveTo>
                  <a:lnTo>
                    <a:pt x="281" y="62"/>
                  </a:lnTo>
                  <a:lnTo>
                    <a:pt x="200" y="0"/>
                  </a:lnTo>
                  <a:lnTo>
                    <a:pt x="184" y="159"/>
                  </a:lnTo>
                  <a:lnTo>
                    <a:pt x="0" y="65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4" name=""/>
            <p:cNvSpPr/>
            <p:nvPr/>
          </p:nvSpPr>
          <p:spPr>
            <a:xfrm>
              <a:off x="6657840" y="2886480"/>
              <a:ext cx="45360" cy="419400"/>
            </a:xfrm>
            <a:custGeom>
              <a:avLst/>
              <a:gdLst/>
              <a:ahLst/>
              <a:rect l="l" t="t" r="r" b="b"/>
              <a:pathLst>
                <a:path w="52" h="475">
                  <a:moveTo>
                    <a:pt x="0" y="0"/>
                  </a:moveTo>
                  <a:lnTo>
                    <a:pt x="52" y="200"/>
                  </a:lnTo>
                  <a:lnTo>
                    <a:pt x="36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5" name=""/>
            <p:cNvSpPr/>
            <p:nvPr/>
          </p:nvSpPr>
          <p:spPr>
            <a:xfrm flipH="1" flipV="1">
              <a:off x="6745680" y="3335400"/>
              <a:ext cx="70560" cy="1429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6" name=""/>
            <p:cNvSpPr/>
            <p:nvPr/>
          </p:nvSpPr>
          <p:spPr>
            <a:xfrm>
              <a:off x="6058440" y="3051720"/>
              <a:ext cx="1054440" cy="1634400"/>
            </a:xfrm>
            <a:custGeom>
              <a:avLst/>
              <a:gdLst/>
              <a:ahLst/>
              <a:rect l="l" t="t" r="r" b="b"/>
              <a:pathLst>
                <a:path w="1198" h="1854">
                  <a:moveTo>
                    <a:pt x="1072" y="0"/>
                  </a:moveTo>
                  <a:lnTo>
                    <a:pt x="1198" y="143"/>
                  </a:lnTo>
                  <a:lnTo>
                    <a:pt x="1067" y="264"/>
                  </a:lnTo>
                  <a:lnTo>
                    <a:pt x="992" y="477"/>
                  </a:lnTo>
                  <a:lnTo>
                    <a:pt x="574" y="947"/>
                  </a:lnTo>
                  <a:lnTo>
                    <a:pt x="551" y="1137"/>
                  </a:lnTo>
                  <a:lnTo>
                    <a:pt x="418" y="1280"/>
                  </a:lnTo>
                  <a:lnTo>
                    <a:pt x="217" y="1624"/>
                  </a:lnTo>
                  <a:lnTo>
                    <a:pt x="115" y="1619"/>
                  </a:lnTo>
                  <a:lnTo>
                    <a:pt x="0" y="185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7" name=""/>
            <p:cNvSpPr/>
            <p:nvPr/>
          </p:nvSpPr>
          <p:spPr>
            <a:xfrm>
              <a:off x="5955840" y="3574080"/>
              <a:ext cx="837360" cy="944640"/>
            </a:xfrm>
            <a:custGeom>
              <a:avLst/>
              <a:gdLst/>
              <a:ahLst/>
              <a:rect l="l" t="t" r="r" b="b"/>
              <a:pathLst>
                <a:path w="948" h="1072">
                  <a:moveTo>
                    <a:pt x="0" y="1072"/>
                  </a:moveTo>
                  <a:lnTo>
                    <a:pt x="172" y="1061"/>
                  </a:lnTo>
                  <a:lnTo>
                    <a:pt x="193" y="855"/>
                  </a:lnTo>
                  <a:lnTo>
                    <a:pt x="263" y="740"/>
                  </a:lnTo>
                  <a:lnTo>
                    <a:pt x="383" y="625"/>
                  </a:lnTo>
                  <a:lnTo>
                    <a:pt x="489" y="475"/>
                  </a:lnTo>
                  <a:lnTo>
                    <a:pt x="649" y="355"/>
                  </a:lnTo>
                  <a:lnTo>
                    <a:pt x="826" y="172"/>
                  </a:lnTo>
                  <a:lnTo>
                    <a:pt x="94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8" name=""/>
            <p:cNvSpPr/>
            <p:nvPr/>
          </p:nvSpPr>
          <p:spPr>
            <a:xfrm>
              <a:off x="4382640" y="4166280"/>
              <a:ext cx="1107720" cy="433800"/>
            </a:xfrm>
            <a:custGeom>
              <a:avLst/>
              <a:gdLst/>
              <a:ahLst/>
              <a:rect l="l" t="t" r="r" b="b"/>
              <a:pathLst>
                <a:path w="1257" h="493">
                  <a:moveTo>
                    <a:pt x="0" y="0"/>
                  </a:moveTo>
                  <a:lnTo>
                    <a:pt x="224" y="214"/>
                  </a:lnTo>
                  <a:lnTo>
                    <a:pt x="396" y="321"/>
                  </a:lnTo>
                  <a:lnTo>
                    <a:pt x="1119" y="488"/>
                  </a:lnTo>
                  <a:lnTo>
                    <a:pt x="1189" y="436"/>
                  </a:lnTo>
                  <a:lnTo>
                    <a:pt x="1257" y="49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539" name=""/>
          <p:cNvSpPr/>
          <p:nvPr/>
        </p:nvSpPr>
        <p:spPr>
          <a:xfrm>
            <a:off x="4216320" y="2946240"/>
            <a:ext cx="936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40" name=""/>
          <p:cNvSpPr/>
          <p:nvPr/>
        </p:nvSpPr>
        <p:spPr>
          <a:xfrm flipH="1">
            <a:off x="4727520" y="3381480"/>
            <a:ext cx="7632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41" name=""/>
          <p:cNvSpPr/>
          <p:nvPr/>
        </p:nvSpPr>
        <p:spPr>
          <a:xfrm>
            <a:off x="5477040" y="2860560"/>
            <a:ext cx="21096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42" name=""/>
          <p:cNvSpPr/>
          <p:nvPr/>
        </p:nvSpPr>
        <p:spPr>
          <a:xfrm>
            <a:off x="4995720" y="3154320"/>
            <a:ext cx="903600" cy="32724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43" name=""/>
          <p:cNvSpPr/>
          <p:nvPr/>
        </p:nvSpPr>
        <p:spPr>
          <a:xfrm>
            <a:off x="5130720" y="2747880"/>
            <a:ext cx="1478160" cy="6796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44" name=""/>
          <p:cNvSpPr/>
          <p:nvPr/>
        </p:nvSpPr>
        <p:spPr>
          <a:xfrm>
            <a:off x="8323200" y="2303640"/>
            <a:ext cx="141480" cy="60120"/>
          </a:xfrm>
          <a:custGeom>
            <a:avLst/>
            <a:gdLst/>
            <a:ahLst/>
            <a:rect l="l" t="t" r="r" b="b"/>
            <a:pathLst>
              <a:path w="162" h="68">
                <a:moveTo>
                  <a:pt x="162" y="39"/>
                </a:moveTo>
                <a:lnTo>
                  <a:pt x="70" y="68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45" name=""/>
          <p:cNvSpPr/>
          <p:nvPr/>
        </p:nvSpPr>
        <p:spPr>
          <a:xfrm flipH="1">
            <a:off x="7614720" y="2330280"/>
            <a:ext cx="6516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46" name=""/>
          <p:cNvSpPr/>
          <p:nvPr/>
        </p:nvSpPr>
        <p:spPr>
          <a:xfrm>
            <a:off x="7450200" y="2330280"/>
            <a:ext cx="766800" cy="28260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47" name=""/>
          <p:cNvSpPr/>
          <p:nvPr/>
        </p:nvSpPr>
        <p:spPr>
          <a:xfrm>
            <a:off x="7129440" y="2976480"/>
            <a:ext cx="768240" cy="38412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48" name=""/>
          <p:cNvSpPr/>
          <p:nvPr/>
        </p:nvSpPr>
        <p:spPr>
          <a:xfrm>
            <a:off x="6537240" y="2763720"/>
            <a:ext cx="866880" cy="194328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49" name=""/>
          <p:cNvSpPr/>
          <p:nvPr/>
        </p:nvSpPr>
        <p:spPr>
          <a:xfrm flipH="1" flipV="1">
            <a:off x="7367400" y="3897000"/>
            <a:ext cx="182520" cy="152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50" name=""/>
          <p:cNvSpPr/>
          <p:nvPr/>
        </p:nvSpPr>
        <p:spPr>
          <a:xfrm>
            <a:off x="6405480" y="2951280"/>
            <a:ext cx="871560" cy="87948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51" name=""/>
          <p:cNvSpPr/>
          <p:nvPr/>
        </p:nvSpPr>
        <p:spPr>
          <a:xfrm>
            <a:off x="5991120" y="3911760"/>
            <a:ext cx="346320" cy="86040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52" name=""/>
          <p:cNvSpPr/>
          <p:nvPr/>
        </p:nvSpPr>
        <p:spPr>
          <a:xfrm>
            <a:off x="6651720" y="2955960"/>
            <a:ext cx="179280" cy="42048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53" name=""/>
          <p:cNvSpPr/>
          <p:nvPr/>
        </p:nvSpPr>
        <p:spPr>
          <a:xfrm>
            <a:off x="6243480" y="3562200"/>
            <a:ext cx="284400" cy="50184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54" name=""/>
          <p:cNvSpPr/>
          <p:nvPr/>
        </p:nvSpPr>
        <p:spPr>
          <a:xfrm>
            <a:off x="5703840" y="3973680"/>
            <a:ext cx="56664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55" name=""/>
          <p:cNvSpPr/>
          <p:nvPr/>
        </p:nvSpPr>
        <p:spPr>
          <a:xfrm>
            <a:off x="4216320" y="2946240"/>
            <a:ext cx="936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56" name=""/>
          <p:cNvSpPr/>
          <p:nvPr/>
        </p:nvSpPr>
        <p:spPr>
          <a:xfrm flipH="1">
            <a:off x="4727520" y="3381480"/>
            <a:ext cx="7632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57" name=""/>
          <p:cNvSpPr/>
          <p:nvPr/>
        </p:nvSpPr>
        <p:spPr>
          <a:xfrm>
            <a:off x="5477040" y="2860560"/>
            <a:ext cx="21096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58" name=""/>
          <p:cNvSpPr/>
          <p:nvPr/>
        </p:nvSpPr>
        <p:spPr>
          <a:xfrm>
            <a:off x="4995720" y="3154320"/>
            <a:ext cx="903600" cy="32724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59" name=""/>
          <p:cNvSpPr/>
          <p:nvPr/>
        </p:nvSpPr>
        <p:spPr>
          <a:xfrm>
            <a:off x="5130720" y="2747880"/>
            <a:ext cx="1478160" cy="6796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0" name=""/>
          <p:cNvSpPr/>
          <p:nvPr/>
        </p:nvSpPr>
        <p:spPr>
          <a:xfrm>
            <a:off x="8323200" y="2303640"/>
            <a:ext cx="141480" cy="60120"/>
          </a:xfrm>
          <a:custGeom>
            <a:avLst/>
            <a:gdLst/>
            <a:ahLst/>
            <a:rect l="l" t="t" r="r" b="b"/>
            <a:pathLst>
              <a:path w="162" h="68">
                <a:moveTo>
                  <a:pt x="162" y="39"/>
                </a:moveTo>
                <a:lnTo>
                  <a:pt x="70" y="68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1" name=""/>
          <p:cNvSpPr/>
          <p:nvPr/>
        </p:nvSpPr>
        <p:spPr>
          <a:xfrm flipH="1">
            <a:off x="7614720" y="2330280"/>
            <a:ext cx="6516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2" name=""/>
          <p:cNvSpPr/>
          <p:nvPr/>
        </p:nvSpPr>
        <p:spPr>
          <a:xfrm>
            <a:off x="7450200" y="2330280"/>
            <a:ext cx="766800" cy="28260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3" name=""/>
          <p:cNvSpPr/>
          <p:nvPr/>
        </p:nvSpPr>
        <p:spPr>
          <a:xfrm>
            <a:off x="7129440" y="2976480"/>
            <a:ext cx="768240" cy="38412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4" name=""/>
          <p:cNvSpPr/>
          <p:nvPr/>
        </p:nvSpPr>
        <p:spPr>
          <a:xfrm>
            <a:off x="6537240" y="2763720"/>
            <a:ext cx="866880" cy="194328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5" name=""/>
          <p:cNvSpPr/>
          <p:nvPr/>
        </p:nvSpPr>
        <p:spPr>
          <a:xfrm flipH="1" flipV="1">
            <a:off x="7367400" y="3897000"/>
            <a:ext cx="182520" cy="152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6" name=""/>
          <p:cNvSpPr/>
          <p:nvPr/>
        </p:nvSpPr>
        <p:spPr>
          <a:xfrm>
            <a:off x="6405480" y="2951280"/>
            <a:ext cx="871560" cy="87948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7" name=""/>
          <p:cNvSpPr/>
          <p:nvPr/>
        </p:nvSpPr>
        <p:spPr>
          <a:xfrm>
            <a:off x="5991120" y="3911760"/>
            <a:ext cx="346320" cy="86040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8" name=""/>
          <p:cNvSpPr/>
          <p:nvPr/>
        </p:nvSpPr>
        <p:spPr>
          <a:xfrm>
            <a:off x="6651720" y="2955960"/>
            <a:ext cx="179280" cy="42048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9" name=""/>
          <p:cNvSpPr/>
          <p:nvPr/>
        </p:nvSpPr>
        <p:spPr>
          <a:xfrm>
            <a:off x="6243480" y="3562200"/>
            <a:ext cx="284400" cy="50184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0" name=""/>
          <p:cNvSpPr/>
          <p:nvPr/>
        </p:nvSpPr>
        <p:spPr>
          <a:xfrm>
            <a:off x="5703840" y="3973680"/>
            <a:ext cx="56664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1" name=""/>
          <p:cNvSpPr/>
          <p:nvPr/>
        </p:nvSpPr>
        <p:spPr>
          <a:xfrm>
            <a:off x="5484960" y="3610080"/>
            <a:ext cx="298440" cy="103644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2" name=""/>
          <p:cNvSpPr/>
          <p:nvPr/>
        </p:nvSpPr>
        <p:spPr>
          <a:xfrm>
            <a:off x="4140360" y="1036800"/>
            <a:ext cx="17280" cy="361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3" name=""/>
          <p:cNvSpPr/>
          <p:nvPr/>
        </p:nvSpPr>
        <p:spPr>
          <a:xfrm>
            <a:off x="2760840" y="1138320"/>
            <a:ext cx="1144440" cy="202248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4" name=""/>
          <p:cNvSpPr/>
          <p:nvPr/>
        </p:nvSpPr>
        <p:spPr>
          <a:xfrm>
            <a:off x="2881440" y="1353960"/>
            <a:ext cx="203040" cy="51768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5" name=""/>
          <p:cNvSpPr/>
          <p:nvPr/>
        </p:nvSpPr>
        <p:spPr>
          <a:xfrm>
            <a:off x="3873600" y="1271520"/>
            <a:ext cx="542880" cy="33516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6" name=""/>
          <p:cNvSpPr/>
          <p:nvPr/>
        </p:nvSpPr>
        <p:spPr>
          <a:xfrm>
            <a:off x="3867120" y="1239840"/>
            <a:ext cx="3654360" cy="95580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7" name=""/>
          <p:cNvSpPr/>
          <p:nvPr/>
        </p:nvSpPr>
        <p:spPr>
          <a:xfrm>
            <a:off x="3159000" y="1631880"/>
            <a:ext cx="1094040" cy="177660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8" name=""/>
          <p:cNvSpPr/>
          <p:nvPr/>
        </p:nvSpPr>
        <p:spPr>
          <a:xfrm>
            <a:off x="4049640" y="1581120"/>
            <a:ext cx="216000" cy="109368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9" name=""/>
          <p:cNvSpPr/>
          <p:nvPr/>
        </p:nvSpPr>
        <p:spPr>
          <a:xfrm>
            <a:off x="2712960" y="3021120"/>
            <a:ext cx="968400" cy="88272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0" name=""/>
          <p:cNvSpPr/>
          <p:nvPr/>
        </p:nvSpPr>
        <p:spPr>
          <a:xfrm flipV="1">
            <a:off x="3265560" y="3800520"/>
            <a:ext cx="4680" cy="117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1" name=""/>
          <p:cNvSpPr/>
          <p:nvPr/>
        </p:nvSpPr>
        <p:spPr>
          <a:xfrm>
            <a:off x="3594240" y="3570120"/>
            <a:ext cx="1535040" cy="94464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2" name=""/>
          <p:cNvSpPr/>
          <p:nvPr/>
        </p:nvSpPr>
        <p:spPr>
          <a:xfrm>
            <a:off x="4307040" y="2243160"/>
            <a:ext cx="101520" cy="458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3" name=""/>
          <p:cNvSpPr/>
          <p:nvPr/>
        </p:nvSpPr>
        <p:spPr>
          <a:xfrm>
            <a:off x="4114800" y="2638440"/>
            <a:ext cx="1351080" cy="112248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4" name=""/>
          <p:cNvSpPr/>
          <p:nvPr/>
        </p:nvSpPr>
        <p:spPr>
          <a:xfrm>
            <a:off x="4195800" y="2693880"/>
            <a:ext cx="1795320" cy="79380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5" name=""/>
          <p:cNvSpPr/>
          <p:nvPr/>
        </p:nvSpPr>
        <p:spPr>
          <a:xfrm>
            <a:off x="4718160" y="3173400"/>
            <a:ext cx="155520" cy="30816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6" name=""/>
          <p:cNvSpPr/>
          <p:nvPr/>
        </p:nvSpPr>
        <p:spPr>
          <a:xfrm flipV="1">
            <a:off x="4751280" y="4156200"/>
            <a:ext cx="476280" cy="241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7" name=""/>
          <p:cNvSpPr/>
          <p:nvPr/>
        </p:nvSpPr>
        <p:spPr>
          <a:xfrm flipH="1" flipV="1">
            <a:off x="4919400" y="4321080"/>
            <a:ext cx="268200" cy="82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8" name=""/>
          <p:cNvSpPr/>
          <p:nvPr/>
        </p:nvSpPr>
        <p:spPr>
          <a:xfrm>
            <a:off x="5460840" y="3057480"/>
            <a:ext cx="327240" cy="62712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9" name=""/>
          <p:cNvSpPr/>
          <p:nvPr/>
        </p:nvSpPr>
        <p:spPr>
          <a:xfrm>
            <a:off x="5129280" y="3451320"/>
            <a:ext cx="371520" cy="31896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0" name=""/>
          <p:cNvSpPr/>
          <p:nvPr/>
        </p:nvSpPr>
        <p:spPr>
          <a:xfrm>
            <a:off x="5278320" y="3649680"/>
            <a:ext cx="1113120" cy="25416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1" name=""/>
          <p:cNvSpPr/>
          <p:nvPr/>
        </p:nvSpPr>
        <p:spPr>
          <a:xfrm>
            <a:off x="5870520" y="3608280"/>
            <a:ext cx="176400" cy="16200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2" name=""/>
          <p:cNvSpPr/>
          <p:nvPr/>
        </p:nvSpPr>
        <p:spPr>
          <a:xfrm>
            <a:off x="5157720" y="2652840"/>
            <a:ext cx="1379520" cy="76500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3" name=""/>
          <p:cNvSpPr/>
          <p:nvPr/>
        </p:nvSpPr>
        <p:spPr>
          <a:xfrm>
            <a:off x="5527800" y="1677960"/>
            <a:ext cx="772920" cy="63180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4" name=""/>
          <p:cNvSpPr/>
          <p:nvPr/>
        </p:nvSpPr>
        <p:spPr>
          <a:xfrm>
            <a:off x="5530680" y="1677960"/>
            <a:ext cx="1170000" cy="433440"/>
          </a:xfrm>
          <a:custGeom>
            <a:avLst/>
            <a:gdLst/>
            <a:ahLst/>
            <a:rect l="l" t="t" r="r" b="b"/>
            <a:pathLst>
              <a:path w="1325" h="493">
                <a:moveTo>
                  <a:pt x="0" y="0"/>
                </a:moveTo>
                <a:lnTo>
                  <a:pt x="241" y="269"/>
                </a:lnTo>
                <a:lnTo>
                  <a:pt x="418" y="274"/>
                </a:lnTo>
                <a:lnTo>
                  <a:pt x="465" y="373"/>
                </a:lnTo>
                <a:lnTo>
                  <a:pt x="562" y="407"/>
                </a:lnTo>
                <a:lnTo>
                  <a:pt x="838" y="407"/>
                </a:lnTo>
                <a:lnTo>
                  <a:pt x="1044" y="493"/>
                </a:lnTo>
                <a:lnTo>
                  <a:pt x="1325" y="38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5" name=""/>
          <p:cNvSpPr/>
          <p:nvPr/>
        </p:nvSpPr>
        <p:spPr>
          <a:xfrm>
            <a:off x="7464600" y="1817640"/>
            <a:ext cx="671400" cy="11268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6" name=""/>
          <p:cNvSpPr/>
          <p:nvPr/>
        </p:nvSpPr>
        <p:spPr>
          <a:xfrm>
            <a:off x="7332840" y="1914480"/>
            <a:ext cx="604800" cy="50004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7" name=""/>
          <p:cNvSpPr/>
          <p:nvPr/>
        </p:nvSpPr>
        <p:spPr>
          <a:xfrm>
            <a:off x="7407360" y="2228760"/>
            <a:ext cx="987480" cy="608040"/>
          </a:xfrm>
          <a:custGeom>
            <a:avLst/>
            <a:gdLst/>
            <a:ahLst/>
            <a:rect l="l" t="t" r="r" b="b"/>
            <a:pathLst>
              <a:path w="1119" h="688">
                <a:moveTo>
                  <a:pt x="1119" y="0"/>
                </a:moveTo>
                <a:lnTo>
                  <a:pt x="1004" y="97"/>
                </a:lnTo>
                <a:lnTo>
                  <a:pt x="832" y="125"/>
                </a:lnTo>
                <a:lnTo>
                  <a:pt x="707" y="21"/>
                </a:lnTo>
                <a:lnTo>
                  <a:pt x="563" y="97"/>
                </a:lnTo>
                <a:lnTo>
                  <a:pt x="493" y="39"/>
                </a:lnTo>
                <a:lnTo>
                  <a:pt x="190" y="143"/>
                </a:lnTo>
                <a:lnTo>
                  <a:pt x="92" y="251"/>
                </a:lnTo>
                <a:lnTo>
                  <a:pt x="52" y="412"/>
                </a:lnTo>
                <a:lnTo>
                  <a:pt x="0" y="613"/>
                </a:lnTo>
                <a:lnTo>
                  <a:pt x="24" y="68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8" name=""/>
          <p:cNvSpPr/>
          <p:nvPr/>
        </p:nvSpPr>
        <p:spPr>
          <a:xfrm>
            <a:off x="5740560" y="2330280"/>
            <a:ext cx="2608200" cy="177516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9" name=""/>
          <p:cNvSpPr/>
          <p:nvPr/>
        </p:nvSpPr>
        <p:spPr>
          <a:xfrm>
            <a:off x="6694560" y="2014560"/>
            <a:ext cx="425520" cy="54288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0" name=""/>
          <p:cNvSpPr/>
          <p:nvPr/>
        </p:nvSpPr>
        <p:spPr>
          <a:xfrm>
            <a:off x="6286680" y="2233440"/>
            <a:ext cx="222120" cy="379440"/>
          </a:xfrm>
          <a:custGeom>
            <a:avLst/>
            <a:gdLst/>
            <a:ahLst/>
            <a:rect l="l" t="t" r="r" b="b"/>
            <a:pathLst>
              <a:path w="252" h="430">
                <a:moveTo>
                  <a:pt x="39" y="131"/>
                </a:moveTo>
                <a:lnTo>
                  <a:pt x="5" y="63"/>
                </a:lnTo>
                <a:lnTo>
                  <a:pt x="0" y="29"/>
                </a:lnTo>
                <a:lnTo>
                  <a:pt x="28" y="6"/>
                </a:lnTo>
                <a:lnTo>
                  <a:pt x="173" y="0"/>
                </a:lnTo>
                <a:lnTo>
                  <a:pt x="247" y="373"/>
                </a:lnTo>
                <a:lnTo>
                  <a:pt x="218" y="430"/>
                </a:lnTo>
                <a:lnTo>
                  <a:pt x="132" y="355"/>
                </a:lnTo>
                <a:lnTo>
                  <a:pt x="161" y="149"/>
                </a:lnTo>
                <a:lnTo>
                  <a:pt x="252" y="10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1" name=""/>
          <p:cNvSpPr/>
          <p:nvPr/>
        </p:nvSpPr>
        <p:spPr>
          <a:xfrm>
            <a:off x="6477120" y="2460600"/>
            <a:ext cx="377640" cy="32544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2" name=""/>
          <p:cNvSpPr/>
          <p:nvPr/>
        </p:nvSpPr>
        <p:spPr>
          <a:xfrm>
            <a:off x="6750000" y="2673360"/>
            <a:ext cx="18108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3" name=""/>
          <p:cNvSpPr/>
          <p:nvPr/>
        </p:nvSpPr>
        <p:spPr>
          <a:xfrm>
            <a:off x="7604280" y="2550960"/>
            <a:ext cx="406080" cy="9684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4" name=""/>
          <p:cNvSpPr/>
          <p:nvPr/>
        </p:nvSpPr>
        <p:spPr>
          <a:xfrm>
            <a:off x="5611680" y="2647800"/>
            <a:ext cx="2398680" cy="204804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5" name=""/>
          <p:cNvSpPr/>
          <p:nvPr/>
        </p:nvSpPr>
        <p:spPr>
          <a:xfrm>
            <a:off x="5257800" y="2597040"/>
            <a:ext cx="1763640" cy="206388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6" name=""/>
          <p:cNvSpPr/>
          <p:nvPr/>
        </p:nvSpPr>
        <p:spPr>
          <a:xfrm>
            <a:off x="5764320" y="2664000"/>
            <a:ext cx="757080" cy="1769760"/>
          </a:xfrm>
          <a:custGeom>
            <a:avLst/>
            <a:gdLst/>
            <a:ahLst/>
            <a:rect l="l" t="t" r="r" b="b"/>
            <a:pathLst>
              <a:path w="860" h="2008">
                <a:moveTo>
                  <a:pt x="860" y="0"/>
                </a:moveTo>
                <a:lnTo>
                  <a:pt x="803" y="493"/>
                </a:lnTo>
                <a:lnTo>
                  <a:pt x="746" y="516"/>
                </a:lnTo>
                <a:lnTo>
                  <a:pt x="688" y="722"/>
                </a:lnTo>
                <a:lnTo>
                  <a:pt x="654" y="746"/>
                </a:lnTo>
                <a:lnTo>
                  <a:pt x="470" y="1176"/>
                </a:lnTo>
                <a:lnTo>
                  <a:pt x="269" y="1434"/>
                </a:lnTo>
                <a:lnTo>
                  <a:pt x="34" y="1617"/>
                </a:lnTo>
                <a:lnTo>
                  <a:pt x="63" y="1721"/>
                </a:lnTo>
                <a:lnTo>
                  <a:pt x="0" y="200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7" name=""/>
          <p:cNvSpPr/>
          <p:nvPr/>
        </p:nvSpPr>
        <p:spPr>
          <a:xfrm>
            <a:off x="7489800" y="2701800"/>
            <a:ext cx="604800" cy="19548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8" name=""/>
          <p:cNvSpPr/>
          <p:nvPr/>
        </p:nvSpPr>
        <p:spPr>
          <a:xfrm>
            <a:off x="7226280" y="2976480"/>
            <a:ext cx="492120" cy="28260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9" name=""/>
          <p:cNvSpPr/>
          <p:nvPr/>
        </p:nvSpPr>
        <p:spPr>
          <a:xfrm>
            <a:off x="7189920" y="2610000"/>
            <a:ext cx="95040" cy="45720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0" name=""/>
          <p:cNvSpPr/>
          <p:nvPr/>
        </p:nvSpPr>
        <p:spPr>
          <a:xfrm>
            <a:off x="7050240" y="2664000"/>
            <a:ext cx="377640" cy="9036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1" name=""/>
          <p:cNvSpPr/>
          <p:nvPr/>
        </p:nvSpPr>
        <p:spPr>
          <a:xfrm flipV="1">
            <a:off x="6494400" y="4711320"/>
            <a:ext cx="428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2" name=""/>
          <p:cNvSpPr/>
          <p:nvPr/>
        </p:nvSpPr>
        <p:spPr>
          <a:xfrm>
            <a:off x="6275520" y="3800520"/>
            <a:ext cx="1217520" cy="42048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3" name=""/>
          <p:cNvSpPr/>
          <p:nvPr/>
        </p:nvSpPr>
        <p:spPr>
          <a:xfrm>
            <a:off x="5870520" y="3830760"/>
            <a:ext cx="1344600" cy="38088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4" name=""/>
          <p:cNvSpPr/>
          <p:nvPr/>
        </p:nvSpPr>
        <p:spPr>
          <a:xfrm>
            <a:off x="6927840" y="3659040"/>
            <a:ext cx="93600" cy="19872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5" name=""/>
          <p:cNvSpPr/>
          <p:nvPr/>
        </p:nvSpPr>
        <p:spPr>
          <a:xfrm>
            <a:off x="7215120" y="3852720"/>
            <a:ext cx="69840" cy="8892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6" name=""/>
          <p:cNvSpPr/>
          <p:nvPr/>
        </p:nvSpPr>
        <p:spPr>
          <a:xfrm>
            <a:off x="6892920" y="3776760"/>
            <a:ext cx="2376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7" name=""/>
          <p:cNvSpPr/>
          <p:nvPr/>
        </p:nvSpPr>
        <p:spPr>
          <a:xfrm>
            <a:off x="6391440" y="4094280"/>
            <a:ext cx="317160" cy="54612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8" name=""/>
          <p:cNvSpPr/>
          <p:nvPr/>
        </p:nvSpPr>
        <p:spPr>
          <a:xfrm>
            <a:off x="5840280" y="2836800"/>
            <a:ext cx="1314720" cy="127800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9" name=""/>
          <p:cNvSpPr/>
          <p:nvPr/>
        </p:nvSpPr>
        <p:spPr>
          <a:xfrm>
            <a:off x="5384880" y="4978440"/>
            <a:ext cx="46080" cy="1033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0" name=""/>
          <p:cNvSpPr/>
          <p:nvPr/>
        </p:nvSpPr>
        <p:spPr>
          <a:xfrm>
            <a:off x="5308560" y="4545000"/>
            <a:ext cx="432000" cy="52236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1" name=""/>
          <p:cNvSpPr/>
          <p:nvPr/>
        </p:nvSpPr>
        <p:spPr>
          <a:xfrm>
            <a:off x="5997600" y="3549600"/>
            <a:ext cx="798480" cy="113688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2" name=""/>
          <p:cNvSpPr/>
          <p:nvPr/>
        </p:nvSpPr>
        <p:spPr>
          <a:xfrm>
            <a:off x="6178680" y="3139920"/>
            <a:ext cx="303120" cy="58104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3" name=""/>
          <p:cNvSpPr/>
          <p:nvPr/>
        </p:nvSpPr>
        <p:spPr>
          <a:xfrm>
            <a:off x="6657840" y="2886120"/>
            <a:ext cx="46080" cy="41904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4" name=""/>
          <p:cNvSpPr/>
          <p:nvPr/>
        </p:nvSpPr>
        <p:spPr>
          <a:xfrm flipH="1" flipV="1">
            <a:off x="6746760" y="3335040"/>
            <a:ext cx="69840" cy="142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5" name=""/>
          <p:cNvSpPr/>
          <p:nvPr/>
        </p:nvSpPr>
        <p:spPr>
          <a:xfrm>
            <a:off x="6058080" y="3051000"/>
            <a:ext cx="1055520" cy="163548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6" name=""/>
          <p:cNvSpPr/>
          <p:nvPr/>
        </p:nvSpPr>
        <p:spPr>
          <a:xfrm>
            <a:off x="5956200" y="3573360"/>
            <a:ext cx="838440" cy="94464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7" name=""/>
          <p:cNvSpPr/>
          <p:nvPr/>
        </p:nvSpPr>
        <p:spPr>
          <a:xfrm>
            <a:off x="4383000" y="4165560"/>
            <a:ext cx="1108080" cy="43344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8" name=""/>
          <p:cNvSpPr/>
          <p:nvPr/>
        </p:nvSpPr>
        <p:spPr>
          <a:xfrm>
            <a:off x="5484960" y="3610080"/>
            <a:ext cx="298440" cy="103644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9" name=""/>
          <p:cNvSpPr/>
          <p:nvPr/>
        </p:nvSpPr>
        <p:spPr>
          <a:xfrm>
            <a:off x="4140360" y="1036800"/>
            <a:ext cx="17280" cy="361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30" name=""/>
          <p:cNvSpPr/>
          <p:nvPr/>
        </p:nvSpPr>
        <p:spPr>
          <a:xfrm>
            <a:off x="2760840" y="1138320"/>
            <a:ext cx="1144440" cy="202248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31" name=""/>
          <p:cNvSpPr/>
          <p:nvPr/>
        </p:nvSpPr>
        <p:spPr>
          <a:xfrm>
            <a:off x="2881440" y="1353960"/>
            <a:ext cx="203040" cy="51768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32" name=""/>
          <p:cNvSpPr/>
          <p:nvPr/>
        </p:nvSpPr>
        <p:spPr>
          <a:xfrm>
            <a:off x="3873600" y="1271520"/>
            <a:ext cx="542880" cy="33516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33" name=""/>
          <p:cNvSpPr/>
          <p:nvPr/>
        </p:nvSpPr>
        <p:spPr>
          <a:xfrm>
            <a:off x="3867120" y="1239840"/>
            <a:ext cx="3654360" cy="95580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34" name=""/>
          <p:cNvSpPr/>
          <p:nvPr/>
        </p:nvSpPr>
        <p:spPr>
          <a:xfrm>
            <a:off x="3159000" y="1631880"/>
            <a:ext cx="1094040" cy="177660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35" name=""/>
          <p:cNvSpPr/>
          <p:nvPr/>
        </p:nvSpPr>
        <p:spPr>
          <a:xfrm>
            <a:off x="4049640" y="1581120"/>
            <a:ext cx="216000" cy="109368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36" name=""/>
          <p:cNvSpPr/>
          <p:nvPr/>
        </p:nvSpPr>
        <p:spPr>
          <a:xfrm>
            <a:off x="2712960" y="3021120"/>
            <a:ext cx="968400" cy="88272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37" name=""/>
          <p:cNvSpPr/>
          <p:nvPr/>
        </p:nvSpPr>
        <p:spPr>
          <a:xfrm flipV="1">
            <a:off x="3265560" y="3800520"/>
            <a:ext cx="4680" cy="117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38" name=""/>
          <p:cNvSpPr/>
          <p:nvPr/>
        </p:nvSpPr>
        <p:spPr>
          <a:xfrm>
            <a:off x="3594240" y="3570120"/>
            <a:ext cx="1535040" cy="94464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39" name=""/>
          <p:cNvSpPr/>
          <p:nvPr/>
        </p:nvSpPr>
        <p:spPr>
          <a:xfrm>
            <a:off x="4307040" y="2243160"/>
            <a:ext cx="101520" cy="458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0" name=""/>
          <p:cNvSpPr/>
          <p:nvPr/>
        </p:nvSpPr>
        <p:spPr>
          <a:xfrm>
            <a:off x="4114800" y="2638440"/>
            <a:ext cx="1351080" cy="112248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1" name=""/>
          <p:cNvSpPr/>
          <p:nvPr/>
        </p:nvSpPr>
        <p:spPr>
          <a:xfrm>
            <a:off x="4195800" y="2693880"/>
            <a:ext cx="1795320" cy="79380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2" name=""/>
          <p:cNvSpPr/>
          <p:nvPr/>
        </p:nvSpPr>
        <p:spPr>
          <a:xfrm>
            <a:off x="4718160" y="3173400"/>
            <a:ext cx="155520" cy="30816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3" name=""/>
          <p:cNvSpPr/>
          <p:nvPr/>
        </p:nvSpPr>
        <p:spPr>
          <a:xfrm flipV="1">
            <a:off x="4751280" y="4156200"/>
            <a:ext cx="476280" cy="241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4" name=""/>
          <p:cNvSpPr/>
          <p:nvPr/>
        </p:nvSpPr>
        <p:spPr>
          <a:xfrm flipH="1" flipV="1">
            <a:off x="4919400" y="4321080"/>
            <a:ext cx="268200" cy="82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5" name=""/>
          <p:cNvSpPr/>
          <p:nvPr/>
        </p:nvSpPr>
        <p:spPr>
          <a:xfrm>
            <a:off x="5460840" y="3057480"/>
            <a:ext cx="327240" cy="62712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6" name=""/>
          <p:cNvSpPr/>
          <p:nvPr/>
        </p:nvSpPr>
        <p:spPr>
          <a:xfrm>
            <a:off x="5129280" y="3451320"/>
            <a:ext cx="371520" cy="31896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7" name=""/>
          <p:cNvSpPr/>
          <p:nvPr/>
        </p:nvSpPr>
        <p:spPr>
          <a:xfrm>
            <a:off x="5278320" y="3649680"/>
            <a:ext cx="1113120" cy="25416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8" name=""/>
          <p:cNvSpPr/>
          <p:nvPr/>
        </p:nvSpPr>
        <p:spPr>
          <a:xfrm>
            <a:off x="5870520" y="3608280"/>
            <a:ext cx="176400" cy="16200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9" name=""/>
          <p:cNvSpPr/>
          <p:nvPr/>
        </p:nvSpPr>
        <p:spPr>
          <a:xfrm>
            <a:off x="5157720" y="2652840"/>
            <a:ext cx="1379520" cy="76500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0" name=""/>
          <p:cNvSpPr/>
          <p:nvPr/>
        </p:nvSpPr>
        <p:spPr>
          <a:xfrm>
            <a:off x="5527800" y="1677960"/>
            <a:ext cx="772920" cy="63180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1" name=""/>
          <p:cNvSpPr/>
          <p:nvPr/>
        </p:nvSpPr>
        <p:spPr>
          <a:xfrm>
            <a:off x="5530680" y="1677960"/>
            <a:ext cx="1170000" cy="433440"/>
          </a:xfrm>
          <a:custGeom>
            <a:avLst/>
            <a:gdLst/>
            <a:ahLst/>
            <a:rect l="l" t="t" r="r" b="b"/>
            <a:pathLst>
              <a:path w="1325" h="493">
                <a:moveTo>
                  <a:pt x="0" y="0"/>
                </a:moveTo>
                <a:lnTo>
                  <a:pt x="241" y="269"/>
                </a:lnTo>
                <a:lnTo>
                  <a:pt x="418" y="274"/>
                </a:lnTo>
                <a:lnTo>
                  <a:pt x="465" y="373"/>
                </a:lnTo>
                <a:lnTo>
                  <a:pt x="562" y="407"/>
                </a:lnTo>
                <a:lnTo>
                  <a:pt x="838" y="407"/>
                </a:lnTo>
                <a:lnTo>
                  <a:pt x="1044" y="493"/>
                </a:lnTo>
                <a:lnTo>
                  <a:pt x="1325" y="38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2" name=""/>
          <p:cNvSpPr/>
          <p:nvPr/>
        </p:nvSpPr>
        <p:spPr>
          <a:xfrm>
            <a:off x="7464600" y="1817640"/>
            <a:ext cx="671400" cy="11268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3" name=""/>
          <p:cNvSpPr/>
          <p:nvPr/>
        </p:nvSpPr>
        <p:spPr>
          <a:xfrm>
            <a:off x="7332840" y="1914480"/>
            <a:ext cx="604800" cy="50004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4" name=""/>
          <p:cNvSpPr/>
          <p:nvPr/>
        </p:nvSpPr>
        <p:spPr>
          <a:xfrm>
            <a:off x="7407360" y="2228760"/>
            <a:ext cx="987480" cy="608040"/>
          </a:xfrm>
          <a:custGeom>
            <a:avLst/>
            <a:gdLst/>
            <a:ahLst/>
            <a:rect l="l" t="t" r="r" b="b"/>
            <a:pathLst>
              <a:path w="1119" h="688">
                <a:moveTo>
                  <a:pt x="1119" y="0"/>
                </a:moveTo>
                <a:lnTo>
                  <a:pt x="1004" y="97"/>
                </a:lnTo>
                <a:lnTo>
                  <a:pt x="832" y="125"/>
                </a:lnTo>
                <a:lnTo>
                  <a:pt x="707" y="21"/>
                </a:lnTo>
                <a:lnTo>
                  <a:pt x="563" y="97"/>
                </a:lnTo>
                <a:lnTo>
                  <a:pt x="493" y="39"/>
                </a:lnTo>
                <a:lnTo>
                  <a:pt x="190" y="143"/>
                </a:lnTo>
                <a:lnTo>
                  <a:pt x="92" y="251"/>
                </a:lnTo>
                <a:lnTo>
                  <a:pt x="52" y="412"/>
                </a:lnTo>
                <a:lnTo>
                  <a:pt x="0" y="613"/>
                </a:lnTo>
                <a:lnTo>
                  <a:pt x="24" y="68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5" name=""/>
          <p:cNvSpPr/>
          <p:nvPr/>
        </p:nvSpPr>
        <p:spPr>
          <a:xfrm>
            <a:off x="5740560" y="2330280"/>
            <a:ext cx="2608200" cy="177516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6" name=""/>
          <p:cNvSpPr/>
          <p:nvPr/>
        </p:nvSpPr>
        <p:spPr>
          <a:xfrm>
            <a:off x="6694560" y="2014560"/>
            <a:ext cx="425520" cy="54288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7" name=""/>
          <p:cNvSpPr/>
          <p:nvPr/>
        </p:nvSpPr>
        <p:spPr>
          <a:xfrm>
            <a:off x="6286680" y="2233440"/>
            <a:ext cx="222120" cy="379440"/>
          </a:xfrm>
          <a:custGeom>
            <a:avLst/>
            <a:gdLst/>
            <a:ahLst/>
            <a:rect l="l" t="t" r="r" b="b"/>
            <a:pathLst>
              <a:path w="252" h="430">
                <a:moveTo>
                  <a:pt x="39" y="131"/>
                </a:moveTo>
                <a:lnTo>
                  <a:pt x="5" y="63"/>
                </a:lnTo>
                <a:lnTo>
                  <a:pt x="0" y="29"/>
                </a:lnTo>
                <a:lnTo>
                  <a:pt x="28" y="6"/>
                </a:lnTo>
                <a:lnTo>
                  <a:pt x="173" y="0"/>
                </a:lnTo>
                <a:lnTo>
                  <a:pt x="247" y="373"/>
                </a:lnTo>
                <a:lnTo>
                  <a:pt x="218" y="430"/>
                </a:lnTo>
                <a:lnTo>
                  <a:pt x="132" y="355"/>
                </a:lnTo>
                <a:lnTo>
                  <a:pt x="161" y="149"/>
                </a:lnTo>
                <a:lnTo>
                  <a:pt x="252" y="10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8" name=""/>
          <p:cNvSpPr/>
          <p:nvPr/>
        </p:nvSpPr>
        <p:spPr>
          <a:xfrm>
            <a:off x="6477120" y="2460600"/>
            <a:ext cx="377640" cy="32544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9" name=""/>
          <p:cNvSpPr/>
          <p:nvPr/>
        </p:nvSpPr>
        <p:spPr>
          <a:xfrm>
            <a:off x="6750000" y="2673360"/>
            <a:ext cx="18108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60" name=""/>
          <p:cNvSpPr/>
          <p:nvPr/>
        </p:nvSpPr>
        <p:spPr>
          <a:xfrm>
            <a:off x="7604280" y="2550960"/>
            <a:ext cx="406080" cy="9684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61" name=""/>
          <p:cNvSpPr/>
          <p:nvPr/>
        </p:nvSpPr>
        <p:spPr>
          <a:xfrm>
            <a:off x="5611680" y="2647800"/>
            <a:ext cx="2398680" cy="204804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62" name=""/>
          <p:cNvSpPr/>
          <p:nvPr/>
        </p:nvSpPr>
        <p:spPr>
          <a:xfrm>
            <a:off x="5257800" y="2597040"/>
            <a:ext cx="1763640" cy="206388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63" name=""/>
          <p:cNvSpPr/>
          <p:nvPr/>
        </p:nvSpPr>
        <p:spPr>
          <a:xfrm>
            <a:off x="5764320" y="2664000"/>
            <a:ext cx="757080" cy="1769760"/>
          </a:xfrm>
          <a:custGeom>
            <a:avLst/>
            <a:gdLst/>
            <a:ahLst/>
            <a:rect l="l" t="t" r="r" b="b"/>
            <a:pathLst>
              <a:path w="860" h="2008">
                <a:moveTo>
                  <a:pt x="860" y="0"/>
                </a:moveTo>
                <a:lnTo>
                  <a:pt x="803" y="493"/>
                </a:lnTo>
                <a:lnTo>
                  <a:pt x="746" y="516"/>
                </a:lnTo>
                <a:lnTo>
                  <a:pt x="688" y="722"/>
                </a:lnTo>
                <a:lnTo>
                  <a:pt x="654" y="746"/>
                </a:lnTo>
                <a:lnTo>
                  <a:pt x="470" y="1176"/>
                </a:lnTo>
                <a:lnTo>
                  <a:pt x="269" y="1434"/>
                </a:lnTo>
                <a:lnTo>
                  <a:pt x="34" y="1617"/>
                </a:lnTo>
                <a:lnTo>
                  <a:pt x="63" y="1721"/>
                </a:lnTo>
                <a:lnTo>
                  <a:pt x="0" y="200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64" name=""/>
          <p:cNvSpPr/>
          <p:nvPr/>
        </p:nvSpPr>
        <p:spPr>
          <a:xfrm>
            <a:off x="7489800" y="2701800"/>
            <a:ext cx="604800" cy="19548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65" name=""/>
          <p:cNvSpPr/>
          <p:nvPr/>
        </p:nvSpPr>
        <p:spPr>
          <a:xfrm>
            <a:off x="7226280" y="2976480"/>
            <a:ext cx="492120" cy="28260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66" name=""/>
          <p:cNvSpPr/>
          <p:nvPr/>
        </p:nvSpPr>
        <p:spPr>
          <a:xfrm>
            <a:off x="7189920" y="2610000"/>
            <a:ext cx="95040" cy="45720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67" name=""/>
          <p:cNvSpPr/>
          <p:nvPr/>
        </p:nvSpPr>
        <p:spPr>
          <a:xfrm>
            <a:off x="7050240" y="2664000"/>
            <a:ext cx="377640" cy="9036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68" name=""/>
          <p:cNvSpPr/>
          <p:nvPr/>
        </p:nvSpPr>
        <p:spPr>
          <a:xfrm flipV="1">
            <a:off x="6494400" y="4711320"/>
            <a:ext cx="428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69" name=""/>
          <p:cNvSpPr/>
          <p:nvPr/>
        </p:nvSpPr>
        <p:spPr>
          <a:xfrm>
            <a:off x="6275520" y="3800520"/>
            <a:ext cx="1217520" cy="42048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70" name=""/>
          <p:cNvSpPr/>
          <p:nvPr/>
        </p:nvSpPr>
        <p:spPr>
          <a:xfrm>
            <a:off x="5870520" y="3830760"/>
            <a:ext cx="1344600" cy="38088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71" name=""/>
          <p:cNvSpPr/>
          <p:nvPr/>
        </p:nvSpPr>
        <p:spPr>
          <a:xfrm>
            <a:off x="6927840" y="3659040"/>
            <a:ext cx="93600" cy="19872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72" name=""/>
          <p:cNvSpPr/>
          <p:nvPr/>
        </p:nvSpPr>
        <p:spPr>
          <a:xfrm>
            <a:off x="7215120" y="3852720"/>
            <a:ext cx="69840" cy="8892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73" name=""/>
          <p:cNvSpPr/>
          <p:nvPr/>
        </p:nvSpPr>
        <p:spPr>
          <a:xfrm>
            <a:off x="6892920" y="3776760"/>
            <a:ext cx="2376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74" name=""/>
          <p:cNvSpPr/>
          <p:nvPr/>
        </p:nvSpPr>
        <p:spPr>
          <a:xfrm>
            <a:off x="6391440" y="4094280"/>
            <a:ext cx="317160" cy="54612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75" name=""/>
          <p:cNvSpPr/>
          <p:nvPr/>
        </p:nvSpPr>
        <p:spPr>
          <a:xfrm>
            <a:off x="5840280" y="2836800"/>
            <a:ext cx="1314720" cy="127800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76" name=""/>
          <p:cNvSpPr/>
          <p:nvPr/>
        </p:nvSpPr>
        <p:spPr>
          <a:xfrm>
            <a:off x="5384880" y="4978440"/>
            <a:ext cx="46080" cy="1033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77" name=""/>
          <p:cNvSpPr/>
          <p:nvPr/>
        </p:nvSpPr>
        <p:spPr>
          <a:xfrm>
            <a:off x="5308560" y="4545000"/>
            <a:ext cx="432000" cy="52236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78" name=""/>
          <p:cNvSpPr/>
          <p:nvPr/>
        </p:nvSpPr>
        <p:spPr>
          <a:xfrm>
            <a:off x="5997600" y="3549600"/>
            <a:ext cx="798480" cy="113688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79" name=""/>
          <p:cNvSpPr/>
          <p:nvPr/>
        </p:nvSpPr>
        <p:spPr>
          <a:xfrm>
            <a:off x="6178680" y="3139920"/>
            <a:ext cx="303120" cy="58104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80" name=""/>
          <p:cNvSpPr/>
          <p:nvPr/>
        </p:nvSpPr>
        <p:spPr>
          <a:xfrm>
            <a:off x="6657840" y="2886120"/>
            <a:ext cx="46080" cy="41904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81" name=""/>
          <p:cNvSpPr/>
          <p:nvPr/>
        </p:nvSpPr>
        <p:spPr>
          <a:xfrm flipH="1" flipV="1">
            <a:off x="6746760" y="3335040"/>
            <a:ext cx="69840" cy="142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82" name=""/>
          <p:cNvSpPr/>
          <p:nvPr/>
        </p:nvSpPr>
        <p:spPr>
          <a:xfrm>
            <a:off x="6058080" y="3051000"/>
            <a:ext cx="1055520" cy="163548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83" name=""/>
          <p:cNvSpPr/>
          <p:nvPr/>
        </p:nvSpPr>
        <p:spPr>
          <a:xfrm>
            <a:off x="5956200" y="3573360"/>
            <a:ext cx="838440" cy="94464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84" name=""/>
          <p:cNvSpPr/>
          <p:nvPr/>
        </p:nvSpPr>
        <p:spPr>
          <a:xfrm>
            <a:off x="4383000" y="4165560"/>
            <a:ext cx="1108080" cy="43344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85" name=""/>
          <p:cNvSpPr/>
          <p:nvPr/>
        </p:nvSpPr>
        <p:spPr>
          <a:xfrm flipH="1">
            <a:off x="5560560" y="1995480"/>
            <a:ext cx="42840" cy="25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86" name=""/>
          <p:cNvSpPr/>
          <p:nvPr/>
        </p:nvSpPr>
        <p:spPr>
          <a:xfrm>
            <a:off x="4216320" y="2946240"/>
            <a:ext cx="936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87" name=""/>
          <p:cNvSpPr/>
          <p:nvPr/>
        </p:nvSpPr>
        <p:spPr>
          <a:xfrm flipV="1">
            <a:off x="3265560" y="3800520"/>
            <a:ext cx="4680" cy="117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88" name=""/>
          <p:cNvSpPr/>
          <p:nvPr/>
        </p:nvSpPr>
        <p:spPr>
          <a:xfrm>
            <a:off x="4718160" y="3173400"/>
            <a:ext cx="155520" cy="30816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89" name=""/>
          <p:cNvSpPr/>
          <p:nvPr/>
        </p:nvSpPr>
        <p:spPr>
          <a:xfrm flipH="1">
            <a:off x="4727520" y="3381480"/>
            <a:ext cx="7632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0" name=""/>
          <p:cNvSpPr/>
          <p:nvPr/>
        </p:nvSpPr>
        <p:spPr>
          <a:xfrm>
            <a:off x="5477040" y="2860560"/>
            <a:ext cx="21096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1" name=""/>
          <p:cNvSpPr/>
          <p:nvPr/>
        </p:nvSpPr>
        <p:spPr>
          <a:xfrm>
            <a:off x="7464600" y="1817640"/>
            <a:ext cx="671400" cy="11268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2" name=""/>
          <p:cNvSpPr/>
          <p:nvPr/>
        </p:nvSpPr>
        <p:spPr>
          <a:xfrm>
            <a:off x="6477120" y="2460600"/>
            <a:ext cx="377640" cy="32544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3" name=""/>
          <p:cNvSpPr/>
          <p:nvPr/>
        </p:nvSpPr>
        <p:spPr>
          <a:xfrm flipH="1">
            <a:off x="7614720" y="2330280"/>
            <a:ext cx="6516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4" name=""/>
          <p:cNvSpPr/>
          <p:nvPr/>
        </p:nvSpPr>
        <p:spPr>
          <a:xfrm>
            <a:off x="7604280" y="2550960"/>
            <a:ext cx="406080" cy="9684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5" name=""/>
          <p:cNvSpPr/>
          <p:nvPr/>
        </p:nvSpPr>
        <p:spPr>
          <a:xfrm flipV="1">
            <a:off x="5818320" y="4063680"/>
            <a:ext cx="2700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6" name=""/>
          <p:cNvSpPr/>
          <p:nvPr/>
        </p:nvSpPr>
        <p:spPr>
          <a:xfrm>
            <a:off x="7050240" y="2664000"/>
            <a:ext cx="377640" cy="9036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7" name=""/>
          <p:cNvSpPr/>
          <p:nvPr/>
        </p:nvSpPr>
        <p:spPr>
          <a:xfrm>
            <a:off x="6927840" y="3659040"/>
            <a:ext cx="93600" cy="19872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8" name=""/>
          <p:cNvSpPr/>
          <p:nvPr/>
        </p:nvSpPr>
        <p:spPr>
          <a:xfrm>
            <a:off x="6892920" y="3776760"/>
            <a:ext cx="2376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9" name=""/>
          <p:cNvSpPr/>
          <p:nvPr/>
        </p:nvSpPr>
        <p:spPr>
          <a:xfrm flipV="1">
            <a:off x="5924520" y="4109760"/>
            <a:ext cx="18576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0" name=""/>
          <p:cNvSpPr/>
          <p:nvPr/>
        </p:nvSpPr>
        <p:spPr>
          <a:xfrm flipH="1" flipV="1">
            <a:off x="6746760" y="3335040"/>
            <a:ext cx="69840" cy="142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1" name=""/>
          <p:cNvSpPr/>
          <p:nvPr/>
        </p:nvSpPr>
        <p:spPr>
          <a:xfrm flipH="1">
            <a:off x="6579720" y="38926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2" name=""/>
          <p:cNvSpPr/>
          <p:nvPr/>
        </p:nvSpPr>
        <p:spPr>
          <a:xfrm>
            <a:off x="5703840" y="3973680"/>
            <a:ext cx="56664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3" name=""/>
          <p:cNvSpPr/>
          <p:nvPr/>
        </p:nvSpPr>
        <p:spPr>
          <a:xfrm>
            <a:off x="6750000" y="2673360"/>
            <a:ext cx="18108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4" name=""/>
          <p:cNvSpPr/>
          <p:nvPr/>
        </p:nvSpPr>
        <p:spPr>
          <a:xfrm flipH="1" flipV="1">
            <a:off x="6551280" y="3949200"/>
            <a:ext cx="73080" cy="24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2680" bIns="-22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5" name=""/>
          <p:cNvSpPr/>
          <p:nvPr/>
        </p:nvSpPr>
        <p:spPr>
          <a:xfrm flipV="1">
            <a:off x="6275520" y="4105080"/>
            <a:ext cx="14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6" name=""/>
          <p:cNvSpPr/>
          <p:nvPr/>
        </p:nvSpPr>
        <p:spPr>
          <a:xfrm flipH="1">
            <a:off x="4716000" y="4152960"/>
            <a:ext cx="79560" cy="379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7" name=""/>
          <p:cNvSpPr/>
          <p:nvPr/>
        </p:nvSpPr>
        <p:spPr>
          <a:xfrm flipH="1">
            <a:off x="5176800" y="4656240"/>
            <a:ext cx="8568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8" name=""/>
          <p:cNvSpPr/>
          <p:nvPr/>
        </p:nvSpPr>
        <p:spPr>
          <a:xfrm>
            <a:off x="5384880" y="4978440"/>
            <a:ext cx="46080" cy="1033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9" name=""/>
          <p:cNvSpPr/>
          <p:nvPr/>
        </p:nvSpPr>
        <p:spPr>
          <a:xfrm>
            <a:off x="5384880" y="4695840"/>
            <a:ext cx="233280" cy="29052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0" name=""/>
          <p:cNvSpPr/>
          <p:nvPr/>
        </p:nvSpPr>
        <p:spPr>
          <a:xfrm>
            <a:off x="5384880" y="4978440"/>
            <a:ext cx="46080" cy="1033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1" name=""/>
          <p:cNvSpPr/>
          <p:nvPr/>
        </p:nvSpPr>
        <p:spPr>
          <a:xfrm>
            <a:off x="5384880" y="4695840"/>
            <a:ext cx="233280" cy="29052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2" name=""/>
          <p:cNvSpPr/>
          <p:nvPr/>
        </p:nvSpPr>
        <p:spPr>
          <a:xfrm>
            <a:off x="5819760" y="1919160"/>
            <a:ext cx="592200" cy="9540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3" name=""/>
          <p:cNvSpPr/>
          <p:nvPr/>
        </p:nvSpPr>
        <p:spPr>
          <a:xfrm>
            <a:off x="5856120" y="1833480"/>
            <a:ext cx="265320" cy="84924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4" name=""/>
          <p:cNvSpPr/>
          <p:nvPr/>
        </p:nvSpPr>
        <p:spPr>
          <a:xfrm>
            <a:off x="5688000" y="2057400"/>
            <a:ext cx="208080" cy="12060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5" name=""/>
          <p:cNvSpPr/>
          <p:nvPr/>
        </p:nvSpPr>
        <p:spPr>
          <a:xfrm>
            <a:off x="5727600" y="2236680"/>
            <a:ext cx="114480" cy="13680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6" name=""/>
          <p:cNvSpPr/>
          <p:nvPr/>
        </p:nvSpPr>
        <p:spPr>
          <a:xfrm>
            <a:off x="5246640" y="2195640"/>
            <a:ext cx="924120" cy="44280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7" name=""/>
          <p:cNvSpPr/>
          <p:nvPr/>
        </p:nvSpPr>
        <p:spPr>
          <a:xfrm>
            <a:off x="5489640" y="2635200"/>
            <a:ext cx="36360" cy="48420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8" name=""/>
          <p:cNvSpPr/>
          <p:nvPr/>
        </p:nvSpPr>
        <p:spPr>
          <a:xfrm>
            <a:off x="4788000" y="2459160"/>
            <a:ext cx="1684080" cy="170496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9" name=""/>
          <p:cNvSpPr/>
          <p:nvPr/>
        </p:nvSpPr>
        <p:spPr>
          <a:xfrm>
            <a:off x="5321160" y="3301920"/>
            <a:ext cx="120960" cy="13176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0" name=""/>
          <p:cNvSpPr/>
          <p:nvPr/>
        </p:nvSpPr>
        <p:spPr>
          <a:xfrm>
            <a:off x="4952880" y="3317760"/>
            <a:ext cx="146160" cy="21276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1" name=""/>
          <p:cNvSpPr/>
          <p:nvPr/>
        </p:nvSpPr>
        <p:spPr>
          <a:xfrm>
            <a:off x="5033880" y="3592440"/>
            <a:ext cx="303120" cy="19836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2" name=""/>
          <p:cNvSpPr/>
          <p:nvPr/>
        </p:nvSpPr>
        <p:spPr>
          <a:xfrm>
            <a:off x="4767120" y="3672000"/>
            <a:ext cx="212760" cy="21276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3" name=""/>
          <p:cNvSpPr/>
          <p:nvPr/>
        </p:nvSpPr>
        <p:spPr>
          <a:xfrm>
            <a:off x="4927680" y="3768840"/>
            <a:ext cx="88920" cy="12204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4" name=""/>
          <p:cNvSpPr/>
          <p:nvPr/>
        </p:nvSpPr>
        <p:spPr>
          <a:xfrm>
            <a:off x="4381560" y="1592280"/>
            <a:ext cx="1482840" cy="109044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5" name=""/>
          <p:cNvSpPr/>
          <p:nvPr/>
        </p:nvSpPr>
        <p:spPr>
          <a:xfrm>
            <a:off x="3986280" y="2684520"/>
            <a:ext cx="1511280" cy="31572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6" name=""/>
          <p:cNvSpPr/>
          <p:nvPr/>
        </p:nvSpPr>
        <p:spPr>
          <a:xfrm>
            <a:off x="3732120" y="1479600"/>
            <a:ext cx="42840" cy="18396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7" name=""/>
          <p:cNvSpPr/>
          <p:nvPr/>
        </p:nvSpPr>
        <p:spPr>
          <a:xfrm>
            <a:off x="3652920" y="1515960"/>
            <a:ext cx="102960" cy="7956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8" name=""/>
          <p:cNvSpPr/>
          <p:nvPr/>
        </p:nvSpPr>
        <p:spPr>
          <a:xfrm>
            <a:off x="4156200" y="3392640"/>
            <a:ext cx="87120" cy="24264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9" name=""/>
          <p:cNvSpPr/>
          <p:nvPr/>
        </p:nvSpPr>
        <p:spPr>
          <a:xfrm>
            <a:off x="4622760" y="4145040"/>
            <a:ext cx="273240" cy="40320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0" name=""/>
          <p:cNvSpPr/>
          <p:nvPr/>
        </p:nvSpPr>
        <p:spPr>
          <a:xfrm>
            <a:off x="4503600" y="3816360"/>
            <a:ext cx="417600" cy="21420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1" name=""/>
          <p:cNvSpPr/>
          <p:nvPr/>
        </p:nvSpPr>
        <p:spPr>
          <a:xfrm>
            <a:off x="3327480" y="3602160"/>
            <a:ext cx="1350720" cy="84600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2" name=""/>
          <p:cNvSpPr/>
          <p:nvPr/>
        </p:nvSpPr>
        <p:spPr>
          <a:xfrm>
            <a:off x="5313240" y="4422600"/>
            <a:ext cx="2502000" cy="66852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3" name=""/>
          <p:cNvSpPr/>
          <p:nvPr/>
        </p:nvSpPr>
        <p:spPr>
          <a:xfrm>
            <a:off x="7453440" y="4683240"/>
            <a:ext cx="147600" cy="9180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4" name=""/>
          <p:cNvSpPr/>
          <p:nvPr/>
        </p:nvSpPr>
        <p:spPr>
          <a:xfrm>
            <a:off x="7512120" y="4703760"/>
            <a:ext cx="71280" cy="9828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5" name=""/>
          <p:cNvSpPr/>
          <p:nvPr/>
        </p:nvSpPr>
        <p:spPr>
          <a:xfrm>
            <a:off x="7497720" y="4756320"/>
            <a:ext cx="38160" cy="5544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6" name=""/>
          <p:cNvSpPr/>
          <p:nvPr/>
        </p:nvSpPr>
        <p:spPr>
          <a:xfrm>
            <a:off x="5553000" y="5022720"/>
            <a:ext cx="123840" cy="15732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7" name=""/>
          <p:cNvSpPr/>
          <p:nvPr/>
        </p:nvSpPr>
        <p:spPr>
          <a:xfrm>
            <a:off x="5411880" y="4881600"/>
            <a:ext cx="163440" cy="17136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8" name=""/>
          <p:cNvSpPr/>
          <p:nvPr/>
        </p:nvSpPr>
        <p:spPr>
          <a:xfrm>
            <a:off x="5205240" y="4583160"/>
            <a:ext cx="557280" cy="42696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9" name=""/>
          <p:cNvSpPr/>
          <p:nvPr/>
        </p:nvSpPr>
        <p:spPr>
          <a:xfrm>
            <a:off x="5156280" y="4486320"/>
            <a:ext cx="955440" cy="30960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0" name=""/>
          <p:cNvSpPr/>
          <p:nvPr/>
        </p:nvSpPr>
        <p:spPr>
          <a:xfrm>
            <a:off x="6640560" y="4451400"/>
            <a:ext cx="23760" cy="8244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1" name=""/>
          <p:cNvSpPr/>
          <p:nvPr/>
        </p:nvSpPr>
        <p:spPr>
          <a:xfrm>
            <a:off x="7469280" y="4449600"/>
            <a:ext cx="114120" cy="13032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2" name=""/>
          <p:cNvSpPr/>
          <p:nvPr/>
        </p:nvSpPr>
        <p:spPr>
          <a:xfrm>
            <a:off x="5572080" y="4741920"/>
            <a:ext cx="182520" cy="24300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3" name=""/>
          <p:cNvSpPr/>
          <p:nvPr/>
        </p:nvSpPr>
        <p:spPr>
          <a:xfrm>
            <a:off x="5819760" y="1919160"/>
            <a:ext cx="592200" cy="9540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4" name=""/>
          <p:cNvSpPr/>
          <p:nvPr/>
        </p:nvSpPr>
        <p:spPr>
          <a:xfrm>
            <a:off x="5856120" y="1833480"/>
            <a:ext cx="265320" cy="84924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5" name=""/>
          <p:cNvSpPr/>
          <p:nvPr/>
        </p:nvSpPr>
        <p:spPr>
          <a:xfrm>
            <a:off x="5688000" y="2057400"/>
            <a:ext cx="208080" cy="12060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6" name=""/>
          <p:cNvSpPr/>
          <p:nvPr/>
        </p:nvSpPr>
        <p:spPr>
          <a:xfrm>
            <a:off x="5727600" y="2236680"/>
            <a:ext cx="114480" cy="13680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7" name=""/>
          <p:cNvSpPr/>
          <p:nvPr/>
        </p:nvSpPr>
        <p:spPr>
          <a:xfrm>
            <a:off x="5246640" y="2195640"/>
            <a:ext cx="924120" cy="44280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8" name=""/>
          <p:cNvSpPr/>
          <p:nvPr/>
        </p:nvSpPr>
        <p:spPr>
          <a:xfrm>
            <a:off x="5489640" y="2635200"/>
            <a:ext cx="36360" cy="48420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9" name=""/>
          <p:cNvSpPr/>
          <p:nvPr/>
        </p:nvSpPr>
        <p:spPr>
          <a:xfrm>
            <a:off x="4788000" y="2459160"/>
            <a:ext cx="1684080" cy="170496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0" name=""/>
          <p:cNvSpPr/>
          <p:nvPr/>
        </p:nvSpPr>
        <p:spPr>
          <a:xfrm>
            <a:off x="5321160" y="3301920"/>
            <a:ext cx="120960" cy="13176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1" name=""/>
          <p:cNvSpPr/>
          <p:nvPr/>
        </p:nvSpPr>
        <p:spPr>
          <a:xfrm>
            <a:off x="4952880" y="3317760"/>
            <a:ext cx="146160" cy="21276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2" name=""/>
          <p:cNvSpPr/>
          <p:nvPr/>
        </p:nvSpPr>
        <p:spPr>
          <a:xfrm>
            <a:off x="5033880" y="3592440"/>
            <a:ext cx="303120" cy="19836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3" name=""/>
          <p:cNvSpPr/>
          <p:nvPr/>
        </p:nvSpPr>
        <p:spPr>
          <a:xfrm>
            <a:off x="4767120" y="3672000"/>
            <a:ext cx="212760" cy="21276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4" name=""/>
          <p:cNvSpPr/>
          <p:nvPr/>
        </p:nvSpPr>
        <p:spPr>
          <a:xfrm>
            <a:off x="4927680" y="3768840"/>
            <a:ext cx="88920" cy="12204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5" name=""/>
          <p:cNvSpPr/>
          <p:nvPr/>
        </p:nvSpPr>
        <p:spPr>
          <a:xfrm>
            <a:off x="4381560" y="1592280"/>
            <a:ext cx="1482840" cy="109044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6" name=""/>
          <p:cNvSpPr/>
          <p:nvPr/>
        </p:nvSpPr>
        <p:spPr>
          <a:xfrm>
            <a:off x="3986280" y="2684520"/>
            <a:ext cx="1511280" cy="31572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7" name=""/>
          <p:cNvSpPr/>
          <p:nvPr/>
        </p:nvSpPr>
        <p:spPr>
          <a:xfrm>
            <a:off x="3732120" y="1479600"/>
            <a:ext cx="42840" cy="18396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8" name=""/>
          <p:cNvSpPr/>
          <p:nvPr/>
        </p:nvSpPr>
        <p:spPr>
          <a:xfrm>
            <a:off x="3652920" y="1515960"/>
            <a:ext cx="102960" cy="7956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9" name=""/>
          <p:cNvSpPr/>
          <p:nvPr/>
        </p:nvSpPr>
        <p:spPr>
          <a:xfrm>
            <a:off x="4156200" y="3392640"/>
            <a:ext cx="87120" cy="24264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0" name=""/>
          <p:cNvSpPr/>
          <p:nvPr/>
        </p:nvSpPr>
        <p:spPr>
          <a:xfrm>
            <a:off x="4622760" y="4145040"/>
            <a:ext cx="273240" cy="40320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1" name=""/>
          <p:cNvSpPr/>
          <p:nvPr/>
        </p:nvSpPr>
        <p:spPr>
          <a:xfrm>
            <a:off x="4503600" y="3816360"/>
            <a:ext cx="417600" cy="21420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2" name=""/>
          <p:cNvSpPr/>
          <p:nvPr/>
        </p:nvSpPr>
        <p:spPr>
          <a:xfrm>
            <a:off x="3327480" y="3602160"/>
            <a:ext cx="1350720" cy="84600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3" name=""/>
          <p:cNvSpPr/>
          <p:nvPr/>
        </p:nvSpPr>
        <p:spPr>
          <a:xfrm>
            <a:off x="5313240" y="4422600"/>
            <a:ext cx="2502000" cy="66852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4" name=""/>
          <p:cNvSpPr/>
          <p:nvPr/>
        </p:nvSpPr>
        <p:spPr>
          <a:xfrm>
            <a:off x="7453440" y="4683240"/>
            <a:ext cx="147600" cy="9180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5" name=""/>
          <p:cNvSpPr/>
          <p:nvPr/>
        </p:nvSpPr>
        <p:spPr>
          <a:xfrm>
            <a:off x="7512120" y="4703760"/>
            <a:ext cx="71280" cy="9828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6" name=""/>
          <p:cNvSpPr/>
          <p:nvPr/>
        </p:nvSpPr>
        <p:spPr>
          <a:xfrm>
            <a:off x="7497720" y="4756320"/>
            <a:ext cx="38160" cy="5544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7" name=""/>
          <p:cNvSpPr/>
          <p:nvPr/>
        </p:nvSpPr>
        <p:spPr>
          <a:xfrm>
            <a:off x="5553000" y="5022720"/>
            <a:ext cx="123840" cy="15732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8" name=""/>
          <p:cNvSpPr/>
          <p:nvPr/>
        </p:nvSpPr>
        <p:spPr>
          <a:xfrm>
            <a:off x="5411880" y="4881600"/>
            <a:ext cx="163440" cy="17136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9" name=""/>
          <p:cNvSpPr/>
          <p:nvPr/>
        </p:nvSpPr>
        <p:spPr>
          <a:xfrm>
            <a:off x="5205240" y="4583160"/>
            <a:ext cx="557280" cy="42696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70" name=""/>
          <p:cNvSpPr/>
          <p:nvPr/>
        </p:nvSpPr>
        <p:spPr>
          <a:xfrm>
            <a:off x="5156280" y="4486320"/>
            <a:ext cx="955440" cy="30960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71" name=""/>
          <p:cNvSpPr/>
          <p:nvPr/>
        </p:nvSpPr>
        <p:spPr>
          <a:xfrm>
            <a:off x="6640560" y="4451400"/>
            <a:ext cx="23760" cy="8244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72" name=""/>
          <p:cNvSpPr/>
          <p:nvPr/>
        </p:nvSpPr>
        <p:spPr>
          <a:xfrm>
            <a:off x="7469280" y="4449600"/>
            <a:ext cx="114120" cy="13032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73" name=""/>
          <p:cNvSpPr/>
          <p:nvPr/>
        </p:nvSpPr>
        <p:spPr>
          <a:xfrm>
            <a:off x="5572080" y="4741920"/>
            <a:ext cx="182520" cy="24300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774" name=""/>
          <p:cNvGrpSpPr/>
          <p:nvPr/>
        </p:nvGrpSpPr>
        <p:grpSpPr>
          <a:xfrm>
            <a:off x="3627360" y="1138320"/>
            <a:ext cx="199800" cy="207360"/>
            <a:chOff x="3627360" y="1138320"/>
            <a:chExt cx="199800" cy="207360"/>
          </a:xfrm>
        </p:grpSpPr>
        <p:sp>
          <p:nvSpPr>
            <p:cNvPr id="2775" name=""/>
            <p:cNvSpPr/>
            <p:nvPr/>
          </p:nvSpPr>
          <p:spPr>
            <a:xfrm>
              <a:off x="3627360" y="1138320"/>
              <a:ext cx="19980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6" name=""/>
            <p:cNvSpPr/>
            <p:nvPr/>
          </p:nvSpPr>
          <p:spPr>
            <a:xfrm>
              <a:off x="3627360" y="1138320"/>
              <a:ext cx="19980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7" name=""/>
            <p:cNvSpPr/>
            <p:nvPr/>
          </p:nvSpPr>
          <p:spPr>
            <a:xfrm>
              <a:off x="3627360" y="1138320"/>
              <a:ext cx="19980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8" name=""/>
            <p:cNvSpPr/>
            <p:nvPr/>
          </p:nvSpPr>
          <p:spPr>
            <a:xfrm>
              <a:off x="3627360" y="116280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779" name=""/>
          <p:cNvGrpSpPr/>
          <p:nvPr/>
        </p:nvGrpSpPr>
        <p:grpSpPr>
          <a:xfrm>
            <a:off x="3981600" y="1100160"/>
            <a:ext cx="201240" cy="209160"/>
            <a:chOff x="3981600" y="1100160"/>
            <a:chExt cx="201240" cy="209160"/>
          </a:xfrm>
        </p:grpSpPr>
        <p:sp>
          <p:nvSpPr>
            <p:cNvPr id="2780" name=""/>
            <p:cNvSpPr/>
            <p:nvPr/>
          </p:nvSpPr>
          <p:spPr>
            <a:xfrm>
              <a:off x="3981600" y="110016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1" name=""/>
            <p:cNvSpPr/>
            <p:nvPr/>
          </p:nvSpPr>
          <p:spPr>
            <a:xfrm>
              <a:off x="3981600" y="1100160"/>
              <a:ext cx="201240" cy="52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2" name=""/>
            <p:cNvSpPr/>
            <p:nvPr/>
          </p:nvSpPr>
          <p:spPr>
            <a:xfrm>
              <a:off x="3981600" y="110016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3" name=""/>
            <p:cNvSpPr/>
            <p:nvPr/>
          </p:nvSpPr>
          <p:spPr>
            <a:xfrm>
              <a:off x="3981600" y="112644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784" name=""/>
          <p:cNvGrpSpPr/>
          <p:nvPr/>
        </p:nvGrpSpPr>
        <p:grpSpPr>
          <a:xfrm>
            <a:off x="4243320" y="1963800"/>
            <a:ext cx="201240" cy="207720"/>
            <a:chOff x="4243320" y="1963800"/>
            <a:chExt cx="201240" cy="207720"/>
          </a:xfrm>
        </p:grpSpPr>
        <p:sp>
          <p:nvSpPr>
            <p:cNvPr id="2785" name=""/>
            <p:cNvSpPr/>
            <p:nvPr/>
          </p:nvSpPr>
          <p:spPr>
            <a:xfrm>
              <a:off x="4243320" y="1963800"/>
              <a:ext cx="20124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6" name=""/>
            <p:cNvSpPr/>
            <p:nvPr/>
          </p:nvSpPr>
          <p:spPr>
            <a:xfrm>
              <a:off x="4243320" y="196380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7" name=""/>
            <p:cNvSpPr/>
            <p:nvPr/>
          </p:nvSpPr>
          <p:spPr>
            <a:xfrm>
              <a:off x="4243320" y="1963800"/>
              <a:ext cx="20124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8" name=""/>
            <p:cNvSpPr/>
            <p:nvPr/>
          </p:nvSpPr>
          <p:spPr>
            <a:xfrm>
              <a:off x="4243320" y="198792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789" name=""/>
          <p:cNvGrpSpPr/>
          <p:nvPr/>
        </p:nvGrpSpPr>
        <p:grpSpPr>
          <a:xfrm>
            <a:off x="3990960" y="2840040"/>
            <a:ext cx="199800" cy="209160"/>
            <a:chOff x="3990960" y="2840040"/>
            <a:chExt cx="199800" cy="209160"/>
          </a:xfrm>
        </p:grpSpPr>
        <p:sp>
          <p:nvSpPr>
            <p:cNvPr id="2790" name=""/>
            <p:cNvSpPr/>
            <p:nvPr/>
          </p:nvSpPr>
          <p:spPr>
            <a:xfrm>
              <a:off x="3990960" y="2840040"/>
              <a:ext cx="19980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1" name=""/>
            <p:cNvSpPr/>
            <p:nvPr/>
          </p:nvSpPr>
          <p:spPr>
            <a:xfrm>
              <a:off x="3990960" y="2840040"/>
              <a:ext cx="199800" cy="529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2" name=""/>
            <p:cNvSpPr/>
            <p:nvPr/>
          </p:nvSpPr>
          <p:spPr>
            <a:xfrm>
              <a:off x="3990960" y="2840040"/>
              <a:ext cx="19980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3" name=""/>
            <p:cNvSpPr/>
            <p:nvPr/>
          </p:nvSpPr>
          <p:spPr>
            <a:xfrm>
              <a:off x="3990960" y="2866320"/>
              <a:ext cx="199800" cy="266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794" name=""/>
          <p:cNvGrpSpPr/>
          <p:nvPr/>
        </p:nvGrpSpPr>
        <p:grpSpPr>
          <a:xfrm>
            <a:off x="2739960" y="3392640"/>
            <a:ext cx="201240" cy="209160"/>
            <a:chOff x="2739960" y="3392640"/>
            <a:chExt cx="201240" cy="209160"/>
          </a:xfrm>
        </p:grpSpPr>
        <p:sp>
          <p:nvSpPr>
            <p:cNvPr id="2795" name=""/>
            <p:cNvSpPr/>
            <p:nvPr/>
          </p:nvSpPr>
          <p:spPr>
            <a:xfrm>
              <a:off x="2739960" y="339264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6" name=""/>
            <p:cNvSpPr/>
            <p:nvPr/>
          </p:nvSpPr>
          <p:spPr>
            <a:xfrm>
              <a:off x="2739960" y="3392640"/>
              <a:ext cx="201240" cy="5256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7" name=""/>
            <p:cNvSpPr/>
            <p:nvPr/>
          </p:nvSpPr>
          <p:spPr>
            <a:xfrm>
              <a:off x="2739960" y="339264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8" name=""/>
            <p:cNvSpPr/>
            <p:nvPr/>
          </p:nvSpPr>
          <p:spPr>
            <a:xfrm>
              <a:off x="2739960" y="34189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799" name=""/>
          <p:cNvGrpSpPr/>
          <p:nvPr/>
        </p:nvGrpSpPr>
        <p:grpSpPr>
          <a:xfrm>
            <a:off x="5373720" y="3268800"/>
            <a:ext cx="201240" cy="209160"/>
            <a:chOff x="5373720" y="3268800"/>
            <a:chExt cx="201240" cy="209160"/>
          </a:xfrm>
        </p:grpSpPr>
        <p:sp>
          <p:nvSpPr>
            <p:cNvPr id="2800" name=""/>
            <p:cNvSpPr/>
            <p:nvPr/>
          </p:nvSpPr>
          <p:spPr>
            <a:xfrm>
              <a:off x="5373720" y="326880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1" name=""/>
            <p:cNvSpPr/>
            <p:nvPr/>
          </p:nvSpPr>
          <p:spPr>
            <a:xfrm>
              <a:off x="5373720" y="3268800"/>
              <a:ext cx="2012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2" name=""/>
            <p:cNvSpPr/>
            <p:nvPr/>
          </p:nvSpPr>
          <p:spPr>
            <a:xfrm>
              <a:off x="5373720" y="326880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3" name=""/>
            <p:cNvSpPr/>
            <p:nvPr/>
          </p:nvSpPr>
          <p:spPr>
            <a:xfrm>
              <a:off x="5373720" y="329508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04" name=""/>
          <p:cNvGrpSpPr/>
          <p:nvPr/>
        </p:nvGrpSpPr>
        <p:grpSpPr>
          <a:xfrm>
            <a:off x="5659560" y="4238640"/>
            <a:ext cx="201240" cy="207720"/>
            <a:chOff x="5659560" y="4238640"/>
            <a:chExt cx="201240" cy="207720"/>
          </a:xfrm>
        </p:grpSpPr>
        <p:sp>
          <p:nvSpPr>
            <p:cNvPr id="2805" name=""/>
            <p:cNvSpPr/>
            <p:nvPr/>
          </p:nvSpPr>
          <p:spPr>
            <a:xfrm>
              <a:off x="5659560" y="4238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6" name=""/>
            <p:cNvSpPr/>
            <p:nvPr/>
          </p:nvSpPr>
          <p:spPr>
            <a:xfrm>
              <a:off x="5659560" y="4238640"/>
              <a:ext cx="2012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7" name=""/>
            <p:cNvSpPr/>
            <p:nvPr/>
          </p:nvSpPr>
          <p:spPr>
            <a:xfrm>
              <a:off x="5659560" y="4238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8" name=""/>
            <p:cNvSpPr/>
            <p:nvPr/>
          </p:nvSpPr>
          <p:spPr>
            <a:xfrm>
              <a:off x="5659560" y="42631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09" name=""/>
          <p:cNvGrpSpPr/>
          <p:nvPr/>
        </p:nvGrpSpPr>
        <p:grpSpPr>
          <a:xfrm>
            <a:off x="5942160" y="4130640"/>
            <a:ext cx="201240" cy="207720"/>
            <a:chOff x="5942160" y="4130640"/>
            <a:chExt cx="201240" cy="207720"/>
          </a:xfrm>
        </p:grpSpPr>
        <p:sp>
          <p:nvSpPr>
            <p:cNvPr id="2810" name=""/>
            <p:cNvSpPr/>
            <p:nvPr/>
          </p:nvSpPr>
          <p:spPr>
            <a:xfrm>
              <a:off x="5942160" y="4130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1" name=""/>
            <p:cNvSpPr/>
            <p:nvPr/>
          </p:nvSpPr>
          <p:spPr>
            <a:xfrm>
              <a:off x="5942160" y="4130640"/>
              <a:ext cx="2012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2" name=""/>
            <p:cNvSpPr/>
            <p:nvPr/>
          </p:nvSpPr>
          <p:spPr>
            <a:xfrm>
              <a:off x="5942160" y="4130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3" name=""/>
            <p:cNvSpPr/>
            <p:nvPr/>
          </p:nvSpPr>
          <p:spPr>
            <a:xfrm>
              <a:off x="5942160" y="41551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14" name=""/>
          <p:cNvGrpSpPr/>
          <p:nvPr/>
        </p:nvGrpSpPr>
        <p:grpSpPr>
          <a:xfrm>
            <a:off x="6121440" y="4229280"/>
            <a:ext cx="199800" cy="209160"/>
            <a:chOff x="6121440" y="4229280"/>
            <a:chExt cx="199800" cy="209160"/>
          </a:xfrm>
        </p:grpSpPr>
        <p:sp>
          <p:nvSpPr>
            <p:cNvPr id="2815" name=""/>
            <p:cNvSpPr/>
            <p:nvPr/>
          </p:nvSpPr>
          <p:spPr>
            <a:xfrm>
              <a:off x="6121440" y="4229280"/>
              <a:ext cx="19980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6" name=""/>
            <p:cNvSpPr/>
            <p:nvPr/>
          </p:nvSpPr>
          <p:spPr>
            <a:xfrm>
              <a:off x="6121440" y="4229280"/>
              <a:ext cx="19980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7" name=""/>
            <p:cNvSpPr/>
            <p:nvPr/>
          </p:nvSpPr>
          <p:spPr>
            <a:xfrm>
              <a:off x="6121440" y="4229280"/>
              <a:ext cx="19980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8" name=""/>
            <p:cNvSpPr/>
            <p:nvPr/>
          </p:nvSpPr>
          <p:spPr>
            <a:xfrm>
              <a:off x="6121440" y="425556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19" name=""/>
          <p:cNvGrpSpPr/>
          <p:nvPr/>
        </p:nvGrpSpPr>
        <p:grpSpPr>
          <a:xfrm>
            <a:off x="6499080" y="4146480"/>
            <a:ext cx="201240" cy="207720"/>
            <a:chOff x="6499080" y="4146480"/>
            <a:chExt cx="201240" cy="207720"/>
          </a:xfrm>
        </p:grpSpPr>
        <p:sp>
          <p:nvSpPr>
            <p:cNvPr id="2820" name=""/>
            <p:cNvSpPr/>
            <p:nvPr/>
          </p:nvSpPr>
          <p:spPr>
            <a:xfrm>
              <a:off x="6499080" y="414648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1" name=""/>
            <p:cNvSpPr/>
            <p:nvPr/>
          </p:nvSpPr>
          <p:spPr>
            <a:xfrm>
              <a:off x="6499080" y="4146480"/>
              <a:ext cx="201240" cy="511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2" name=""/>
            <p:cNvSpPr/>
            <p:nvPr/>
          </p:nvSpPr>
          <p:spPr>
            <a:xfrm>
              <a:off x="6499080" y="414648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3" name=""/>
            <p:cNvSpPr/>
            <p:nvPr/>
          </p:nvSpPr>
          <p:spPr>
            <a:xfrm>
              <a:off x="6499080" y="417096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24" name=""/>
          <p:cNvGrpSpPr/>
          <p:nvPr/>
        </p:nvGrpSpPr>
        <p:grpSpPr>
          <a:xfrm>
            <a:off x="6705720" y="2149560"/>
            <a:ext cx="201240" cy="207360"/>
            <a:chOff x="6705720" y="2149560"/>
            <a:chExt cx="201240" cy="207360"/>
          </a:xfrm>
        </p:grpSpPr>
        <p:sp>
          <p:nvSpPr>
            <p:cNvPr id="2825" name=""/>
            <p:cNvSpPr/>
            <p:nvPr/>
          </p:nvSpPr>
          <p:spPr>
            <a:xfrm>
              <a:off x="6705720" y="214956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6" name=""/>
            <p:cNvSpPr/>
            <p:nvPr/>
          </p:nvSpPr>
          <p:spPr>
            <a:xfrm>
              <a:off x="6705720" y="214956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7" name=""/>
            <p:cNvSpPr/>
            <p:nvPr/>
          </p:nvSpPr>
          <p:spPr>
            <a:xfrm>
              <a:off x="6705720" y="214956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8" name=""/>
            <p:cNvSpPr/>
            <p:nvPr/>
          </p:nvSpPr>
          <p:spPr>
            <a:xfrm>
              <a:off x="6705720" y="217368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29" name=""/>
          <p:cNvGrpSpPr/>
          <p:nvPr/>
        </p:nvGrpSpPr>
        <p:grpSpPr>
          <a:xfrm>
            <a:off x="6964200" y="2346480"/>
            <a:ext cx="201240" cy="207360"/>
            <a:chOff x="6964200" y="2346480"/>
            <a:chExt cx="201240" cy="207360"/>
          </a:xfrm>
        </p:grpSpPr>
        <p:sp>
          <p:nvSpPr>
            <p:cNvPr id="2830" name=""/>
            <p:cNvSpPr/>
            <p:nvPr/>
          </p:nvSpPr>
          <p:spPr>
            <a:xfrm>
              <a:off x="6964200" y="234648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1" name=""/>
            <p:cNvSpPr/>
            <p:nvPr/>
          </p:nvSpPr>
          <p:spPr>
            <a:xfrm>
              <a:off x="6964200" y="2346480"/>
              <a:ext cx="201240" cy="504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2" name=""/>
            <p:cNvSpPr/>
            <p:nvPr/>
          </p:nvSpPr>
          <p:spPr>
            <a:xfrm>
              <a:off x="6964200" y="234648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3" name=""/>
            <p:cNvSpPr/>
            <p:nvPr/>
          </p:nvSpPr>
          <p:spPr>
            <a:xfrm>
              <a:off x="6964200" y="237060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34" name=""/>
          <p:cNvGrpSpPr/>
          <p:nvPr/>
        </p:nvGrpSpPr>
        <p:grpSpPr>
          <a:xfrm>
            <a:off x="7442280" y="2139840"/>
            <a:ext cx="201240" cy="209160"/>
            <a:chOff x="7442280" y="2139840"/>
            <a:chExt cx="201240" cy="209160"/>
          </a:xfrm>
        </p:grpSpPr>
        <p:sp>
          <p:nvSpPr>
            <p:cNvPr id="2835" name=""/>
            <p:cNvSpPr/>
            <p:nvPr/>
          </p:nvSpPr>
          <p:spPr>
            <a:xfrm>
              <a:off x="7442280" y="213984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6" name=""/>
            <p:cNvSpPr/>
            <p:nvPr/>
          </p:nvSpPr>
          <p:spPr>
            <a:xfrm>
              <a:off x="7442280" y="2139840"/>
              <a:ext cx="201240" cy="5256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7" name=""/>
            <p:cNvSpPr/>
            <p:nvPr/>
          </p:nvSpPr>
          <p:spPr>
            <a:xfrm>
              <a:off x="7442280" y="213984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8" name=""/>
            <p:cNvSpPr/>
            <p:nvPr/>
          </p:nvSpPr>
          <p:spPr>
            <a:xfrm>
              <a:off x="7442280" y="216612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39" name=""/>
          <p:cNvGrpSpPr/>
          <p:nvPr/>
        </p:nvGrpSpPr>
        <p:grpSpPr>
          <a:xfrm>
            <a:off x="4551480" y="3049560"/>
            <a:ext cx="198000" cy="207720"/>
            <a:chOff x="4551480" y="3049560"/>
            <a:chExt cx="198000" cy="207720"/>
          </a:xfrm>
        </p:grpSpPr>
        <p:sp>
          <p:nvSpPr>
            <p:cNvPr id="2840" name=""/>
            <p:cNvSpPr/>
            <p:nvPr/>
          </p:nvSpPr>
          <p:spPr>
            <a:xfrm>
              <a:off x="4551480" y="3049560"/>
              <a:ext cx="19800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1" name=""/>
            <p:cNvSpPr/>
            <p:nvPr/>
          </p:nvSpPr>
          <p:spPr>
            <a:xfrm>
              <a:off x="4551480" y="3049560"/>
              <a:ext cx="198000" cy="511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2" name=""/>
            <p:cNvSpPr/>
            <p:nvPr/>
          </p:nvSpPr>
          <p:spPr>
            <a:xfrm>
              <a:off x="4551480" y="3049560"/>
              <a:ext cx="19800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3" name=""/>
            <p:cNvSpPr/>
            <p:nvPr/>
          </p:nvSpPr>
          <p:spPr>
            <a:xfrm>
              <a:off x="4551480" y="3074040"/>
              <a:ext cx="1980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44" name=""/>
          <p:cNvGrpSpPr/>
          <p:nvPr/>
        </p:nvGrpSpPr>
        <p:grpSpPr>
          <a:xfrm>
            <a:off x="5856120" y="2701800"/>
            <a:ext cx="199800" cy="210960"/>
            <a:chOff x="5856120" y="2701800"/>
            <a:chExt cx="199800" cy="210960"/>
          </a:xfrm>
        </p:grpSpPr>
        <p:sp>
          <p:nvSpPr>
            <p:cNvPr id="2845" name=""/>
            <p:cNvSpPr/>
            <p:nvPr/>
          </p:nvSpPr>
          <p:spPr>
            <a:xfrm>
              <a:off x="5856120" y="2701800"/>
              <a:ext cx="19980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6" name=""/>
            <p:cNvSpPr/>
            <p:nvPr/>
          </p:nvSpPr>
          <p:spPr>
            <a:xfrm>
              <a:off x="5856120" y="2701800"/>
              <a:ext cx="199800" cy="532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7" name=""/>
            <p:cNvSpPr/>
            <p:nvPr/>
          </p:nvSpPr>
          <p:spPr>
            <a:xfrm>
              <a:off x="5856120" y="2701800"/>
              <a:ext cx="19980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8" name=""/>
            <p:cNvSpPr/>
            <p:nvPr/>
          </p:nvSpPr>
          <p:spPr>
            <a:xfrm>
              <a:off x="5856120" y="272844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49" name=""/>
          <p:cNvGrpSpPr/>
          <p:nvPr/>
        </p:nvGrpSpPr>
        <p:grpSpPr>
          <a:xfrm>
            <a:off x="5586480" y="4365720"/>
            <a:ext cx="199440" cy="209160"/>
            <a:chOff x="5586480" y="4365720"/>
            <a:chExt cx="199440" cy="209160"/>
          </a:xfrm>
        </p:grpSpPr>
        <p:sp>
          <p:nvSpPr>
            <p:cNvPr id="2850" name=""/>
            <p:cNvSpPr/>
            <p:nvPr/>
          </p:nvSpPr>
          <p:spPr>
            <a:xfrm>
              <a:off x="5586480" y="4365720"/>
              <a:ext cx="1994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1" name=""/>
            <p:cNvSpPr/>
            <p:nvPr/>
          </p:nvSpPr>
          <p:spPr>
            <a:xfrm>
              <a:off x="5586480" y="4365720"/>
              <a:ext cx="1994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2" name=""/>
            <p:cNvSpPr/>
            <p:nvPr/>
          </p:nvSpPr>
          <p:spPr>
            <a:xfrm>
              <a:off x="5586480" y="4365720"/>
              <a:ext cx="1994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3" name=""/>
            <p:cNvSpPr/>
            <p:nvPr/>
          </p:nvSpPr>
          <p:spPr>
            <a:xfrm>
              <a:off x="5586480" y="4392000"/>
              <a:ext cx="1994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54" name=""/>
          <p:cNvGrpSpPr/>
          <p:nvPr/>
        </p:nvGrpSpPr>
        <p:grpSpPr>
          <a:xfrm>
            <a:off x="3627360" y="1138320"/>
            <a:ext cx="199800" cy="207360"/>
            <a:chOff x="3627360" y="1138320"/>
            <a:chExt cx="199800" cy="207360"/>
          </a:xfrm>
        </p:grpSpPr>
        <p:sp>
          <p:nvSpPr>
            <p:cNvPr id="2855" name=""/>
            <p:cNvSpPr/>
            <p:nvPr/>
          </p:nvSpPr>
          <p:spPr>
            <a:xfrm>
              <a:off x="3627360" y="1138320"/>
              <a:ext cx="19980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6" name=""/>
            <p:cNvSpPr/>
            <p:nvPr/>
          </p:nvSpPr>
          <p:spPr>
            <a:xfrm>
              <a:off x="3627360" y="1138320"/>
              <a:ext cx="19980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7" name=""/>
            <p:cNvSpPr/>
            <p:nvPr/>
          </p:nvSpPr>
          <p:spPr>
            <a:xfrm>
              <a:off x="3627360" y="1138320"/>
              <a:ext cx="19980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8" name=""/>
            <p:cNvSpPr/>
            <p:nvPr/>
          </p:nvSpPr>
          <p:spPr>
            <a:xfrm>
              <a:off x="3627360" y="116280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59" name=""/>
          <p:cNvGrpSpPr/>
          <p:nvPr/>
        </p:nvGrpSpPr>
        <p:grpSpPr>
          <a:xfrm>
            <a:off x="3981600" y="1100160"/>
            <a:ext cx="201240" cy="209160"/>
            <a:chOff x="3981600" y="1100160"/>
            <a:chExt cx="201240" cy="209160"/>
          </a:xfrm>
        </p:grpSpPr>
        <p:sp>
          <p:nvSpPr>
            <p:cNvPr id="2860" name=""/>
            <p:cNvSpPr/>
            <p:nvPr/>
          </p:nvSpPr>
          <p:spPr>
            <a:xfrm>
              <a:off x="3981600" y="110016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1" name=""/>
            <p:cNvSpPr/>
            <p:nvPr/>
          </p:nvSpPr>
          <p:spPr>
            <a:xfrm>
              <a:off x="3981600" y="1100160"/>
              <a:ext cx="201240" cy="52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2" name=""/>
            <p:cNvSpPr/>
            <p:nvPr/>
          </p:nvSpPr>
          <p:spPr>
            <a:xfrm>
              <a:off x="3981600" y="110016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3" name=""/>
            <p:cNvSpPr/>
            <p:nvPr/>
          </p:nvSpPr>
          <p:spPr>
            <a:xfrm>
              <a:off x="3981600" y="112644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64" name=""/>
          <p:cNvGrpSpPr/>
          <p:nvPr/>
        </p:nvGrpSpPr>
        <p:grpSpPr>
          <a:xfrm>
            <a:off x="4243320" y="1963800"/>
            <a:ext cx="201240" cy="207720"/>
            <a:chOff x="4243320" y="1963800"/>
            <a:chExt cx="201240" cy="207720"/>
          </a:xfrm>
        </p:grpSpPr>
        <p:sp>
          <p:nvSpPr>
            <p:cNvPr id="2865" name=""/>
            <p:cNvSpPr/>
            <p:nvPr/>
          </p:nvSpPr>
          <p:spPr>
            <a:xfrm>
              <a:off x="4243320" y="1963800"/>
              <a:ext cx="20124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6" name=""/>
            <p:cNvSpPr/>
            <p:nvPr/>
          </p:nvSpPr>
          <p:spPr>
            <a:xfrm>
              <a:off x="4243320" y="196380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7" name=""/>
            <p:cNvSpPr/>
            <p:nvPr/>
          </p:nvSpPr>
          <p:spPr>
            <a:xfrm>
              <a:off x="4243320" y="1963800"/>
              <a:ext cx="20124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8" name=""/>
            <p:cNvSpPr/>
            <p:nvPr/>
          </p:nvSpPr>
          <p:spPr>
            <a:xfrm>
              <a:off x="4243320" y="198792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69" name=""/>
          <p:cNvGrpSpPr/>
          <p:nvPr/>
        </p:nvGrpSpPr>
        <p:grpSpPr>
          <a:xfrm>
            <a:off x="3990960" y="2840040"/>
            <a:ext cx="199800" cy="209160"/>
            <a:chOff x="3990960" y="2840040"/>
            <a:chExt cx="199800" cy="209160"/>
          </a:xfrm>
        </p:grpSpPr>
        <p:sp>
          <p:nvSpPr>
            <p:cNvPr id="2870" name=""/>
            <p:cNvSpPr/>
            <p:nvPr/>
          </p:nvSpPr>
          <p:spPr>
            <a:xfrm>
              <a:off x="3990960" y="2840040"/>
              <a:ext cx="19980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1" name=""/>
            <p:cNvSpPr/>
            <p:nvPr/>
          </p:nvSpPr>
          <p:spPr>
            <a:xfrm>
              <a:off x="3990960" y="2840040"/>
              <a:ext cx="199800" cy="529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2" name=""/>
            <p:cNvSpPr/>
            <p:nvPr/>
          </p:nvSpPr>
          <p:spPr>
            <a:xfrm>
              <a:off x="3990960" y="2840040"/>
              <a:ext cx="19980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3" name=""/>
            <p:cNvSpPr/>
            <p:nvPr/>
          </p:nvSpPr>
          <p:spPr>
            <a:xfrm>
              <a:off x="3990960" y="2866320"/>
              <a:ext cx="199800" cy="266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74" name=""/>
          <p:cNvGrpSpPr/>
          <p:nvPr/>
        </p:nvGrpSpPr>
        <p:grpSpPr>
          <a:xfrm>
            <a:off x="2739960" y="3392640"/>
            <a:ext cx="201240" cy="209160"/>
            <a:chOff x="2739960" y="3392640"/>
            <a:chExt cx="201240" cy="209160"/>
          </a:xfrm>
        </p:grpSpPr>
        <p:sp>
          <p:nvSpPr>
            <p:cNvPr id="2875" name=""/>
            <p:cNvSpPr/>
            <p:nvPr/>
          </p:nvSpPr>
          <p:spPr>
            <a:xfrm>
              <a:off x="2739960" y="339264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6" name=""/>
            <p:cNvSpPr/>
            <p:nvPr/>
          </p:nvSpPr>
          <p:spPr>
            <a:xfrm>
              <a:off x="2739960" y="3392640"/>
              <a:ext cx="201240" cy="5256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7" name=""/>
            <p:cNvSpPr/>
            <p:nvPr/>
          </p:nvSpPr>
          <p:spPr>
            <a:xfrm>
              <a:off x="2739960" y="339264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8" name=""/>
            <p:cNvSpPr/>
            <p:nvPr/>
          </p:nvSpPr>
          <p:spPr>
            <a:xfrm>
              <a:off x="2739960" y="34189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79" name=""/>
          <p:cNvGrpSpPr/>
          <p:nvPr/>
        </p:nvGrpSpPr>
        <p:grpSpPr>
          <a:xfrm>
            <a:off x="5373720" y="3268800"/>
            <a:ext cx="201240" cy="209160"/>
            <a:chOff x="5373720" y="3268800"/>
            <a:chExt cx="201240" cy="209160"/>
          </a:xfrm>
        </p:grpSpPr>
        <p:sp>
          <p:nvSpPr>
            <p:cNvPr id="2880" name=""/>
            <p:cNvSpPr/>
            <p:nvPr/>
          </p:nvSpPr>
          <p:spPr>
            <a:xfrm>
              <a:off x="5373720" y="326880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1" name=""/>
            <p:cNvSpPr/>
            <p:nvPr/>
          </p:nvSpPr>
          <p:spPr>
            <a:xfrm>
              <a:off x="5373720" y="3268800"/>
              <a:ext cx="2012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2" name=""/>
            <p:cNvSpPr/>
            <p:nvPr/>
          </p:nvSpPr>
          <p:spPr>
            <a:xfrm>
              <a:off x="5373720" y="326880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3" name=""/>
            <p:cNvSpPr/>
            <p:nvPr/>
          </p:nvSpPr>
          <p:spPr>
            <a:xfrm>
              <a:off x="5373720" y="329508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84" name=""/>
          <p:cNvGrpSpPr/>
          <p:nvPr/>
        </p:nvGrpSpPr>
        <p:grpSpPr>
          <a:xfrm>
            <a:off x="5942160" y="4130640"/>
            <a:ext cx="201240" cy="207720"/>
            <a:chOff x="5942160" y="4130640"/>
            <a:chExt cx="201240" cy="207720"/>
          </a:xfrm>
        </p:grpSpPr>
        <p:sp>
          <p:nvSpPr>
            <p:cNvPr id="2885" name=""/>
            <p:cNvSpPr/>
            <p:nvPr/>
          </p:nvSpPr>
          <p:spPr>
            <a:xfrm>
              <a:off x="5942160" y="4130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6" name=""/>
            <p:cNvSpPr/>
            <p:nvPr/>
          </p:nvSpPr>
          <p:spPr>
            <a:xfrm>
              <a:off x="5942160" y="4130640"/>
              <a:ext cx="2012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7" name=""/>
            <p:cNvSpPr/>
            <p:nvPr/>
          </p:nvSpPr>
          <p:spPr>
            <a:xfrm>
              <a:off x="5942160" y="4130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8" name=""/>
            <p:cNvSpPr/>
            <p:nvPr/>
          </p:nvSpPr>
          <p:spPr>
            <a:xfrm>
              <a:off x="5942160" y="41551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89" name=""/>
          <p:cNvGrpSpPr/>
          <p:nvPr/>
        </p:nvGrpSpPr>
        <p:grpSpPr>
          <a:xfrm>
            <a:off x="6121440" y="4229280"/>
            <a:ext cx="199800" cy="209160"/>
            <a:chOff x="6121440" y="4229280"/>
            <a:chExt cx="199800" cy="209160"/>
          </a:xfrm>
        </p:grpSpPr>
        <p:sp>
          <p:nvSpPr>
            <p:cNvPr id="2890" name=""/>
            <p:cNvSpPr/>
            <p:nvPr/>
          </p:nvSpPr>
          <p:spPr>
            <a:xfrm>
              <a:off x="6121440" y="4229280"/>
              <a:ext cx="19980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1" name=""/>
            <p:cNvSpPr/>
            <p:nvPr/>
          </p:nvSpPr>
          <p:spPr>
            <a:xfrm>
              <a:off x="6121440" y="4229280"/>
              <a:ext cx="19980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2" name=""/>
            <p:cNvSpPr/>
            <p:nvPr/>
          </p:nvSpPr>
          <p:spPr>
            <a:xfrm>
              <a:off x="6121440" y="4229280"/>
              <a:ext cx="19980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3" name=""/>
            <p:cNvSpPr/>
            <p:nvPr/>
          </p:nvSpPr>
          <p:spPr>
            <a:xfrm>
              <a:off x="6121440" y="425556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94" name=""/>
          <p:cNvGrpSpPr/>
          <p:nvPr/>
        </p:nvGrpSpPr>
        <p:grpSpPr>
          <a:xfrm>
            <a:off x="6499080" y="4146480"/>
            <a:ext cx="201240" cy="207720"/>
            <a:chOff x="6499080" y="4146480"/>
            <a:chExt cx="201240" cy="207720"/>
          </a:xfrm>
        </p:grpSpPr>
        <p:sp>
          <p:nvSpPr>
            <p:cNvPr id="2895" name=""/>
            <p:cNvSpPr/>
            <p:nvPr/>
          </p:nvSpPr>
          <p:spPr>
            <a:xfrm>
              <a:off x="6499080" y="414648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6" name=""/>
            <p:cNvSpPr/>
            <p:nvPr/>
          </p:nvSpPr>
          <p:spPr>
            <a:xfrm>
              <a:off x="6499080" y="4146480"/>
              <a:ext cx="201240" cy="511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7" name=""/>
            <p:cNvSpPr/>
            <p:nvPr/>
          </p:nvSpPr>
          <p:spPr>
            <a:xfrm>
              <a:off x="6499080" y="414648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8" name=""/>
            <p:cNvSpPr/>
            <p:nvPr/>
          </p:nvSpPr>
          <p:spPr>
            <a:xfrm>
              <a:off x="6499080" y="417096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99" name=""/>
          <p:cNvGrpSpPr/>
          <p:nvPr/>
        </p:nvGrpSpPr>
        <p:grpSpPr>
          <a:xfrm>
            <a:off x="6705720" y="2149560"/>
            <a:ext cx="201240" cy="207360"/>
            <a:chOff x="6705720" y="2149560"/>
            <a:chExt cx="201240" cy="207360"/>
          </a:xfrm>
        </p:grpSpPr>
        <p:sp>
          <p:nvSpPr>
            <p:cNvPr id="2900" name=""/>
            <p:cNvSpPr/>
            <p:nvPr/>
          </p:nvSpPr>
          <p:spPr>
            <a:xfrm>
              <a:off x="6705720" y="214956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1" name=""/>
            <p:cNvSpPr/>
            <p:nvPr/>
          </p:nvSpPr>
          <p:spPr>
            <a:xfrm>
              <a:off x="6705720" y="214956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2" name=""/>
            <p:cNvSpPr/>
            <p:nvPr/>
          </p:nvSpPr>
          <p:spPr>
            <a:xfrm>
              <a:off x="6705720" y="214956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3" name=""/>
            <p:cNvSpPr/>
            <p:nvPr/>
          </p:nvSpPr>
          <p:spPr>
            <a:xfrm>
              <a:off x="6705720" y="217368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04" name=""/>
          <p:cNvGrpSpPr/>
          <p:nvPr/>
        </p:nvGrpSpPr>
        <p:grpSpPr>
          <a:xfrm>
            <a:off x="6964200" y="2346480"/>
            <a:ext cx="201240" cy="207360"/>
            <a:chOff x="6964200" y="2346480"/>
            <a:chExt cx="201240" cy="207360"/>
          </a:xfrm>
        </p:grpSpPr>
        <p:sp>
          <p:nvSpPr>
            <p:cNvPr id="2905" name=""/>
            <p:cNvSpPr/>
            <p:nvPr/>
          </p:nvSpPr>
          <p:spPr>
            <a:xfrm>
              <a:off x="6964200" y="234648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6" name=""/>
            <p:cNvSpPr/>
            <p:nvPr/>
          </p:nvSpPr>
          <p:spPr>
            <a:xfrm>
              <a:off x="6964200" y="2346480"/>
              <a:ext cx="201240" cy="504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7" name=""/>
            <p:cNvSpPr/>
            <p:nvPr/>
          </p:nvSpPr>
          <p:spPr>
            <a:xfrm>
              <a:off x="6964200" y="234648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8" name=""/>
            <p:cNvSpPr/>
            <p:nvPr/>
          </p:nvSpPr>
          <p:spPr>
            <a:xfrm>
              <a:off x="6964200" y="237060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09" name=""/>
          <p:cNvGrpSpPr/>
          <p:nvPr/>
        </p:nvGrpSpPr>
        <p:grpSpPr>
          <a:xfrm>
            <a:off x="7442280" y="2139840"/>
            <a:ext cx="201240" cy="209160"/>
            <a:chOff x="7442280" y="2139840"/>
            <a:chExt cx="201240" cy="209160"/>
          </a:xfrm>
        </p:grpSpPr>
        <p:sp>
          <p:nvSpPr>
            <p:cNvPr id="2910" name=""/>
            <p:cNvSpPr/>
            <p:nvPr/>
          </p:nvSpPr>
          <p:spPr>
            <a:xfrm>
              <a:off x="7442280" y="213984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1" name=""/>
            <p:cNvSpPr/>
            <p:nvPr/>
          </p:nvSpPr>
          <p:spPr>
            <a:xfrm>
              <a:off x="7442280" y="2139840"/>
              <a:ext cx="201240" cy="5256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2" name=""/>
            <p:cNvSpPr/>
            <p:nvPr/>
          </p:nvSpPr>
          <p:spPr>
            <a:xfrm>
              <a:off x="7442280" y="213984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3" name=""/>
            <p:cNvSpPr/>
            <p:nvPr/>
          </p:nvSpPr>
          <p:spPr>
            <a:xfrm>
              <a:off x="7442280" y="216612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14" name=""/>
          <p:cNvGrpSpPr/>
          <p:nvPr/>
        </p:nvGrpSpPr>
        <p:grpSpPr>
          <a:xfrm>
            <a:off x="4551480" y="3049560"/>
            <a:ext cx="198000" cy="207720"/>
            <a:chOff x="4551480" y="3049560"/>
            <a:chExt cx="198000" cy="207720"/>
          </a:xfrm>
        </p:grpSpPr>
        <p:sp>
          <p:nvSpPr>
            <p:cNvPr id="2915" name=""/>
            <p:cNvSpPr/>
            <p:nvPr/>
          </p:nvSpPr>
          <p:spPr>
            <a:xfrm>
              <a:off x="4551480" y="3049560"/>
              <a:ext cx="19800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6" name=""/>
            <p:cNvSpPr/>
            <p:nvPr/>
          </p:nvSpPr>
          <p:spPr>
            <a:xfrm>
              <a:off x="4551480" y="3049560"/>
              <a:ext cx="198000" cy="511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7" name=""/>
            <p:cNvSpPr/>
            <p:nvPr/>
          </p:nvSpPr>
          <p:spPr>
            <a:xfrm>
              <a:off x="4551480" y="3049560"/>
              <a:ext cx="19800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8" name=""/>
            <p:cNvSpPr/>
            <p:nvPr/>
          </p:nvSpPr>
          <p:spPr>
            <a:xfrm>
              <a:off x="4551480" y="3074040"/>
              <a:ext cx="1980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19" name=""/>
          <p:cNvGrpSpPr/>
          <p:nvPr/>
        </p:nvGrpSpPr>
        <p:grpSpPr>
          <a:xfrm>
            <a:off x="5856120" y="2701800"/>
            <a:ext cx="199800" cy="210960"/>
            <a:chOff x="5856120" y="2701800"/>
            <a:chExt cx="199800" cy="210960"/>
          </a:xfrm>
        </p:grpSpPr>
        <p:sp>
          <p:nvSpPr>
            <p:cNvPr id="2920" name=""/>
            <p:cNvSpPr/>
            <p:nvPr/>
          </p:nvSpPr>
          <p:spPr>
            <a:xfrm>
              <a:off x="5856120" y="2701800"/>
              <a:ext cx="19980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1" name=""/>
            <p:cNvSpPr/>
            <p:nvPr/>
          </p:nvSpPr>
          <p:spPr>
            <a:xfrm>
              <a:off x="5856120" y="2701800"/>
              <a:ext cx="199800" cy="532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2" name=""/>
            <p:cNvSpPr/>
            <p:nvPr/>
          </p:nvSpPr>
          <p:spPr>
            <a:xfrm>
              <a:off x="5856120" y="2701800"/>
              <a:ext cx="19980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3" name=""/>
            <p:cNvSpPr/>
            <p:nvPr/>
          </p:nvSpPr>
          <p:spPr>
            <a:xfrm>
              <a:off x="5856120" y="272844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24" name=""/>
          <p:cNvGrpSpPr/>
          <p:nvPr/>
        </p:nvGrpSpPr>
        <p:grpSpPr>
          <a:xfrm>
            <a:off x="5586480" y="4365720"/>
            <a:ext cx="199440" cy="209160"/>
            <a:chOff x="5586480" y="4365720"/>
            <a:chExt cx="199440" cy="209160"/>
          </a:xfrm>
        </p:grpSpPr>
        <p:sp>
          <p:nvSpPr>
            <p:cNvPr id="2925" name=""/>
            <p:cNvSpPr/>
            <p:nvPr/>
          </p:nvSpPr>
          <p:spPr>
            <a:xfrm>
              <a:off x="5586480" y="4365720"/>
              <a:ext cx="1994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6" name=""/>
            <p:cNvSpPr/>
            <p:nvPr/>
          </p:nvSpPr>
          <p:spPr>
            <a:xfrm>
              <a:off x="5586480" y="4365720"/>
              <a:ext cx="1994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7" name=""/>
            <p:cNvSpPr/>
            <p:nvPr/>
          </p:nvSpPr>
          <p:spPr>
            <a:xfrm>
              <a:off x="5586480" y="4365720"/>
              <a:ext cx="1994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8" name=""/>
            <p:cNvSpPr/>
            <p:nvPr/>
          </p:nvSpPr>
          <p:spPr>
            <a:xfrm>
              <a:off x="5586480" y="4392000"/>
              <a:ext cx="1994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29" name=""/>
          <p:cNvGrpSpPr/>
          <p:nvPr/>
        </p:nvGrpSpPr>
        <p:grpSpPr>
          <a:xfrm>
            <a:off x="6350040" y="4527720"/>
            <a:ext cx="198000" cy="207360"/>
            <a:chOff x="6350040" y="4527720"/>
            <a:chExt cx="198000" cy="207360"/>
          </a:xfrm>
        </p:grpSpPr>
        <p:sp>
          <p:nvSpPr>
            <p:cNvPr id="2930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1" name=""/>
            <p:cNvSpPr/>
            <p:nvPr/>
          </p:nvSpPr>
          <p:spPr>
            <a:xfrm>
              <a:off x="6350040" y="4527720"/>
              <a:ext cx="19800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2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3" name=""/>
            <p:cNvSpPr/>
            <p:nvPr/>
          </p:nvSpPr>
          <p:spPr>
            <a:xfrm>
              <a:off x="6350040" y="4552200"/>
              <a:ext cx="19800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34" name=""/>
          <p:cNvGrpSpPr/>
          <p:nvPr/>
        </p:nvGrpSpPr>
        <p:grpSpPr>
          <a:xfrm>
            <a:off x="5740560" y="4365720"/>
            <a:ext cx="201240" cy="207360"/>
            <a:chOff x="5740560" y="4365720"/>
            <a:chExt cx="201240" cy="207360"/>
          </a:xfrm>
        </p:grpSpPr>
        <p:sp>
          <p:nvSpPr>
            <p:cNvPr id="2935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6" name=""/>
            <p:cNvSpPr/>
            <p:nvPr/>
          </p:nvSpPr>
          <p:spPr>
            <a:xfrm>
              <a:off x="5740560" y="436572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7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8" name=""/>
            <p:cNvSpPr/>
            <p:nvPr/>
          </p:nvSpPr>
          <p:spPr>
            <a:xfrm>
              <a:off x="5740560" y="438984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39" name=""/>
          <p:cNvGrpSpPr/>
          <p:nvPr/>
        </p:nvGrpSpPr>
        <p:grpSpPr>
          <a:xfrm>
            <a:off x="6350040" y="4527720"/>
            <a:ext cx="198000" cy="207360"/>
            <a:chOff x="6350040" y="4527720"/>
            <a:chExt cx="198000" cy="207360"/>
          </a:xfrm>
        </p:grpSpPr>
        <p:sp>
          <p:nvSpPr>
            <p:cNvPr id="2940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1" name=""/>
            <p:cNvSpPr/>
            <p:nvPr/>
          </p:nvSpPr>
          <p:spPr>
            <a:xfrm>
              <a:off x="6350040" y="4527720"/>
              <a:ext cx="19800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2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3" name=""/>
            <p:cNvSpPr/>
            <p:nvPr/>
          </p:nvSpPr>
          <p:spPr>
            <a:xfrm>
              <a:off x="6350040" y="4552200"/>
              <a:ext cx="19800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44" name=""/>
          <p:cNvGrpSpPr/>
          <p:nvPr/>
        </p:nvGrpSpPr>
        <p:grpSpPr>
          <a:xfrm>
            <a:off x="5740560" y="4365720"/>
            <a:ext cx="201240" cy="207360"/>
            <a:chOff x="5740560" y="4365720"/>
            <a:chExt cx="201240" cy="207360"/>
          </a:xfrm>
        </p:grpSpPr>
        <p:sp>
          <p:nvSpPr>
            <p:cNvPr id="2945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6" name=""/>
            <p:cNvSpPr/>
            <p:nvPr/>
          </p:nvSpPr>
          <p:spPr>
            <a:xfrm>
              <a:off x="5740560" y="436572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7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8" name=""/>
            <p:cNvSpPr/>
            <p:nvPr/>
          </p:nvSpPr>
          <p:spPr>
            <a:xfrm>
              <a:off x="5740560" y="438984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49" name=""/>
          <p:cNvGrpSpPr/>
          <p:nvPr/>
        </p:nvGrpSpPr>
        <p:grpSpPr>
          <a:xfrm>
            <a:off x="3981600" y="1100160"/>
            <a:ext cx="201240" cy="209160"/>
            <a:chOff x="3981600" y="1100160"/>
            <a:chExt cx="201240" cy="209160"/>
          </a:xfrm>
        </p:grpSpPr>
        <p:sp>
          <p:nvSpPr>
            <p:cNvPr id="2950" name=""/>
            <p:cNvSpPr/>
            <p:nvPr/>
          </p:nvSpPr>
          <p:spPr>
            <a:xfrm>
              <a:off x="3981600" y="110016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1" name=""/>
            <p:cNvSpPr/>
            <p:nvPr/>
          </p:nvSpPr>
          <p:spPr>
            <a:xfrm>
              <a:off x="3981600" y="1100160"/>
              <a:ext cx="201240" cy="52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2" name=""/>
            <p:cNvSpPr/>
            <p:nvPr/>
          </p:nvSpPr>
          <p:spPr>
            <a:xfrm>
              <a:off x="3981600" y="110016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3" name=""/>
            <p:cNvSpPr/>
            <p:nvPr/>
          </p:nvSpPr>
          <p:spPr>
            <a:xfrm>
              <a:off x="3981600" y="112644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54" name=""/>
          <p:cNvGrpSpPr/>
          <p:nvPr/>
        </p:nvGrpSpPr>
        <p:grpSpPr>
          <a:xfrm>
            <a:off x="6499080" y="4146480"/>
            <a:ext cx="201240" cy="207720"/>
            <a:chOff x="6499080" y="4146480"/>
            <a:chExt cx="201240" cy="207720"/>
          </a:xfrm>
        </p:grpSpPr>
        <p:sp>
          <p:nvSpPr>
            <p:cNvPr id="2955" name=""/>
            <p:cNvSpPr/>
            <p:nvPr/>
          </p:nvSpPr>
          <p:spPr>
            <a:xfrm>
              <a:off x="6499080" y="414648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6" name=""/>
            <p:cNvSpPr/>
            <p:nvPr/>
          </p:nvSpPr>
          <p:spPr>
            <a:xfrm>
              <a:off x="6499080" y="4146480"/>
              <a:ext cx="201240" cy="511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7" name=""/>
            <p:cNvSpPr/>
            <p:nvPr/>
          </p:nvSpPr>
          <p:spPr>
            <a:xfrm>
              <a:off x="6499080" y="414648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8" name=""/>
            <p:cNvSpPr/>
            <p:nvPr/>
          </p:nvSpPr>
          <p:spPr>
            <a:xfrm>
              <a:off x="6499080" y="417096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59" name=""/>
          <p:cNvGrpSpPr/>
          <p:nvPr/>
        </p:nvGrpSpPr>
        <p:grpSpPr>
          <a:xfrm>
            <a:off x="6350040" y="4527720"/>
            <a:ext cx="198000" cy="207360"/>
            <a:chOff x="6350040" y="4527720"/>
            <a:chExt cx="198000" cy="207360"/>
          </a:xfrm>
        </p:grpSpPr>
        <p:sp>
          <p:nvSpPr>
            <p:cNvPr id="2960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1" name=""/>
            <p:cNvSpPr/>
            <p:nvPr/>
          </p:nvSpPr>
          <p:spPr>
            <a:xfrm>
              <a:off x="6350040" y="4527720"/>
              <a:ext cx="19800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2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3" name=""/>
            <p:cNvSpPr/>
            <p:nvPr/>
          </p:nvSpPr>
          <p:spPr>
            <a:xfrm>
              <a:off x="6350040" y="4552200"/>
              <a:ext cx="19800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64" name=""/>
          <p:cNvGrpSpPr/>
          <p:nvPr/>
        </p:nvGrpSpPr>
        <p:grpSpPr>
          <a:xfrm>
            <a:off x="5740560" y="4365720"/>
            <a:ext cx="201240" cy="207360"/>
            <a:chOff x="5740560" y="4365720"/>
            <a:chExt cx="201240" cy="207360"/>
          </a:xfrm>
        </p:grpSpPr>
        <p:sp>
          <p:nvSpPr>
            <p:cNvPr id="2965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6" name=""/>
            <p:cNvSpPr/>
            <p:nvPr/>
          </p:nvSpPr>
          <p:spPr>
            <a:xfrm>
              <a:off x="5740560" y="436572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7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8" name=""/>
            <p:cNvSpPr/>
            <p:nvPr/>
          </p:nvSpPr>
          <p:spPr>
            <a:xfrm>
              <a:off x="5740560" y="438984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69" name=""/>
          <p:cNvGrpSpPr/>
          <p:nvPr/>
        </p:nvGrpSpPr>
        <p:grpSpPr>
          <a:xfrm>
            <a:off x="5740560" y="4365720"/>
            <a:ext cx="201240" cy="207360"/>
            <a:chOff x="5740560" y="4365720"/>
            <a:chExt cx="201240" cy="207360"/>
          </a:xfrm>
        </p:grpSpPr>
        <p:sp>
          <p:nvSpPr>
            <p:cNvPr id="2970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1" name=""/>
            <p:cNvSpPr/>
            <p:nvPr/>
          </p:nvSpPr>
          <p:spPr>
            <a:xfrm>
              <a:off x="5740560" y="436572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2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3" name=""/>
            <p:cNvSpPr/>
            <p:nvPr/>
          </p:nvSpPr>
          <p:spPr>
            <a:xfrm>
              <a:off x="5740560" y="438984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974" name=""/>
          <p:cNvSpPr/>
          <p:nvPr/>
        </p:nvSpPr>
        <p:spPr>
          <a:xfrm>
            <a:off x="2744640" y="2347920"/>
            <a:ext cx="25272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75" name=""/>
          <p:cNvSpPr/>
          <p:nvPr/>
        </p:nvSpPr>
        <p:spPr>
          <a:xfrm>
            <a:off x="2573280" y="2311560"/>
            <a:ext cx="5936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76" name=""/>
          <p:cNvSpPr/>
          <p:nvPr/>
        </p:nvSpPr>
        <p:spPr>
          <a:xfrm>
            <a:off x="2785320" y="2357280"/>
            <a:ext cx="1429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77" name=""/>
          <p:cNvSpPr/>
          <p:nvPr/>
        </p:nvSpPr>
        <p:spPr>
          <a:xfrm>
            <a:off x="2795760" y="24494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78" name=""/>
          <p:cNvSpPr/>
          <p:nvPr/>
        </p:nvSpPr>
        <p:spPr>
          <a:xfrm>
            <a:off x="3503520" y="3784680"/>
            <a:ext cx="254160" cy="2887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79" name=""/>
          <p:cNvSpPr/>
          <p:nvPr/>
        </p:nvSpPr>
        <p:spPr>
          <a:xfrm>
            <a:off x="3335400" y="3751200"/>
            <a:ext cx="5968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80" name=""/>
          <p:cNvSpPr/>
          <p:nvPr/>
        </p:nvSpPr>
        <p:spPr>
          <a:xfrm>
            <a:off x="3552120" y="379728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81" name=""/>
          <p:cNvSpPr/>
          <p:nvPr/>
        </p:nvSpPr>
        <p:spPr>
          <a:xfrm>
            <a:off x="3528000" y="388944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82" name=""/>
          <p:cNvSpPr/>
          <p:nvPr/>
        </p:nvSpPr>
        <p:spPr>
          <a:xfrm>
            <a:off x="3559320" y="39816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83" name=""/>
          <p:cNvSpPr/>
          <p:nvPr/>
        </p:nvSpPr>
        <p:spPr>
          <a:xfrm>
            <a:off x="6197760" y="4454640"/>
            <a:ext cx="252360" cy="1951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84" name=""/>
          <p:cNvSpPr/>
          <p:nvPr/>
        </p:nvSpPr>
        <p:spPr>
          <a:xfrm>
            <a:off x="6031080" y="4421160"/>
            <a:ext cx="5950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85" name=""/>
          <p:cNvSpPr/>
          <p:nvPr/>
        </p:nvSpPr>
        <p:spPr>
          <a:xfrm>
            <a:off x="6215400" y="446724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86" name=""/>
          <p:cNvSpPr/>
          <p:nvPr/>
        </p:nvSpPr>
        <p:spPr>
          <a:xfrm>
            <a:off x="6251760" y="4559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87" name=""/>
          <p:cNvSpPr/>
          <p:nvPr/>
        </p:nvSpPr>
        <p:spPr>
          <a:xfrm>
            <a:off x="6229440" y="4227480"/>
            <a:ext cx="31896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88" name=""/>
          <p:cNvSpPr/>
          <p:nvPr/>
        </p:nvSpPr>
        <p:spPr>
          <a:xfrm>
            <a:off x="6091200" y="4194000"/>
            <a:ext cx="59544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89" name=""/>
          <p:cNvSpPr/>
          <p:nvPr/>
        </p:nvSpPr>
        <p:spPr>
          <a:xfrm>
            <a:off x="6243120" y="424008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90" name=""/>
          <p:cNvSpPr/>
          <p:nvPr/>
        </p:nvSpPr>
        <p:spPr>
          <a:xfrm>
            <a:off x="6311880" y="43322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91" name=""/>
          <p:cNvSpPr/>
          <p:nvPr/>
        </p:nvSpPr>
        <p:spPr>
          <a:xfrm>
            <a:off x="6438960" y="2695680"/>
            <a:ext cx="31896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92" name=""/>
          <p:cNvSpPr/>
          <p:nvPr/>
        </p:nvSpPr>
        <p:spPr>
          <a:xfrm>
            <a:off x="6300720" y="2662200"/>
            <a:ext cx="59544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93" name=""/>
          <p:cNvSpPr/>
          <p:nvPr/>
        </p:nvSpPr>
        <p:spPr>
          <a:xfrm>
            <a:off x="6453720" y="270828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94" name=""/>
          <p:cNvSpPr/>
          <p:nvPr/>
        </p:nvSpPr>
        <p:spPr>
          <a:xfrm>
            <a:off x="6519960" y="28004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95" name=""/>
          <p:cNvSpPr/>
          <p:nvPr/>
        </p:nvSpPr>
        <p:spPr>
          <a:xfrm>
            <a:off x="2744640" y="2347920"/>
            <a:ext cx="25272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96" name=""/>
          <p:cNvSpPr/>
          <p:nvPr/>
        </p:nvSpPr>
        <p:spPr>
          <a:xfrm>
            <a:off x="2573280" y="2311560"/>
            <a:ext cx="5936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97" name=""/>
          <p:cNvSpPr/>
          <p:nvPr/>
        </p:nvSpPr>
        <p:spPr>
          <a:xfrm>
            <a:off x="2785320" y="2357280"/>
            <a:ext cx="1429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98" name=""/>
          <p:cNvSpPr/>
          <p:nvPr/>
        </p:nvSpPr>
        <p:spPr>
          <a:xfrm>
            <a:off x="2795760" y="24494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99" name=""/>
          <p:cNvSpPr/>
          <p:nvPr/>
        </p:nvSpPr>
        <p:spPr>
          <a:xfrm>
            <a:off x="3503520" y="3784680"/>
            <a:ext cx="254160" cy="2887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00" name=""/>
          <p:cNvSpPr/>
          <p:nvPr/>
        </p:nvSpPr>
        <p:spPr>
          <a:xfrm>
            <a:off x="3335400" y="3751200"/>
            <a:ext cx="5968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01" name=""/>
          <p:cNvSpPr/>
          <p:nvPr/>
        </p:nvSpPr>
        <p:spPr>
          <a:xfrm>
            <a:off x="3552120" y="379728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02" name=""/>
          <p:cNvSpPr/>
          <p:nvPr/>
        </p:nvSpPr>
        <p:spPr>
          <a:xfrm>
            <a:off x="3528000" y="388944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03" name=""/>
          <p:cNvSpPr/>
          <p:nvPr/>
        </p:nvSpPr>
        <p:spPr>
          <a:xfrm>
            <a:off x="3559320" y="39816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04" name=""/>
          <p:cNvSpPr/>
          <p:nvPr/>
        </p:nvSpPr>
        <p:spPr>
          <a:xfrm>
            <a:off x="6197760" y="4454640"/>
            <a:ext cx="252360" cy="1951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05" name=""/>
          <p:cNvSpPr/>
          <p:nvPr/>
        </p:nvSpPr>
        <p:spPr>
          <a:xfrm>
            <a:off x="6031080" y="4421160"/>
            <a:ext cx="5950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06" name=""/>
          <p:cNvSpPr/>
          <p:nvPr/>
        </p:nvSpPr>
        <p:spPr>
          <a:xfrm>
            <a:off x="6215400" y="446724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07" name=""/>
          <p:cNvSpPr/>
          <p:nvPr/>
        </p:nvSpPr>
        <p:spPr>
          <a:xfrm>
            <a:off x="6251760" y="4559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08" name=""/>
          <p:cNvSpPr/>
          <p:nvPr/>
        </p:nvSpPr>
        <p:spPr>
          <a:xfrm>
            <a:off x="6229440" y="4227480"/>
            <a:ext cx="31896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09" name=""/>
          <p:cNvSpPr/>
          <p:nvPr/>
        </p:nvSpPr>
        <p:spPr>
          <a:xfrm>
            <a:off x="6091200" y="4194000"/>
            <a:ext cx="59544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10" name=""/>
          <p:cNvSpPr/>
          <p:nvPr/>
        </p:nvSpPr>
        <p:spPr>
          <a:xfrm>
            <a:off x="6243120" y="424008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11" name=""/>
          <p:cNvSpPr/>
          <p:nvPr/>
        </p:nvSpPr>
        <p:spPr>
          <a:xfrm>
            <a:off x="6311880" y="43322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12" name=""/>
          <p:cNvSpPr/>
          <p:nvPr/>
        </p:nvSpPr>
        <p:spPr>
          <a:xfrm>
            <a:off x="6438960" y="2695680"/>
            <a:ext cx="31896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13" name=""/>
          <p:cNvSpPr/>
          <p:nvPr/>
        </p:nvSpPr>
        <p:spPr>
          <a:xfrm>
            <a:off x="6300720" y="2662200"/>
            <a:ext cx="59544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14" name=""/>
          <p:cNvSpPr/>
          <p:nvPr/>
        </p:nvSpPr>
        <p:spPr>
          <a:xfrm>
            <a:off x="6453720" y="270828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15" name=""/>
          <p:cNvSpPr/>
          <p:nvPr/>
        </p:nvSpPr>
        <p:spPr>
          <a:xfrm>
            <a:off x="6519960" y="28004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16" name=""/>
          <p:cNvSpPr/>
          <p:nvPr/>
        </p:nvSpPr>
        <p:spPr>
          <a:xfrm>
            <a:off x="6635880" y="2762280"/>
            <a:ext cx="74520" cy="7632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17" name=""/>
          <p:cNvSpPr/>
          <p:nvPr/>
        </p:nvSpPr>
        <p:spPr>
          <a:xfrm>
            <a:off x="6595920" y="2724120"/>
            <a:ext cx="154080" cy="1522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18" name=""/>
          <p:cNvSpPr/>
          <p:nvPr/>
        </p:nvSpPr>
        <p:spPr>
          <a:xfrm>
            <a:off x="6635880" y="2762280"/>
            <a:ext cx="74520" cy="7632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19" name=""/>
          <p:cNvSpPr/>
          <p:nvPr/>
        </p:nvSpPr>
        <p:spPr>
          <a:xfrm>
            <a:off x="6595920" y="2724120"/>
            <a:ext cx="154080" cy="1522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20" name=""/>
          <p:cNvSpPr/>
          <p:nvPr/>
        </p:nvSpPr>
        <p:spPr>
          <a:xfrm>
            <a:off x="7804080" y="2911320"/>
            <a:ext cx="76320" cy="748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6480" bIns="6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21" name=""/>
          <p:cNvSpPr/>
          <p:nvPr/>
        </p:nvSpPr>
        <p:spPr>
          <a:xfrm>
            <a:off x="7767720" y="2871720"/>
            <a:ext cx="152280" cy="1540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22" name=""/>
          <p:cNvSpPr/>
          <p:nvPr/>
        </p:nvSpPr>
        <p:spPr>
          <a:xfrm>
            <a:off x="7804080" y="2911320"/>
            <a:ext cx="76320" cy="748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6480" bIns="6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23" name=""/>
          <p:cNvSpPr/>
          <p:nvPr/>
        </p:nvSpPr>
        <p:spPr>
          <a:xfrm>
            <a:off x="7767720" y="2871720"/>
            <a:ext cx="152280" cy="1540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24" name=""/>
          <p:cNvSpPr/>
          <p:nvPr/>
        </p:nvSpPr>
        <p:spPr>
          <a:xfrm>
            <a:off x="6819840" y="5594400"/>
            <a:ext cx="235080" cy="22536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25" name=""/>
          <p:cNvSpPr/>
          <p:nvPr/>
        </p:nvSpPr>
        <p:spPr>
          <a:xfrm>
            <a:off x="5481720" y="2662200"/>
            <a:ext cx="237960" cy="2253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26" name=""/>
          <p:cNvSpPr/>
          <p:nvPr/>
        </p:nvSpPr>
        <p:spPr>
          <a:xfrm>
            <a:off x="3335400" y="3751200"/>
            <a:ext cx="5968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27" name=""/>
          <p:cNvSpPr/>
          <p:nvPr/>
        </p:nvSpPr>
        <p:spPr>
          <a:xfrm>
            <a:off x="6091200" y="4194000"/>
            <a:ext cx="59544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28" name=""/>
          <p:cNvSpPr/>
          <p:nvPr/>
        </p:nvSpPr>
        <p:spPr>
          <a:xfrm>
            <a:off x="6300720" y="2662200"/>
            <a:ext cx="59544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29" name=""/>
          <p:cNvSpPr/>
          <p:nvPr/>
        </p:nvSpPr>
        <p:spPr>
          <a:xfrm>
            <a:off x="6114960" y="2544840"/>
            <a:ext cx="133560" cy="12528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0" name=""/>
          <p:cNvSpPr/>
          <p:nvPr/>
        </p:nvSpPr>
        <p:spPr>
          <a:xfrm>
            <a:off x="6083280" y="2637000"/>
            <a:ext cx="303120" cy="1951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1" name=""/>
          <p:cNvSpPr/>
          <p:nvPr/>
        </p:nvSpPr>
        <p:spPr>
          <a:xfrm>
            <a:off x="6759720" y="3235320"/>
            <a:ext cx="134640" cy="1285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2" name=""/>
          <p:cNvSpPr/>
          <p:nvPr/>
        </p:nvSpPr>
        <p:spPr>
          <a:xfrm>
            <a:off x="6727680" y="3328920"/>
            <a:ext cx="303480" cy="19548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3" name=""/>
          <p:cNvSpPr/>
          <p:nvPr/>
        </p:nvSpPr>
        <p:spPr>
          <a:xfrm>
            <a:off x="6589800" y="4151160"/>
            <a:ext cx="1332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4" name=""/>
          <p:cNvSpPr/>
          <p:nvPr/>
        </p:nvSpPr>
        <p:spPr>
          <a:xfrm>
            <a:off x="6558120" y="4243320"/>
            <a:ext cx="303120" cy="1954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5" name=""/>
          <p:cNvSpPr/>
          <p:nvPr/>
        </p:nvSpPr>
        <p:spPr>
          <a:xfrm>
            <a:off x="6383160" y="3921120"/>
            <a:ext cx="1350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6" name=""/>
          <p:cNvSpPr/>
          <p:nvPr/>
        </p:nvSpPr>
        <p:spPr>
          <a:xfrm>
            <a:off x="6351480" y="4014720"/>
            <a:ext cx="304920" cy="1936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7" name=""/>
          <p:cNvSpPr/>
          <p:nvPr/>
        </p:nvSpPr>
        <p:spPr>
          <a:xfrm>
            <a:off x="6383160" y="3921120"/>
            <a:ext cx="1350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8" name=""/>
          <p:cNvSpPr/>
          <p:nvPr/>
        </p:nvSpPr>
        <p:spPr>
          <a:xfrm>
            <a:off x="6550200" y="3695760"/>
            <a:ext cx="136440" cy="1285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9" name=""/>
          <p:cNvSpPr/>
          <p:nvPr/>
        </p:nvSpPr>
        <p:spPr>
          <a:xfrm>
            <a:off x="6518160" y="3789360"/>
            <a:ext cx="304920" cy="1951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040" name=""/>
          <p:cNvGrpSpPr/>
          <p:nvPr/>
        </p:nvGrpSpPr>
        <p:grpSpPr>
          <a:xfrm>
            <a:off x="7658280" y="2786040"/>
            <a:ext cx="302760" cy="286560"/>
            <a:chOff x="7658280" y="2786040"/>
            <a:chExt cx="302760" cy="286560"/>
          </a:xfrm>
        </p:grpSpPr>
        <p:sp>
          <p:nvSpPr>
            <p:cNvPr id="3041" name=""/>
            <p:cNvSpPr/>
            <p:nvPr/>
          </p:nvSpPr>
          <p:spPr>
            <a:xfrm>
              <a:off x="7689600" y="2786040"/>
              <a:ext cx="133920" cy="1285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2" name=""/>
            <p:cNvSpPr/>
            <p:nvPr/>
          </p:nvSpPr>
          <p:spPr>
            <a:xfrm>
              <a:off x="7658280" y="2878920"/>
              <a:ext cx="302760" cy="1936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43" name=""/>
          <p:cNvGrpSpPr/>
          <p:nvPr/>
        </p:nvGrpSpPr>
        <p:grpSpPr>
          <a:xfrm>
            <a:off x="7723080" y="3003480"/>
            <a:ext cx="304560" cy="286920"/>
            <a:chOff x="7723080" y="3003480"/>
            <a:chExt cx="304560" cy="286920"/>
          </a:xfrm>
        </p:grpSpPr>
        <p:sp>
          <p:nvSpPr>
            <p:cNvPr id="3044" name=""/>
            <p:cNvSpPr/>
            <p:nvPr/>
          </p:nvSpPr>
          <p:spPr>
            <a:xfrm>
              <a:off x="7754760" y="3003480"/>
              <a:ext cx="135360" cy="1267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5" name=""/>
            <p:cNvSpPr/>
            <p:nvPr/>
          </p:nvSpPr>
          <p:spPr>
            <a:xfrm>
              <a:off x="7723080" y="3096720"/>
              <a:ext cx="304560" cy="1936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46" name=""/>
          <p:cNvGrpSpPr/>
          <p:nvPr/>
        </p:nvGrpSpPr>
        <p:grpSpPr>
          <a:xfrm>
            <a:off x="7647120" y="3220920"/>
            <a:ext cx="304200" cy="288720"/>
            <a:chOff x="7647120" y="3220920"/>
            <a:chExt cx="304200" cy="288720"/>
          </a:xfrm>
        </p:grpSpPr>
        <p:sp>
          <p:nvSpPr>
            <p:cNvPr id="3047" name=""/>
            <p:cNvSpPr/>
            <p:nvPr/>
          </p:nvSpPr>
          <p:spPr>
            <a:xfrm>
              <a:off x="7678440" y="3220920"/>
              <a:ext cx="135360" cy="1285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8" name=""/>
            <p:cNvSpPr/>
            <p:nvPr/>
          </p:nvSpPr>
          <p:spPr>
            <a:xfrm>
              <a:off x="7647120" y="3314160"/>
              <a:ext cx="304200" cy="1954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049" name=""/>
          <p:cNvSpPr/>
          <p:nvPr/>
        </p:nvSpPr>
        <p:spPr>
          <a:xfrm>
            <a:off x="7689960" y="2786040"/>
            <a:ext cx="133200" cy="1285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0" name=""/>
          <p:cNvSpPr/>
          <p:nvPr/>
        </p:nvSpPr>
        <p:spPr>
          <a:xfrm>
            <a:off x="7658280" y="2879640"/>
            <a:ext cx="303120" cy="1936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1" name=""/>
          <p:cNvSpPr/>
          <p:nvPr/>
        </p:nvSpPr>
        <p:spPr>
          <a:xfrm>
            <a:off x="7689960" y="2786040"/>
            <a:ext cx="133200" cy="1285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2" name=""/>
          <p:cNvSpPr/>
          <p:nvPr/>
        </p:nvSpPr>
        <p:spPr>
          <a:xfrm>
            <a:off x="7754760" y="3003480"/>
            <a:ext cx="1350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3" name=""/>
          <p:cNvSpPr/>
          <p:nvPr/>
        </p:nvSpPr>
        <p:spPr>
          <a:xfrm>
            <a:off x="7723080" y="3097080"/>
            <a:ext cx="304920" cy="1936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4" name=""/>
          <p:cNvSpPr/>
          <p:nvPr/>
        </p:nvSpPr>
        <p:spPr>
          <a:xfrm>
            <a:off x="7754760" y="3003480"/>
            <a:ext cx="1350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5" name=""/>
          <p:cNvSpPr/>
          <p:nvPr/>
        </p:nvSpPr>
        <p:spPr>
          <a:xfrm>
            <a:off x="7678800" y="3220920"/>
            <a:ext cx="136440" cy="1288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6" name=""/>
          <p:cNvSpPr/>
          <p:nvPr/>
        </p:nvSpPr>
        <p:spPr>
          <a:xfrm>
            <a:off x="7647120" y="3314880"/>
            <a:ext cx="304560" cy="1951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7" name=""/>
          <p:cNvSpPr/>
          <p:nvPr/>
        </p:nvSpPr>
        <p:spPr>
          <a:xfrm>
            <a:off x="6351480" y="2951280"/>
            <a:ext cx="135000" cy="1285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8" name=""/>
          <p:cNvSpPr/>
          <p:nvPr/>
        </p:nvSpPr>
        <p:spPr>
          <a:xfrm>
            <a:off x="6321600" y="3044880"/>
            <a:ext cx="303120" cy="19368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9" name=""/>
          <p:cNvSpPr/>
          <p:nvPr/>
        </p:nvSpPr>
        <p:spPr>
          <a:xfrm>
            <a:off x="6031080" y="4421160"/>
            <a:ext cx="5950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0" name=""/>
          <p:cNvSpPr/>
          <p:nvPr/>
        </p:nvSpPr>
        <p:spPr>
          <a:xfrm>
            <a:off x="3844800" y="1219320"/>
            <a:ext cx="236520" cy="2286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1" name=""/>
          <p:cNvSpPr/>
          <p:nvPr/>
        </p:nvSpPr>
        <p:spPr>
          <a:xfrm>
            <a:off x="7172280" y="2268360"/>
            <a:ext cx="265320" cy="252720"/>
          </a:xfrm>
          <a:prstGeom prst="star5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2" name=""/>
          <p:cNvSpPr/>
          <p:nvPr/>
        </p:nvSpPr>
        <p:spPr>
          <a:xfrm>
            <a:off x="6275520" y="2557440"/>
            <a:ext cx="304560" cy="30636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3" name=""/>
          <p:cNvSpPr/>
          <p:nvPr/>
        </p:nvSpPr>
        <p:spPr>
          <a:xfrm>
            <a:off x="5281560" y="4145040"/>
            <a:ext cx="374760" cy="3744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4" name=""/>
          <p:cNvSpPr/>
          <p:nvPr/>
        </p:nvSpPr>
        <p:spPr>
          <a:xfrm>
            <a:off x="6240600" y="3881520"/>
            <a:ext cx="374400" cy="3762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5" name=""/>
          <p:cNvSpPr/>
          <p:nvPr/>
        </p:nvSpPr>
        <p:spPr>
          <a:xfrm>
            <a:off x="7753320" y="3016080"/>
            <a:ext cx="13356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6" name=""/>
          <p:cNvSpPr/>
          <p:nvPr/>
        </p:nvSpPr>
        <p:spPr>
          <a:xfrm>
            <a:off x="7918560" y="2638440"/>
            <a:ext cx="264960" cy="25236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067" name=""/>
          <p:cNvGrpSpPr/>
          <p:nvPr/>
        </p:nvGrpSpPr>
        <p:grpSpPr>
          <a:xfrm>
            <a:off x="2739960" y="3392640"/>
            <a:ext cx="201240" cy="209160"/>
            <a:chOff x="2739960" y="3392640"/>
            <a:chExt cx="201240" cy="209160"/>
          </a:xfrm>
        </p:grpSpPr>
        <p:sp>
          <p:nvSpPr>
            <p:cNvPr id="3068" name=""/>
            <p:cNvSpPr/>
            <p:nvPr/>
          </p:nvSpPr>
          <p:spPr>
            <a:xfrm>
              <a:off x="2739960" y="339264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9" name=""/>
            <p:cNvSpPr/>
            <p:nvPr/>
          </p:nvSpPr>
          <p:spPr>
            <a:xfrm>
              <a:off x="2739960" y="3392640"/>
              <a:ext cx="201240" cy="5256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0" name=""/>
            <p:cNvSpPr/>
            <p:nvPr/>
          </p:nvSpPr>
          <p:spPr>
            <a:xfrm>
              <a:off x="2739960" y="339264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1" name=""/>
            <p:cNvSpPr/>
            <p:nvPr/>
          </p:nvSpPr>
          <p:spPr>
            <a:xfrm>
              <a:off x="2739960" y="34189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72" name=""/>
          <p:cNvGrpSpPr/>
          <p:nvPr/>
        </p:nvGrpSpPr>
        <p:grpSpPr>
          <a:xfrm>
            <a:off x="3627360" y="1138320"/>
            <a:ext cx="199800" cy="207360"/>
            <a:chOff x="3627360" y="1138320"/>
            <a:chExt cx="199800" cy="207360"/>
          </a:xfrm>
        </p:grpSpPr>
        <p:sp>
          <p:nvSpPr>
            <p:cNvPr id="3073" name=""/>
            <p:cNvSpPr/>
            <p:nvPr/>
          </p:nvSpPr>
          <p:spPr>
            <a:xfrm>
              <a:off x="3627360" y="1138320"/>
              <a:ext cx="19980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4" name=""/>
            <p:cNvSpPr/>
            <p:nvPr/>
          </p:nvSpPr>
          <p:spPr>
            <a:xfrm>
              <a:off x="3627360" y="1138320"/>
              <a:ext cx="19980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5" name=""/>
            <p:cNvSpPr/>
            <p:nvPr/>
          </p:nvSpPr>
          <p:spPr>
            <a:xfrm>
              <a:off x="3627360" y="1138320"/>
              <a:ext cx="19980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6" name=""/>
            <p:cNvSpPr/>
            <p:nvPr/>
          </p:nvSpPr>
          <p:spPr>
            <a:xfrm>
              <a:off x="3627360" y="116280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77" name=""/>
          <p:cNvGrpSpPr/>
          <p:nvPr/>
        </p:nvGrpSpPr>
        <p:grpSpPr>
          <a:xfrm>
            <a:off x="6964200" y="2346480"/>
            <a:ext cx="201240" cy="207360"/>
            <a:chOff x="6964200" y="2346480"/>
            <a:chExt cx="201240" cy="207360"/>
          </a:xfrm>
        </p:grpSpPr>
        <p:sp>
          <p:nvSpPr>
            <p:cNvPr id="3078" name=""/>
            <p:cNvSpPr/>
            <p:nvPr/>
          </p:nvSpPr>
          <p:spPr>
            <a:xfrm>
              <a:off x="6964200" y="234648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9" name=""/>
            <p:cNvSpPr/>
            <p:nvPr/>
          </p:nvSpPr>
          <p:spPr>
            <a:xfrm>
              <a:off x="6964200" y="2346480"/>
              <a:ext cx="201240" cy="504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0" name=""/>
            <p:cNvSpPr/>
            <p:nvPr/>
          </p:nvSpPr>
          <p:spPr>
            <a:xfrm>
              <a:off x="6964200" y="234648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1" name=""/>
            <p:cNvSpPr/>
            <p:nvPr/>
          </p:nvSpPr>
          <p:spPr>
            <a:xfrm>
              <a:off x="6964200" y="237060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82" name=""/>
          <p:cNvGrpSpPr/>
          <p:nvPr/>
        </p:nvGrpSpPr>
        <p:grpSpPr>
          <a:xfrm>
            <a:off x="6705720" y="2149560"/>
            <a:ext cx="201240" cy="207360"/>
            <a:chOff x="6705720" y="2149560"/>
            <a:chExt cx="201240" cy="207360"/>
          </a:xfrm>
        </p:grpSpPr>
        <p:sp>
          <p:nvSpPr>
            <p:cNvPr id="3083" name=""/>
            <p:cNvSpPr/>
            <p:nvPr/>
          </p:nvSpPr>
          <p:spPr>
            <a:xfrm>
              <a:off x="6705720" y="214956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4" name=""/>
            <p:cNvSpPr/>
            <p:nvPr/>
          </p:nvSpPr>
          <p:spPr>
            <a:xfrm>
              <a:off x="6705720" y="214956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5" name=""/>
            <p:cNvSpPr/>
            <p:nvPr/>
          </p:nvSpPr>
          <p:spPr>
            <a:xfrm>
              <a:off x="6705720" y="214956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6" name=""/>
            <p:cNvSpPr/>
            <p:nvPr/>
          </p:nvSpPr>
          <p:spPr>
            <a:xfrm>
              <a:off x="6705720" y="217368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87" name=""/>
          <p:cNvGrpSpPr/>
          <p:nvPr/>
        </p:nvGrpSpPr>
        <p:grpSpPr>
          <a:xfrm>
            <a:off x="5856120" y="2701800"/>
            <a:ext cx="199800" cy="210960"/>
            <a:chOff x="5856120" y="2701800"/>
            <a:chExt cx="199800" cy="210960"/>
          </a:xfrm>
        </p:grpSpPr>
        <p:sp>
          <p:nvSpPr>
            <p:cNvPr id="3088" name=""/>
            <p:cNvSpPr/>
            <p:nvPr/>
          </p:nvSpPr>
          <p:spPr>
            <a:xfrm>
              <a:off x="5856120" y="2701800"/>
              <a:ext cx="19980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9" name=""/>
            <p:cNvSpPr/>
            <p:nvPr/>
          </p:nvSpPr>
          <p:spPr>
            <a:xfrm>
              <a:off x="5856120" y="2701800"/>
              <a:ext cx="199800" cy="532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0" name=""/>
            <p:cNvSpPr/>
            <p:nvPr/>
          </p:nvSpPr>
          <p:spPr>
            <a:xfrm>
              <a:off x="5856120" y="2701800"/>
              <a:ext cx="19980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1" name=""/>
            <p:cNvSpPr/>
            <p:nvPr/>
          </p:nvSpPr>
          <p:spPr>
            <a:xfrm>
              <a:off x="5856120" y="272844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092" name=""/>
          <p:cNvSpPr/>
          <p:nvPr/>
        </p:nvSpPr>
        <p:spPr>
          <a:xfrm>
            <a:off x="2671920" y="2266920"/>
            <a:ext cx="312480" cy="31428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093" name=""/>
          <p:cNvGrpSpPr/>
          <p:nvPr/>
        </p:nvGrpSpPr>
        <p:grpSpPr>
          <a:xfrm>
            <a:off x="5740560" y="4365720"/>
            <a:ext cx="201240" cy="207360"/>
            <a:chOff x="5740560" y="4365720"/>
            <a:chExt cx="201240" cy="207360"/>
          </a:xfrm>
        </p:grpSpPr>
        <p:sp>
          <p:nvSpPr>
            <p:cNvPr id="3094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5" name=""/>
            <p:cNvSpPr/>
            <p:nvPr/>
          </p:nvSpPr>
          <p:spPr>
            <a:xfrm>
              <a:off x="5740560" y="436572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6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7" name=""/>
            <p:cNvSpPr/>
            <p:nvPr/>
          </p:nvSpPr>
          <p:spPr>
            <a:xfrm>
              <a:off x="5740560" y="438984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098" name=""/>
          <p:cNvSpPr/>
          <p:nvPr/>
        </p:nvSpPr>
        <p:spPr>
          <a:xfrm>
            <a:off x="2776680" y="1415880"/>
            <a:ext cx="1440" cy="20880"/>
          </a:xfrm>
          <a:custGeom>
            <a:avLst/>
            <a:gdLst/>
            <a:ahLst/>
            <a:rect l="l" t="t" r="r" b="b"/>
            <a:pathLst>
              <a:path w="0" h="11">
                <a:moveTo>
                  <a:pt x="0" y="0"/>
                </a:moveTo>
                <a:lnTo>
                  <a:pt x="0" y="6"/>
                </a:lnTo>
                <a:lnTo>
                  <a:pt x="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9" name=""/>
          <p:cNvSpPr/>
          <p:nvPr/>
        </p:nvSpPr>
        <p:spPr>
          <a:xfrm>
            <a:off x="2776680" y="1436760"/>
            <a:ext cx="1440" cy="20520"/>
          </a:xfrm>
          <a:custGeom>
            <a:avLst/>
            <a:gdLst/>
            <a:ahLst/>
            <a:rect l="l" t="t" r="r" b="b"/>
            <a:pathLst>
              <a:path w="0" h="11">
                <a:moveTo>
                  <a:pt x="0" y="0"/>
                </a:moveTo>
                <a:lnTo>
                  <a:pt x="0" y="0"/>
                </a:lnTo>
                <a:lnTo>
                  <a:pt x="0" y="5"/>
                </a:lnTo>
                <a:lnTo>
                  <a:pt x="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0" name=""/>
          <p:cNvSpPr/>
          <p:nvPr/>
        </p:nvSpPr>
        <p:spPr>
          <a:xfrm>
            <a:off x="2540160" y="2004840"/>
            <a:ext cx="322200" cy="68400"/>
          </a:xfrm>
          <a:custGeom>
            <a:avLst/>
            <a:gdLst/>
            <a:ahLst/>
            <a:rect l="l" t="t" r="r" b="b"/>
            <a:pathLst>
              <a:path w="176" h="37">
                <a:moveTo>
                  <a:pt x="176" y="0"/>
                </a:moveTo>
                <a:lnTo>
                  <a:pt x="176" y="5"/>
                </a:lnTo>
                <a:lnTo>
                  <a:pt x="31" y="37"/>
                </a:lnTo>
                <a:lnTo>
                  <a:pt x="0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1" name=""/>
          <p:cNvSpPr/>
          <p:nvPr/>
        </p:nvSpPr>
        <p:spPr>
          <a:xfrm>
            <a:off x="3192480" y="1725480"/>
            <a:ext cx="1119240" cy="457200"/>
          </a:xfrm>
          <a:custGeom>
            <a:avLst/>
            <a:gdLst/>
            <a:ahLst/>
            <a:rect l="l" t="t" r="r" b="b"/>
            <a:pathLst>
              <a:path w="610" h="243">
                <a:moveTo>
                  <a:pt x="160" y="31"/>
                </a:moveTo>
                <a:lnTo>
                  <a:pt x="155" y="53"/>
                </a:lnTo>
                <a:lnTo>
                  <a:pt x="124" y="53"/>
                </a:lnTo>
                <a:lnTo>
                  <a:pt x="160" y="111"/>
                </a:lnTo>
                <a:lnTo>
                  <a:pt x="202" y="127"/>
                </a:lnTo>
                <a:lnTo>
                  <a:pt x="228" y="132"/>
                </a:lnTo>
                <a:lnTo>
                  <a:pt x="336" y="153"/>
                </a:lnTo>
                <a:lnTo>
                  <a:pt x="491" y="217"/>
                </a:lnTo>
                <a:lnTo>
                  <a:pt x="604" y="233"/>
                </a:lnTo>
                <a:lnTo>
                  <a:pt x="610" y="243"/>
                </a:lnTo>
                <a:lnTo>
                  <a:pt x="610" y="228"/>
                </a:lnTo>
                <a:lnTo>
                  <a:pt x="486" y="212"/>
                </a:lnTo>
                <a:lnTo>
                  <a:pt x="465" y="212"/>
                </a:lnTo>
                <a:lnTo>
                  <a:pt x="336" y="159"/>
                </a:lnTo>
                <a:lnTo>
                  <a:pt x="207" y="132"/>
                </a:lnTo>
                <a:lnTo>
                  <a:pt x="202" y="132"/>
                </a:lnTo>
                <a:lnTo>
                  <a:pt x="155" y="116"/>
                </a:lnTo>
                <a:lnTo>
                  <a:pt x="124" y="53"/>
                </a:lnTo>
                <a:lnTo>
                  <a:pt x="57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2" name=""/>
          <p:cNvSpPr/>
          <p:nvPr/>
        </p:nvSpPr>
        <p:spPr>
          <a:xfrm>
            <a:off x="7520040" y="4594320"/>
            <a:ext cx="28440" cy="60120"/>
          </a:xfrm>
          <a:custGeom>
            <a:avLst/>
            <a:gdLst/>
            <a:ahLst/>
            <a:rect l="l" t="t" r="r" b="b"/>
            <a:pathLst>
              <a:path w="15" h="32">
                <a:moveTo>
                  <a:pt x="0" y="0"/>
                </a:moveTo>
                <a:lnTo>
                  <a:pt x="15" y="16"/>
                </a:lnTo>
                <a:lnTo>
                  <a:pt x="15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3" name=""/>
          <p:cNvSpPr/>
          <p:nvPr/>
        </p:nvSpPr>
        <p:spPr>
          <a:xfrm>
            <a:off x="7567560" y="4684680"/>
            <a:ext cx="171360" cy="230400"/>
          </a:xfrm>
          <a:custGeom>
            <a:avLst/>
            <a:gdLst/>
            <a:ahLst/>
            <a:rect l="l" t="t" r="r" b="b"/>
            <a:pathLst>
              <a:path w="93" h="122">
                <a:moveTo>
                  <a:pt x="0" y="0"/>
                </a:moveTo>
                <a:lnTo>
                  <a:pt x="15" y="10"/>
                </a:lnTo>
                <a:lnTo>
                  <a:pt x="15" y="10"/>
                </a:lnTo>
                <a:lnTo>
                  <a:pt x="15" y="26"/>
                </a:lnTo>
                <a:lnTo>
                  <a:pt x="20" y="32"/>
                </a:lnTo>
                <a:lnTo>
                  <a:pt x="25" y="32"/>
                </a:lnTo>
                <a:lnTo>
                  <a:pt x="31" y="42"/>
                </a:lnTo>
                <a:lnTo>
                  <a:pt x="31" y="47"/>
                </a:lnTo>
                <a:lnTo>
                  <a:pt x="36" y="58"/>
                </a:lnTo>
                <a:lnTo>
                  <a:pt x="41" y="58"/>
                </a:lnTo>
                <a:lnTo>
                  <a:pt x="41" y="69"/>
                </a:lnTo>
                <a:lnTo>
                  <a:pt x="41" y="74"/>
                </a:lnTo>
                <a:lnTo>
                  <a:pt x="46" y="74"/>
                </a:lnTo>
                <a:lnTo>
                  <a:pt x="51" y="79"/>
                </a:lnTo>
                <a:lnTo>
                  <a:pt x="67" y="106"/>
                </a:lnTo>
                <a:lnTo>
                  <a:pt x="72" y="116"/>
                </a:lnTo>
                <a:lnTo>
                  <a:pt x="82" y="116"/>
                </a:lnTo>
                <a:lnTo>
                  <a:pt x="82" y="122"/>
                </a:lnTo>
                <a:lnTo>
                  <a:pt x="93" y="12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4" name=""/>
          <p:cNvSpPr/>
          <p:nvPr/>
        </p:nvSpPr>
        <p:spPr>
          <a:xfrm>
            <a:off x="7613640" y="4773600"/>
            <a:ext cx="77760" cy="120600"/>
          </a:xfrm>
          <a:custGeom>
            <a:avLst/>
            <a:gdLst/>
            <a:ahLst/>
            <a:rect l="l" t="t" r="r" b="b"/>
            <a:pathLst>
              <a:path w="42" h="64">
                <a:moveTo>
                  <a:pt x="0" y="0"/>
                </a:moveTo>
                <a:lnTo>
                  <a:pt x="11" y="11"/>
                </a:lnTo>
                <a:lnTo>
                  <a:pt x="11" y="11"/>
                </a:lnTo>
                <a:lnTo>
                  <a:pt x="16" y="22"/>
                </a:lnTo>
                <a:lnTo>
                  <a:pt x="16" y="27"/>
                </a:lnTo>
                <a:lnTo>
                  <a:pt x="11" y="27"/>
                </a:lnTo>
                <a:lnTo>
                  <a:pt x="16" y="32"/>
                </a:lnTo>
                <a:lnTo>
                  <a:pt x="21" y="32"/>
                </a:lnTo>
                <a:lnTo>
                  <a:pt x="42" y="6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5" name=""/>
          <p:cNvSpPr/>
          <p:nvPr/>
        </p:nvSpPr>
        <p:spPr>
          <a:xfrm>
            <a:off x="7699320" y="4903920"/>
            <a:ext cx="19080" cy="298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6" name=""/>
          <p:cNvSpPr/>
          <p:nvPr/>
        </p:nvSpPr>
        <p:spPr>
          <a:xfrm>
            <a:off x="7691400" y="4944960"/>
            <a:ext cx="1800" cy="190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7" name=""/>
          <p:cNvSpPr/>
          <p:nvPr/>
        </p:nvSpPr>
        <p:spPr>
          <a:xfrm flipH="1">
            <a:off x="7691400" y="4903920"/>
            <a:ext cx="7920" cy="298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8" name=""/>
          <p:cNvSpPr/>
          <p:nvPr/>
        </p:nvSpPr>
        <p:spPr>
          <a:xfrm>
            <a:off x="7699320" y="4915080"/>
            <a:ext cx="76320" cy="156960"/>
          </a:xfrm>
          <a:custGeom>
            <a:avLst/>
            <a:gdLst/>
            <a:ahLst/>
            <a:rect l="l" t="t" r="r" b="b"/>
            <a:pathLst>
              <a:path w="41" h="84">
                <a:moveTo>
                  <a:pt x="0" y="0"/>
                </a:moveTo>
                <a:lnTo>
                  <a:pt x="5" y="5"/>
                </a:lnTo>
                <a:lnTo>
                  <a:pt x="5" y="26"/>
                </a:lnTo>
                <a:lnTo>
                  <a:pt x="0" y="26"/>
                </a:lnTo>
                <a:lnTo>
                  <a:pt x="5" y="37"/>
                </a:lnTo>
                <a:lnTo>
                  <a:pt x="10" y="31"/>
                </a:lnTo>
                <a:lnTo>
                  <a:pt x="21" y="53"/>
                </a:lnTo>
                <a:lnTo>
                  <a:pt x="26" y="53"/>
                </a:lnTo>
                <a:lnTo>
                  <a:pt x="31" y="84"/>
                </a:lnTo>
                <a:lnTo>
                  <a:pt x="41" y="8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9" name=""/>
          <p:cNvSpPr/>
          <p:nvPr/>
        </p:nvSpPr>
        <p:spPr>
          <a:xfrm>
            <a:off x="7699320" y="4903920"/>
            <a:ext cx="19080" cy="60120"/>
          </a:xfrm>
          <a:custGeom>
            <a:avLst/>
            <a:gdLst/>
            <a:ahLst/>
            <a:rect l="l" t="t" r="r" b="b"/>
            <a:pathLst>
              <a:path w="10" h="32">
                <a:moveTo>
                  <a:pt x="0" y="0"/>
                </a:moveTo>
                <a:lnTo>
                  <a:pt x="5" y="6"/>
                </a:lnTo>
                <a:lnTo>
                  <a:pt x="5" y="6"/>
                </a:lnTo>
                <a:lnTo>
                  <a:pt x="5" y="22"/>
                </a:lnTo>
                <a:lnTo>
                  <a:pt x="10" y="27"/>
                </a:lnTo>
                <a:lnTo>
                  <a:pt x="10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0" name=""/>
          <p:cNvSpPr/>
          <p:nvPr/>
        </p:nvSpPr>
        <p:spPr>
          <a:xfrm>
            <a:off x="7691400" y="4971960"/>
            <a:ext cx="7920" cy="324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1" name=""/>
          <p:cNvSpPr/>
          <p:nvPr/>
        </p:nvSpPr>
        <p:spPr>
          <a:xfrm>
            <a:off x="7718400" y="4924440"/>
            <a:ext cx="57240" cy="119160"/>
          </a:xfrm>
          <a:custGeom>
            <a:avLst/>
            <a:gdLst/>
            <a:ahLst/>
            <a:rect l="l" t="t" r="r" b="b"/>
            <a:pathLst>
              <a:path w="31" h="64">
                <a:moveTo>
                  <a:pt x="0" y="0"/>
                </a:moveTo>
                <a:lnTo>
                  <a:pt x="0" y="16"/>
                </a:lnTo>
                <a:lnTo>
                  <a:pt x="0" y="32"/>
                </a:lnTo>
                <a:lnTo>
                  <a:pt x="11" y="37"/>
                </a:lnTo>
                <a:lnTo>
                  <a:pt x="21" y="48"/>
                </a:lnTo>
                <a:lnTo>
                  <a:pt x="21" y="64"/>
                </a:lnTo>
                <a:lnTo>
                  <a:pt x="31" y="6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2" name=""/>
          <p:cNvSpPr/>
          <p:nvPr/>
        </p:nvSpPr>
        <p:spPr>
          <a:xfrm>
            <a:off x="7718400" y="4954680"/>
            <a:ext cx="28440" cy="144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3" name=""/>
          <p:cNvSpPr/>
          <p:nvPr/>
        </p:nvSpPr>
        <p:spPr>
          <a:xfrm>
            <a:off x="7699320" y="4971960"/>
            <a:ext cx="47520" cy="50760"/>
          </a:xfrm>
          <a:custGeom>
            <a:avLst/>
            <a:gdLst/>
            <a:ahLst/>
            <a:rect l="l" t="t" r="r" b="b"/>
            <a:pathLst>
              <a:path w="26" h="27">
                <a:moveTo>
                  <a:pt x="0" y="0"/>
                </a:moveTo>
                <a:lnTo>
                  <a:pt x="0" y="6"/>
                </a:lnTo>
                <a:lnTo>
                  <a:pt x="5" y="6"/>
                </a:lnTo>
                <a:lnTo>
                  <a:pt x="21" y="27"/>
                </a:lnTo>
                <a:lnTo>
                  <a:pt x="26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4" name=""/>
          <p:cNvSpPr/>
          <p:nvPr/>
        </p:nvSpPr>
        <p:spPr>
          <a:xfrm>
            <a:off x="7756560" y="5043600"/>
            <a:ext cx="19080" cy="39600"/>
          </a:xfrm>
          <a:custGeom>
            <a:avLst/>
            <a:gdLst/>
            <a:ahLst/>
            <a:rect l="l" t="t" r="r" b="b"/>
            <a:pathLst>
              <a:path w="10" h="21">
                <a:moveTo>
                  <a:pt x="5" y="15"/>
                </a:moveTo>
                <a:lnTo>
                  <a:pt x="0" y="5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5"/>
                </a:lnTo>
                <a:lnTo>
                  <a:pt x="10" y="5"/>
                </a:lnTo>
                <a:lnTo>
                  <a:pt x="10" y="21"/>
                </a:lnTo>
                <a:lnTo>
                  <a:pt x="0" y="2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5" name=""/>
          <p:cNvSpPr/>
          <p:nvPr/>
        </p:nvSpPr>
        <p:spPr>
          <a:xfrm>
            <a:off x="7718400" y="5083200"/>
            <a:ext cx="47520" cy="79200"/>
          </a:xfrm>
          <a:custGeom>
            <a:avLst/>
            <a:gdLst/>
            <a:ahLst/>
            <a:rect l="l" t="t" r="r" b="b"/>
            <a:pathLst>
              <a:path w="26" h="42">
                <a:moveTo>
                  <a:pt x="0" y="0"/>
                </a:moveTo>
                <a:lnTo>
                  <a:pt x="11" y="5"/>
                </a:lnTo>
                <a:lnTo>
                  <a:pt x="11" y="21"/>
                </a:lnTo>
                <a:lnTo>
                  <a:pt x="26" y="26"/>
                </a:lnTo>
                <a:lnTo>
                  <a:pt x="26" y="37"/>
                </a:lnTo>
                <a:lnTo>
                  <a:pt x="21" y="4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6" name=""/>
          <p:cNvSpPr/>
          <p:nvPr/>
        </p:nvSpPr>
        <p:spPr>
          <a:xfrm>
            <a:off x="7718400" y="5083200"/>
            <a:ext cx="9720" cy="39600"/>
          </a:xfrm>
          <a:custGeom>
            <a:avLst/>
            <a:gdLst/>
            <a:ahLst/>
            <a:rect l="l" t="t" r="r" b="b"/>
            <a:pathLst>
              <a:path w="5" h="21">
                <a:moveTo>
                  <a:pt x="0" y="0"/>
                </a:moveTo>
                <a:lnTo>
                  <a:pt x="5" y="10"/>
                </a:lnTo>
                <a:lnTo>
                  <a:pt x="5" y="2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7" name=""/>
          <p:cNvSpPr/>
          <p:nvPr/>
        </p:nvSpPr>
        <p:spPr>
          <a:xfrm>
            <a:off x="7454880" y="4994280"/>
            <a:ext cx="1440" cy="20520"/>
          </a:xfrm>
          <a:custGeom>
            <a:avLst/>
            <a:gdLst/>
            <a:ahLst/>
            <a:rect l="l" t="t" r="r" b="b"/>
            <a:pathLst>
              <a:path w="0" h="11">
                <a:moveTo>
                  <a:pt x="0" y="11"/>
                </a:moveTo>
                <a:lnTo>
                  <a:pt x="0" y="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8" name=""/>
          <p:cNvSpPr/>
          <p:nvPr/>
        </p:nvSpPr>
        <p:spPr>
          <a:xfrm>
            <a:off x="7443720" y="4984920"/>
            <a:ext cx="11160" cy="9360"/>
          </a:xfrm>
          <a:custGeom>
            <a:avLst/>
            <a:gdLst/>
            <a:ahLst/>
            <a:rect l="l" t="t" r="r" b="b"/>
            <a:pathLst>
              <a:path w="6" h="5">
                <a:moveTo>
                  <a:pt x="6" y="5"/>
                </a:moveTo>
                <a:lnTo>
                  <a:pt x="6" y="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9" name=""/>
          <p:cNvSpPr/>
          <p:nvPr/>
        </p:nvSpPr>
        <p:spPr>
          <a:xfrm>
            <a:off x="7434360" y="4984920"/>
            <a:ext cx="936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0" name=""/>
          <p:cNvSpPr/>
          <p:nvPr/>
        </p:nvSpPr>
        <p:spPr>
          <a:xfrm>
            <a:off x="7434360" y="4984920"/>
            <a:ext cx="1440" cy="9360"/>
          </a:xfrm>
          <a:custGeom>
            <a:avLst/>
            <a:gdLst/>
            <a:ahLst/>
            <a:rect l="l" t="t" r="r" b="b"/>
            <a:pathLst>
              <a:path w="0" h="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1" name=""/>
          <p:cNvSpPr/>
          <p:nvPr/>
        </p:nvSpPr>
        <p:spPr>
          <a:xfrm>
            <a:off x="7434360" y="4994280"/>
            <a:ext cx="9360" cy="20520"/>
          </a:xfrm>
          <a:custGeom>
            <a:avLst/>
            <a:gdLst/>
            <a:ahLst/>
            <a:rect l="l" t="t" r="r" b="b"/>
            <a:pathLst>
              <a:path w="5" h="11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5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2" name=""/>
          <p:cNvSpPr/>
          <p:nvPr/>
        </p:nvSpPr>
        <p:spPr>
          <a:xfrm>
            <a:off x="7443720" y="5014800"/>
            <a:ext cx="180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3" name=""/>
          <p:cNvSpPr/>
          <p:nvPr/>
        </p:nvSpPr>
        <p:spPr>
          <a:xfrm>
            <a:off x="7443720" y="5014800"/>
            <a:ext cx="38160" cy="1800"/>
          </a:xfrm>
          <a:custGeom>
            <a:avLst/>
            <a:gdLst/>
            <a:ahLst/>
            <a:rect l="l" t="t" r="r" b="b"/>
            <a:pathLst>
              <a:path w="21" h="0">
                <a:moveTo>
                  <a:pt x="0" y="0"/>
                </a:moveTo>
                <a:lnTo>
                  <a:pt x="11" y="0"/>
                </a:lnTo>
                <a:lnTo>
                  <a:pt x="16" y="0"/>
                </a:lnTo>
                <a:lnTo>
                  <a:pt x="21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4" name=""/>
          <p:cNvSpPr/>
          <p:nvPr/>
        </p:nvSpPr>
        <p:spPr>
          <a:xfrm>
            <a:off x="7481880" y="5014800"/>
            <a:ext cx="19080" cy="17640"/>
          </a:xfrm>
          <a:custGeom>
            <a:avLst/>
            <a:gdLst/>
            <a:ahLst/>
            <a:rect l="l" t="t" r="r" b="b"/>
            <a:pathLst>
              <a:path w="10" h="10">
                <a:moveTo>
                  <a:pt x="0" y="0"/>
                </a:moveTo>
                <a:lnTo>
                  <a:pt x="5" y="0"/>
                </a:lnTo>
                <a:lnTo>
                  <a:pt x="10" y="5"/>
                </a:lnTo>
                <a:lnTo>
                  <a:pt x="1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5" name=""/>
          <p:cNvSpPr/>
          <p:nvPr/>
        </p:nvSpPr>
        <p:spPr>
          <a:xfrm>
            <a:off x="7556400" y="5072040"/>
            <a:ext cx="11160" cy="50760"/>
          </a:xfrm>
          <a:custGeom>
            <a:avLst/>
            <a:gdLst/>
            <a:ahLst/>
            <a:rect l="l" t="t" r="r" b="b"/>
            <a:pathLst>
              <a:path w="6" h="27">
                <a:moveTo>
                  <a:pt x="0" y="0"/>
                </a:moveTo>
                <a:lnTo>
                  <a:pt x="6" y="11"/>
                </a:lnTo>
                <a:lnTo>
                  <a:pt x="6" y="22"/>
                </a:lnTo>
                <a:lnTo>
                  <a:pt x="6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6" name=""/>
          <p:cNvSpPr/>
          <p:nvPr/>
        </p:nvSpPr>
        <p:spPr>
          <a:xfrm>
            <a:off x="7567560" y="5072040"/>
            <a:ext cx="1800" cy="60480"/>
          </a:xfrm>
          <a:custGeom>
            <a:avLst/>
            <a:gdLst/>
            <a:ahLst/>
            <a:rect l="l" t="t" r="r" b="b"/>
            <a:pathLst>
              <a:path w="0" h="32">
                <a:moveTo>
                  <a:pt x="0" y="32"/>
                </a:move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7" name=""/>
          <p:cNvSpPr/>
          <p:nvPr/>
        </p:nvSpPr>
        <p:spPr>
          <a:xfrm>
            <a:off x="7359480" y="4703760"/>
            <a:ext cx="113040" cy="120600"/>
          </a:xfrm>
          <a:custGeom>
            <a:avLst/>
            <a:gdLst/>
            <a:ahLst/>
            <a:rect l="l" t="t" r="r" b="b"/>
            <a:pathLst>
              <a:path w="62" h="64">
                <a:moveTo>
                  <a:pt x="0" y="6"/>
                </a:moveTo>
                <a:lnTo>
                  <a:pt x="36" y="0"/>
                </a:lnTo>
                <a:lnTo>
                  <a:pt x="57" y="16"/>
                </a:lnTo>
                <a:lnTo>
                  <a:pt x="57" y="48"/>
                </a:lnTo>
                <a:lnTo>
                  <a:pt x="57" y="48"/>
                </a:lnTo>
                <a:lnTo>
                  <a:pt x="62" y="6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8" name=""/>
          <p:cNvSpPr/>
          <p:nvPr/>
        </p:nvSpPr>
        <p:spPr>
          <a:xfrm>
            <a:off x="7359480" y="4734000"/>
            <a:ext cx="38160" cy="139680"/>
          </a:xfrm>
          <a:custGeom>
            <a:avLst/>
            <a:gdLst/>
            <a:ahLst/>
            <a:rect l="l" t="t" r="r" b="b"/>
            <a:pathLst>
              <a:path w="21" h="74">
                <a:moveTo>
                  <a:pt x="0" y="0"/>
                </a:moveTo>
                <a:lnTo>
                  <a:pt x="15" y="0"/>
                </a:lnTo>
                <a:lnTo>
                  <a:pt x="21" y="27"/>
                </a:lnTo>
                <a:lnTo>
                  <a:pt x="15" y="74"/>
                </a:lnTo>
                <a:lnTo>
                  <a:pt x="15" y="7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9" name=""/>
          <p:cNvSpPr/>
          <p:nvPr/>
        </p:nvSpPr>
        <p:spPr>
          <a:xfrm>
            <a:off x="7529400" y="5062680"/>
            <a:ext cx="19080" cy="29880"/>
          </a:xfrm>
          <a:custGeom>
            <a:avLst/>
            <a:gdLst/>
            <a:ahLst/>
            <a:rect l="l" t="t" r="r" b="b"/>
            <a:pathLst>
              <a:path w="10" h="16">
                <a:moveTo>
                  <a:pt x="10" y="0"/>
                </a:moveTo>
                <a:lnTo>
                  <a:pt x="5" y="5"/>
                </a:lnTo>
                <a:lnTo>
                  <a:pt x="0" y="11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5" y="16"/>
                </a:lnTo>
                <a:lnTo>
                  <a:pt x="5" y="16"/>
                </a:lnTo>
                <a:lnTo>
                  <a:pt x="5" y="11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0" name=""/>
          <p:cNvSpPr/>
          <p:nvPr/>
        </p:nvSpPr>
        <p:spPr>
          <a:xfrm>
            <a:off x="7443720" y="4594320"/>
            <a:ext cx="238320" cy="339480"/>
          </a:xfrm>
          <a:custGeom>
            <a:avLst/>
            <a:gdLst/>
            <a:ahLst/>
            <a:rect l="l" t="t" r="r" b="b"/>
            <a:pathLst>
              <a:path w="130" h="180">
                <a:moveTo>
                  <a:pt x="130" y="180"/>
                </a:moveTo>
                <a:lnTo>
                  <a:pt x="130" y="164"/>
                </a:lnTo>
                <a:lnTo>
                  <a:pt x="119" y="159"/>
                </a:lnTo>
                <a:lnTo>
                  <a:pt x="114" y="159"/>
                </a:lnTo>
                <a:lnTo>
                  <a:pt x="109" y="159"/>
                </a:lnTo>
                <a:lnTo>
                  <a:pt x="109" y="154"/>
                </a:lnTo>
                <a:lnTo>
                  <a:pt x="99" y="154"/>
                </a:lnTo>
                <a:lnTo>
                  <a:pt x="93" y="106"/>
                </a:lnTo>
                <a:lnTo>
                  <a:pt x="37" y="5"/>
                </a:lnTo>
                <a:lnTo>
                  <a:pt x="37" y="5"/>
                </a:lnTo>
                <a:lnTo>
                  <a:pt x="31" y="0"/>
                </a:lnTo>
                <a:lnTo>
                  <a:pt x="31" y="0"/>
                </a:lnTo>
                <a:lnTo>
                  <a:pt x="26" y="0"/>
                </a:lnTo>
                <a:lnTo>
                  <a:pt x="11" y="5"/>
                </a:lnTo>
                <a:lnTo>
                  <a:pt x="6" y="5"/>
                </a:lnTo>
                <a:lnTo>
                  <a:pt x="6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1" name=""/>
          <p:cNvSpPr/>
          <p:nvPr/>
        </p:nvSpPr>
        <p:spPr>
          <a:xfrm>
            <a:off x="7424640" y="4525920"/>
            <a:ext cx="19080" cy="68400"/>
          </a:xfrm>
          <a:custGeom>
            <a:avLst/>
            <a:gdLst/>
            <a:ahLst/>
            <a:rect l="l" t="t" r="r" b="b"/>
            <a:pathLst>
              <a:path w="10" h="37">
                <a:moveTo>
                  <a:pt x="10" y="37"/>
                </a:moveTo>
                <a:lnTo>
                  <a:pt x="10" y="26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2" name=""/>
          <p:cNvSpPr/>
          <p:nvPr/>
        </p:nvSpPr>
        <p:spPr>
          <a:xfrm>
            <a:off x="7407360" y="4516560"/>
            <a:ext cx="17280" cy="9360"/>
          </a:xfrm>
          <a:custGeom>
            <a:avLst/>
            <a:gdLst/>
            <a:ahLst/>
            <a:rect l="l" t="t" r="r" b="b"/>
            <a:pathLst>
              <a:path w="10" h="5">
                <a:moveTo>
                  <a:pt x="10" y="5"/>
                </a:moveTo>
                <a:lnTo>
                  <a:pt x="5" y="5"/>
                </a:lnTo>
                <a:lnTo>
                  <a:pt x="5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3" name=""/>
          <p:cNvSpPr/>
          <p:nvPr/>
        </p:nvSpPr>
        <p:spPr>
          <a:xfrm>
            <a:off x="7407360" y="4505400"/>
            <a:ext cx="1440" cy="1116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4" name=""/>
          <p:cNvSpPr/>
          <p:nvPr/>
        </p:nvSpPr>
        <p:spPr>
          <a:xfrm>
            <a:off x="7407360" y="4495680"/>
            <a:ext cx="1440" cy="9720"/>
          </a:xfrm>
          <a:custGeom>
            <a:avLst/>
            <a:gdLst/>
            <a:ahLst/>
            <a:rect l="l" t="t" r="r" b="b"/>
            <a:pathLst>
              <a:path w="0" h="5">
                <a:moveTo>
                  <a:pt x="0" y="5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5" name=""/>
          <p:cNvSpPr/>
          <p:nvPr/>
        </p:nvSpPr>
        <p:spPr>
          <a:xfrm>
            <a:off x="7397640" y="4495680"/>
            <a:ext cx="972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6" name=""/>
          <p:cNvSpPr/>
          <p:nvPr/>
        </p:nvSpPr>
        <p:spPr>
          <a:xfrm>
            <a:off x="7386480" y="4395960"/>
            <a:ext cx="11160" cy="99720"/>
          </a:xfrm>
          <a:custGeom>
            <a:avLst/>
            <a:gdLst/>
            <a:ahLst/>
            <a:rect l="l" t="t" r="r" b="b"/>
            <a:pathLst>
              <a:path w="6" h="53">
                <a:moveTo>
                  <a:pt x="6" y="53"/>
                </a:moveTo>
                <a:lnTo>
                  <a:pt x="6" y="37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7" name=""/>
          <p:cNvSpPr/>
          <p:nvPr/>
        </p:nvSpPr>
        <p:spPr>
          <a:xfrm>
            <a:off x="7377120" y="4386240"/>
            <a:ext cx="9360" cy="9720"/>
          </a:xfrm>
          <a:custGeom>
            <a:avLst/>
            <a:gdLst/>
            <a:ahLst/>
            <a:rect l="l" t="t" r="r" b="b"/>
            <a:pathLst>
              <a:path w="5" h="5">
                <a:moveTo>
                  <a:pt x="5" y="5"/>
                </a:move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8" name=""/>
          <p:cNvSpPr/>
          <p:nvPr/>
        </p:nvSpPr>
        <p:spPr>
          <a:xfrm>
            <a:off x="7367760" y="4346640"/>
            <a:ext cx="9360" cy="39600"/>
          </a:xfrm>
          <a:custGeom>
            <a:avLst/>
            <a:gdLst/>
            <a:ahLst/>
            <a:rect l="l" t="t" r="r" b="b"/>
            <a:pathLst>
              <a:path w="5" h="21">
                <a:moveTo>
                  <a:pt x="5" y="21"/>
                </a:move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9" name=""/>
          <p:cNvSpPr/>
          <p:nvPr/>
        </p:nvSpPr>
        <p:spPr>
          <a:xfrm>
            <a:off x="7350120" y="4325760"/>
            <a:ext cx="17640" cy="20880"/>
          </a:xfrm>
          <a:custGeom>
            <a:avLst/>
            <a:gdLst/>
            <a:ahLst/>
            <a:rect l="l" t="t" r="r" b="b"/>
            <a:pathLst>
              <a:path w="10" h="11">
                <a:moveTo>
                  <a:pt x="10" y="11"/>
                </a:moveTo>
                <a:lnTo>
                  <a:pt x="10" y="5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0" name=""/>
          <p:cNvSpPr/>
          <p:nvPr/>
        </p:nvSpPr>
        <p:spPr>
          <a:xfrm>
            <a:off x="7350120" y="4316400"/>
            <a:ext cx="1440" cy="9360"/>
          </a:xfrm>
          <a:custGeom>
            <a:avLst/>
            <a:gdLst/>
            <a:ahLst/>
            <a:rect l="l" t="t" r="r" b="b"/>
            <a:pathLst>
              <a:path w="0" h="5">
                <a:moveTo>
                  <a:pt x="0" y="5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1" name=""/>
          <p:cNvSpPr/>
          <p:nvPr/>
        </p:nvSpPr>
        <p:spPr>
          <a:xfrm>
            <a:off x="7319880" y="4275000"/>
            <a:ext cx="30240" cy="41400"/>
          </a:xfrm>
          <a:custGeom>
            <a:avLst/>
            <a:gdLst/>
            <a:ahLst/>
            <a:rect l="l" t="t" r="r" b="b"/>
            <a:pathLst>
              <a:path w="16" h="22">
                <a:moveTo>
                  <a:pt x="16" y="22"/>
                </a:moveTo>
                <a:lnTo>
                  <a:pt x="11" y="11"/>
                </a:lnTo>
                <a:lnTo>
                  <a:pt x="6" y="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2" name=""/>
          <p:cNvSpPr/>
          <p:nvPr/>
        </p:nvSpPr>
        <p:spPr>
          <a:xfrm>
            <a:off x="7319880" y="4246560"/>
            <a:ext cx="1800" cy="28440"/>
          </a:xfrm>
          <a:custGeom>
            <a:avLst/>
            <a:gdLst/>
            <a:ahLst/>
            <a:rect l="l" t="t" r="r" b="b"/>
            <a:pathLst>
              <a:path w="0" h="15">
                <a:moveTo>
                  <a:pt x="0" y="15"/>
                </a:moveTo>
                <a:lnTo>
                  <a:pt x="0" y="1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3" name=""/>
          <p:cNvSpPr/>
          <p:nvPr/>
        </p:nvSpPr>
        <p:spPr>
          <a:xfrm>
            <a:off x="7302600" y="4246560"/>
            <a:ext cx="17280" cy="3240"/>
          </a:xfrm>
          <a:custGeom>
            <a:avLst/>
            <a:gdLst/>
            <a:ahLst/>
            <a:rect l="l" t="t" r="r" b="b"/>
            <a:pathLst>
              <a:path w="10" h="0">
                <a:moveTo>
                  <a:pt x="10" y="0"/>
                </a:move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4" name=""/>
          <p:cNvSpPr/>
          <p:nvPr/>
        </p:nvSpPr>
        <p:spPr>
          <a:xfrm>
            <a:off x="7302600" y="4246560"/>
            <a:ext cx="28440" cy="9360"/>
          </a:xfrm>
          <a:custGeom>
            <a:avLst/>
            <a:gdLst/>
            <a:ahLst/>
            <a:rect l="l" t="t" r="r" b="b"/>
            <a:pathLst>
              <a:path w="16" h="5">
                <a:moveTo>
                  <a:pt x="0" y="0"/>
                </a:moveTo>
                <a:lnTo>
                  <a:pt x="5" y="0"/>
                </a:lnTo>
                <a:lnTo>
                  <a:pt x="10" y="0"/>
                </a:lnTo>
                <a:lnTo>
                  <a:pt x="16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5" name=""/>
          <p:cNvSpPr/>
          <p:nvPr/>
        </p:nvSpPr>
        <p:spPr>
          <a:xfrm>
            <a:off x="7331040" y="4255920"/>
            <a:ext cx="1800" cy="972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6" name=""/>
          <p:cNvSpPr/>
          <p:nvPr/>
        </p:nvSpPr>
        <p:spPr>
          <a:xfrm>
            <a:off x="7331040" y="4265640"/>
            <a:ext cx="19080" cy="20520"/>
          </a:xfrm>
          <a:custGeom>
            <a:avLst/>
            <a:gdLst/>
            <a:ahLst/>
            <a:rect l="l" t="t" r="r" b="b"/>
            <a:pathLst>
              <a:path w="10" h="11">
                <a:moveTo>
                  <a:pt x="0" y="0"/>
                </a:moveTo>
                <a:lnTo>
                  <a:pt x="5" y="0"/>
                </a:lnTo>
                <a:lnTo>
                  <a:pt x="10" y="5"/>
                </a:lnTo>
                <a:lnTo>
                  <a:pt x="1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7" name=""/>
          <p:cNvSpPr/>
          <p:nvPr/>
        </p:nvSpPr>
        <p:spPr>
          <a:xfrm>
            <a:off x="7350120" y="4286160"/>
            <a:ext cx="9360" cy="1800"/>
          </a:xfrm>
          <a:custGeom>
            <a:avLst/>
            <a:gdLst/>
            <a:ahLst/>
            <a:rect l="l" t="t" r="r" b="b"/>
            <a:pathLst>
              <a:path w="5" h="0">
                <a:moveTo>
                  <a:pt x="0" y="0"/>
                </a:move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8" name=""/>
          <p:cNvSpPr/>
          <p:nvPr/>
        </p:nvSpPr>
        <p:spPr>
          <a:xfrm>
            <a:off x="7359480" y="4286160"/>
            <a:ext cx="828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9" name=""/>
          <p:cNvSpPr/>
          <p:nvPr/>
        </p:nvSpPr>
        <p:spPr>
          <a:xfrm>
            <a:off x="7367760" y="4286160"/>
            <a:ext cx="29880" cy="19080"/>
          </a:xfrm>
          <a:custGeom>
            <a:avLst/>
            <a:gdLst/>
            <a:ahLst/>
            <a:rect l="l" t="t" r="r" b="b"/>
            <a:pathLst>
              <a:path w="16" h="10">
                <a:moveTo>
                  <a:pt x="0" y="0"/>
                </a:moveTo>
                <a:lnTo>
                  <a:pt x="5" y="5"/>
                </a:lnTo>
                <a:lnTo>
                  <a:pt x="10" y="5"/>
                </a:lnTo>
                <a:lnTo>
                  <a:pt x="16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0" name=""/>
          <p:cNvSpPr/>
          <p:nvPr/>
        </p:nvSpPr>
        <p:spPr>
          <a:xfrm>
            <a:off x="7397640" y="4305240"/>
            <a:ext cx="17640" cy="11160"/>
          </a:xfrm>
          <a:custGeom>
            <a:avLst/>
            <a:gdLst/>
            <a:ahLst/>
            <a:rect l="l" t="t" r="r" b="b"/>
            <a:pathLst>
              <a:path w="10" h="6">
                <a:moveTo>
                  <a:pt x="0" y="0"/>
                </a:moveTo>
                <a:lnTo>
                  <a:pt x="5" y="0"/>
                </a:lnTo>
                <a:lnTo>
                  <a:pt x="5" y="6"/>
                </a:lnTo>
                <a:lnTo>
                  <a:pt x="10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1" name=""/>
          <p:cNvSpPr/>
          <p:nvPr/>
        </p:nvSpPr>
        <p:spPr>
          <a:xfrm>
            <a:off x="7415280" y="4316400"/>
            <a:ext cx="3240" cy="19080"/>
          </a:xfrm>
          <a:custGeom>
            <a:avLst/>
            <a:gdLst/>
            <a:ahLst/>
            <a:rect l="l" t="t" r="r" b="b"/>
            <a:pathLst>
              <a:path w="0" h="10">
                <a:moveTo>
                  <a:pt x="0" y="0"/>
                </a:moveTo>
                <a:lnTo>
                  <a:pt x="0" y="5"/>
                </a:lnTo>
                <a:lnTo>
                  <a:pt x="0" y="5"/>
                </a:lnTo>
                <a:lnTo>
                  <a:pt x="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2" name=""/>
          <p:cNvSpPr/>
          <p:nvPr/>
        </p:nvSpPr>
        <p:spPr>
          <a:xfrm>
            <a:off x="7407360" y="4335480"/>
            <a:ext cx="7920" cy="30240"/>
          </a:xfrm>
          <a:custGeom>
            <a:avLst/>
            <a:gdLst/>
            <a:ahLst/>
            <a:rect l="l" t="t" r="r" b="b"/>
            <a:pathLst>
              <a:path w="5" h="16">
                <a:moveTo>
                  <a:pt x="5" y="0"/>
                </a:moveTo>
                <a:lnTo>
                  <a:pt x="0" y="6"/>
                </a:lnTo>
                <a:lnTo>
                  <a:pt x="0" y="11"/>
                </a:lnTo>
                <a:lnTo>
                  <a:pt x="0" y="1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3" name=""/>
          <p:cNvSpPr/>
          <p:nvPr/>
        </p:nvSpPr>
        <p:spPr>
          <a:xfrm>
            <a:off x="7407360" y="4365720"/>
            <a:ext cx="144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4" name=""/>
          <p:cNvSpPr/>
          <p:nvPr/>
        </p:nvSpPr>
        <p:spPr>
          <a:xfrm>
            <a:off x="7397640" y="4365720"/>
            <a:ext cx="9720" cy="30240"/>
          </a:xfrm>
          <a:custGeom>
            <a:avLst/>
            <a:gdLst/>
            <a:ahLst/>
            <a:rect l="l" t="t" r="r" b="b"/>
            <a:pathLst>
              <a:path w="5" h="16">
                <a:moveTo>
                  <a:pt x="5" y="0"/>
                </a:moveTo>
                <a:lnTo>
                  <a:pt x="0" y="5"/>
                </a:lnTo>
                <a:lnTo>
                  <a:pt x="0" y="11"/>
                </a:lnTo>
                <a:lnTo>
                  <a:pt x="0" y="1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5" name=""/>
          <p:cNvSpPr/>
          <p:nvPr/>
        </p:nvSpPr>
        <p:spPr>
          <a:xfrm>
            <a:off x="7397640" y="4395960"/>
            <a:ext cx="9720" cy="90360"/>
          </a:xfrm>
          <a:custGeom>
            <a:avLst/>
            <a:gdLst/>
            <a:ahLst/>
            <a:rect l="l" t="t" r="r" b="b"/>
            <a:pathLst>
              <a:path w="5" h="48">
                <a:moveTo>
                  <a:pt x="0" y="0"/>
                </a:moveTo>
                <a:lnTo>
                  <a:pt x="0" y="16"/>
                </a:lnTo>
                <a:lnTo>
                  <a:pt x="5" y="32"/>
                </a:lnTo>
                <a:lnTo>
                  <a:pt x="5" y="48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6" name=""/>
          <p:cNvSpPr/>
          <p:nvPr/>
        </p:nvSpPr>
        <p:spPr>
          <a:xfrm>
            <a:off x="7407360" y="4486320"/>
            <a:ext cx="144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7" name=""/>
          <p:cNvSpPr/>
          <p:nvPr/>
        </p:nvSpPr>
        <p:spPr>
          <a:xfrm>
            <a:off x="7407360" y="4486320"/>
            <a:ext cx="7920" cy="9360"/>
          </a:xfrm>
          <a:custGeom>
            <a:avLst/>
            <a:gdLst/>
            <a:ahLst/>
            <a:rect l="l" t="t" r="r" b="b"/>
            <a:pathLst>
              <a:path w="5" h="5">
                <a:moveTo>
                  <a:pt x="0" y="0"/>
                </a:move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8" name=""/>
          <p:cNvSpPr/>
          <p:nvPr/>
        </p:nvSpPr>
        <p:spPr>
          <a:xfrm>
            <a:off x="7415280" y="4495680"/>
            <a:ext cx="3240" cy="972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9" name=""/>
          <p:cNvSpPr/>
          <p:nvPr/>
        </p:nvSpPr>
        <p:spPr>
          <a:xfrm>
            <a:off x="7415280" y="4505400"/>
            <a:ext cx="9360" cy="11160"/>
          </a:xfrm>
          <a:custGeom>
            <a:avLst/>
            <a:gdLst/>
            <a:ahLst/>
            <a:rect l="l" t="t" r="r" b="b"/>
            <a:pathLst>
              <a:path w="5" h="6">
                <a:moveTo>
                  <a:pt x="0" y="0"/>
                </a:moveTo>
                <a:lnTo>
                  <a:pt x="0" y="6"/>
                </a:lnTo>
                <a:lnTo>
                  <a:pt x="5" y="6"/>
                </a:lnTo>
                <a:lnTo>
                  <a:pt x="5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0" name=""/>
          <p:cNvSpPr/>
          <p:nvPr/>
        </p:nvSpPr>
        <p:spPr>
          <a:xfrm>
            <a:off x="7424640" y="4516560"/>
            <a:ext cx="30240" cy="77760"/>
          </a:xfrm>
          <a:custGeom>
            <a:avLst/>
            <a:gdLst/>
            <a:ahLst/>
            <a:rect l="l" t="t" r="r" b="b"/>
            <a:pathLst>
              <a:path w="16" h="42">
                <a:moveTo>
                  <a:pt x="0" y="0"/>
                </a:moveTo>
                <a:lnTo>
                  <a:pt x="5" y="10"/>
                </a:lnTo>
                <a:lnTo>
                  <a:pt x="10" y="31"/>
                </a:lnTo>
                <a:lnTo>
                  <a:pt x="16" y="4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1" name=""/>
          <p:cNvSpPr/>
          <p:nvPr/>
        </p:nvSpPr>
        <p:spPr>
          <a:xfrm>
            <a:off x="7443720" y="4594320"/>
            <a:ext cx="295200" cy="498240"/>
          </a:xfrm>
          <a:custGeom>
            <a:avLst/>
            <a:gdLst/>
            <a:ahLst/>
            <a:rect l="l" t="t" r="r" b="b"/>
            <a:pathLst>
              <a:path w="161" h="265">
                <a:moveTo>
                  <a:pt x="6" y="0"/>
                </a:moveTo>
                <a:lnTo>
                  <a:pt x="6" y="0"/>
                </a:lnTo>
                <a:lnTo>
                  <a:pt x="11" y="0"/>
                </a:lnTo>
                <a:lnTo>
                  <a:pt x="16" y="0"/>
                </a:lnTo>
                <a:lnTo>
                  <a:pt x="31" y="0"/>
                </a:lnTo>
                <a:lnTo>
                  <a:pt x="31" y="0"/>
                </a:lnTo>
                <a:lnTo>
                  <a:pt x="37" y="0"/>
                </a:lnTo>
                <a:lnTo>
                  <a:pt x="37" y="0"/>
                </a:lnTo>
                <a:lnTo>
                  <a:pt x="42" y="5"/>
                </a:lnTo>
                <a:lnTo>
                  <a:pt x="93" y="101"/>
                </a:lnTo>
                <a:lnTo>
                  <a:pt x="104" y="148"/>
                </a:lnTo>
                <a:lnTo>
                  <a:pt x="114" y="154"/>
                </a:lnTo>
                <a:lnTo>
                  <a:pt x="114" y="159"/>
                </a:lnTo>
                <a:lnTo>
                  <a:pt x="119" y="154"/>
                </a:lnTo>
                <a:lnTo>
                  <a:pt x="124" y="154"/>
                </a:lnTo>
                <a:lnTo>
                  <a:pt x="130" y="164"/>
                </a:lnTo>
                <a:lnTo>
                  <a:pt x="135" y="180"/>
                </a:lnTo>
                <a:lnTo>
                  <a:pt x="135" y="186"/>
                </a:lnTo>
                <a:lnTo>
                  <a:pt x="124" y="186"/>
                </a:lnTo>
                <a:lnTo>
                  <a:pt x="124" y="191"/>
                </a:lnTo>
                <a:lnTo>
                  <a:pt x="130" y="191"/>
                </a:lnTo>
                <a:lnTo>
                  <a:pt x="135" y="196"/>
                </a:lnTo>
                <a:lnTo>
                  <a:pt x="135" y="207"/>
                </a:lnTo>
                <a:lnTo>
                  <a:pt x="135" y="207"/>
                </a:lnTo>
                <a:lnTo>
                  <a:pt x="140" y="212"/>
                </a:lnTo>
                <a:lnTo>
                  <a:pt x="145" y="207"/>
                </a:lnTo>
                <a:lnTo>
                  <a:pt x="161" y="228"/>
                </a:lnTo>
                <a:lnTo>
                  <a:pt x="161" y="244"/>
                </a:lnTo>
                <a:lnTo>
                  <a:pt x="150" y="260"/>
                </a:lnTo>
                <a:lnTo>
                  <a:pt x="124" y="265"/>
                </a:lnTo>
                <a:lnTo>
                  <a:pt x="62" y="254"/>
                </a:lnTo>
                <a:lnTo>
                  <a:pt x="57" y="249"/>
                </a:lnTo>
                <a:lnTo>
                  <a:pt x="37" y="233"/>
                </a:lnTo>
                <a:lnTo>
                  <a:pt x="31" y="223"/>
                </a:lnTo>
                <a:lnTo>
                  <a:pt x="0" y="20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2" name=""/>
          <p:cNvSpPr/>
          <p:nvPr/>
        </p:nvSpPr>
        <p:spPr>
          <a:xfrm>
            <a:off x="6686640" y="4067280"/>
            <a:ext cx="615960" cy="358560"/>
          </a:xfrm>
          <a:custGeom>
            <a:avLst/>
            <a:gdLst/>
            <a:ahLst/>
            <a:rect l="l" t="t" r="r" b="b"/>
            <a:pathLst>
              <a:path w="336" h="191">
                <a:moveTo>
                  <a:pt x="336" y="90"/>
                </a:moveTo>
                <a:lnTo>
                  <a:pt x="310" y="122"/>
                </a:lnTo>
                <a:lnTo>
                  <a:pt x="300" y="122"/>
                </a:lnTo>
                <a:lnTo>
                  <a:pt x="300" y="122"/>
                </a:lnTo>
                <a:lnTo>
                  <a:pt x="279" y="133"/>
                </a:lnTo>
                <a:lnTo>
                  <a:pt x="259" y="143"/>
                </a:lnTo>
                <a:lnTo>
                  <a:pt x="259" y="149"/>
                </a:lnTo>
                <a:lnTo>
                  <a:pt x="259" y="154"/>
                </a:lnTo>
                <a:lnTo>
                  <a:pt x="253" y="154"/>
                </a:lnTo>
                <a:lnTo>
                  <a:pt x="253" y="159"/>
                </a:lnTo>
                <a:lnTo>
                  <a:pt x="243" y="159"/>
                </a:lnTo>
                <a:lnTo>
                  <a:pt x="238" y="159"/>
                </a:lnTo>
                <a:lnTo>
                  <a:pt x="212" y="170"/>
                </a:lnTo>
                <a:lnTo>
                  <a:pt x="207" y="170"/>
                </a:lnTo>
                <a:lnTo>
                  <a:pt x="197" y="175"/>
                </a:lnTo>
                <a:lnTo>
                  <a:pt x="181" y="175"/>
                </a:lnTo>
                <a:lnTo>
                  <a:pt x="171" y="186"/>
                </a:lnTo>
                <a:lnTo>
                  <a:pt x="150" y="191"/>
                </a:lnTo>
                <a:lnTo>
                  <a:pt x="145" y="180"/>
                </a:lnTo>
                <a:lnTo>
                  <a:pt x="62" y="122"/>
                </a:lnTo>
                <a:lnTo>
                  <a:pt x="62" y="122"/>
                </a:lnTo>
                <a:lnTo>
                  <a:pt x="62" y="117"/>
                </a:lnTo>
                <a:lnTo>
                  <a:pt x="62" y="117"/>
                </a:lnTo>
                <a:lnTo>
                  <a:pt x="57" y="122"/>
                </a:lnTo>
                <a:lnTo>
                  <a:pt x="47" y="122"/>
                </a:lnTo>
                <a:lnTo>
                  <a:pt x="37" y="111"/>
                </a:lnTo>
                <a:lnTo>
                  <a:pt x="0" y="37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3" name=""/>
          <p:cNvSpPr/>
          <p:nvPr/>
        </p:nvSpPr>
        <p:spPr>
          <a:xfrm>
            <a:off x="6924600" y="4017960"/>
            <a:ext cx="236520" cy="328680"/>
          </a:xfrm>
          <a:custGeom>
            <a:avLst/>
            <a:gdLst/>
            <a:ahLst/>
            <a:rect l="l" t="t" r="r" b="b"/>
            <a:pathLst>
              <a:path w="129" h="175">
                <a:moveTo>
                  <a:pt x="129" y="175"/>
                </a:moveTo>
                <a:lnTo>
                  <a:pt x="103" y="153"/>
                </a:lnTo>
                <a:lnTo>
                  <a:pt x="103" y="153"/>
                </a:lnTo>
                <a:lnTo>
                  <a:pt x="82" y="137"/>
                </a:lnTo>
                <a:lnTo>
                  <a:pt x="82" y="127"/>
                </a:lnTo>
                <a:lnTo>
                  <a:pt x="77" y="127"/>
                </a:lnTo>
                <a:lnTo>
                  <a:pt x="51" y="106"/>
                </a:lnTo>
                <a:lnTo>
                  <a:pt x="46" y="95"/>
                </a:lnTo>
                <a:lnTo>
                  <a:pt x="41" y="95"/>
                </a:lnTo>
                <a:lnTo>
                  <a:pt x="36" y="90"/>
                </a:lnTo>
                <a:lnTo>
                  <a:pt x="30" y="90"/>
                </a:lnTo>
                <a:lnTo>
                  <a:pt x="20" y="90"/>
                </a:lnTo>
                <a:lnTo>
                  <a:pt x="20" y="95"/>
                </a:lnTo>
                <a:lnTo>
                  <a:pt x="15" y="90"/>
                </a:lnTo>
                <a:lnTo>
                  <a:pt x="10" y="74"/>
                </a:lnTo>
                <a:lnTo>
                  <a:pt x="10" y="69"/>
                </a:lnTo>
                <a:lnTo>
                  <a:pt x="10" y="63"/>
                </a:lnTo>
                <a:lnTo>
                  <a:pt x="10" y="53"/>
                </a:lnTo>
                <a:lnTo>
                  <a:pt x="5" y="42"/>
                </a:lnTo>
                <a:lnTo>
                  <a:pt x="5" y="37"/>
                </a:lnTo>
                <a:lnTo>
                  <a:pt x="0" y="26"/>
                </a:lnTo>
                <a:lnTo>
                  <a:pt x="5" y="0"/>
                </a:lnTo>
                <a:lnTo>
                  <a:pt x="25" y="0"/>
                </a:lnTo>
                <a:lnTo>
                  <a:pt x="36" y="10"/>
                </a:lnTo>
                <a:lnTo>
                  <a:pt x="46" y="10"/>
                </a:lnTo>
                <a:lnTo>
                  <a:pt x="82" y="4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4" name=""/>
          <p:cNvSpPr/>
          <p:nvPr/>
        </p:nvSpPr>
        <p:spPr>
          <a:xfrm>
            <a:off x="7075440" y="4106880"/>
            <a:ext cx="17640" cy="50760"/>
          </a:xfrm>
          <a:custGeom>
            <a:avLst/>
            <a:gdLst/>
            <a:ahLst/>
            <a:rect l="l" t="t" r="r" b="b"/>
            <a:pathLst>
              <a:path w="10" h="27">
                <a:moveTo>
                  <a:pt x="0" y="0"/>
                </a:moveTo>
                <a:lnTo>
                  <a:pt x="5" y="6"/>
                </a:lnTo>
                <a:lnTo>
                  <a:pt x="5" y="22"/>
                </a:lnTo>
                <a:lnTo>
                  <a:pt x="10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5" name=""/>
          <p:cNvSpPr/>
          <p:nvPr/>
        </p:nvSpPr>
        <p:spPr>
          <a:xfrm>
            <a:off x="7093080" y="4157640"/>
            <a:ext cx="11160" cy="7920"/>
          </a:xfrm>
          <a:custGeom>
            <a:avLst/>
            <a:gdLst/>
            <a:ahLst/>
            <a:rect l="l" t="t" r="r" b="b"/>
            <a:pathLst>
              <a:path w="6" h="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6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6" name=""/>
          <p:cNvSpPr/>
          <p:nvPr/>
        </p:nvSpPr>
        <p:spPr>
          <a:xfrm>
            <a:off x="7104240" y="4165560"/>
            <a:ext cx="9360" cy="32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7" name=""/>
          <p:cNvSpPr/>
          <p:nvPr/>
        </p:nvSpPr>
        <p:spPr>
          <a:xfrm>
            <a:off x="7113600" y="4165560"/>
            <a:ext cx="9360" cy="3240"/>
          </a:xfrm>
          <a:custGeom>
            <a:avLst/>
            <a:gdLst/>
            <a:ahLst/>
            <a:rect l="l" t="t" r="r" b="b"/>
            <a:pathLst>
              <a:path w="5" h="0">
                <a:moveTo>
                  <a:pt x="0" y="0"/>
                </a:move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8" name=""/>
          <p:cNvSpPr/>
          <p:nvPr/>
        </p:nvSpPr>
        <p:spPr>
          <a:xfrm>
            <a:off x="7122960" y="4165560"/>
            <a:ext cx="7920" cy="3240"/>
          </a:xfrm>
          <a:custGeom>
            <a:avLst/>
            <a:gdLst/>
            <a:ahLst/>
            <a:rect l="l" t="t" r="r" b="b"/>
            <a:pathLst>
              <a:path w="5" h="0">
                <a:moveTo>
                  <a:pt x="0" y="0"/>
                </a:move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9" name=""/>
          <p:cNvSpPr/>
          <p:nvPr/>
        </p:nvSpPr>
        <p:spPr>
          <a:xfrm>
            <a:off x="7130880" y="4165560"/>
            <a:ext cx="19080" cy="9720"/>
          </a:xfrm>
          <a:custGeom>
            <a:avLst/>
            <a:gdLst/>
            <a:ahLst/>
            <a:rect l="l" t="t" r="r" b="b"/>
            <a:pathLst>
              <a:path w="10" h="5">
                <a:moveTo>
                  <a:pt x="0" y="0"/>
                </a:moveTo>
                <a:lnTo>
                  <a:pt x="5" y="0"/>
                </a:lnTo>
                <a:lnTo>
                  <a:pt x="5" y="5"/>
                </a:lnTo>
                <a:lnTo>
                  <a:pt x="1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0" name=""/>
          <p:cNvSpPr/>
          <p:nvPr/>
        </p:nvSpPr>
        <p:spPr>
          <a:xfrm>
            <a:off x="7149960" y="4175280"/>
            <a:ext cx="1800" cy="10800"/>
          </a:xfrm>
          <a:custGeom>
            <a:avLst/>
            <a:gdLst/>
            <a:ahLst/>
            <a:rect l="l" t="t" r="r" b="b"/>
            <a:pathLst>
              <a:path w="0" h="6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1" name=""/>
          <p:cNvSpPr/>
          <p:nvPr/>
        </p:nvSpPr>
        <p:spPr>
          <a:xfrm>
            <a:off x="7149960" y="4186080"/>
            <a:ext cx="20880" cy="30240"/>
          </a:xfrm>
          <a:custGeom>
            <a:avLst/>
            <a:gdLst/>
            <a:ahLst/>
            <a:rect l="l" t="t" r="r" b="b"/>
            <a:pathLst>
              <a:path w="11" h="16">
                <a:moveTo>
                  <a:pt x="0" y="0"/>
                </a:moveTo>
                <a:lnTo>
                  <a:pt x="6" y="5"/>
                </a:lnTo>
                <a:lnTo>
                  <a:pt x="6" y="10"/>
                </a:lnTo>
                <a:lnTo>
                  <a:pt x="11" y="1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2" name=""/>
          <p:cNvSpPr/>
          <p:nvPr/>
        </p:nvSpPr>
        <p:spPr>
          <a:xfrm>
            <a:off x="7170840" y="4216320"/>
            <a:ext cx="36360" cy="3240"/>
          </a:xfrm>
          <a:custGeom>
            <a:avLst/>
            <a:gdLst/>
            <a:ahLst/>
            <a:rect l="l" t="t" r="r" b="b"/>
            <a:pathLst>
              <a:path w="20" h="0">
                <a:moveTo>
                  <a:pt x="0" y="0"/>
                </a:moveTo>
                <a:lnTo>
                  <a:pt x="5" y="0"/>
                </a:lnTo>
                <a:lnTo>
                  <a:pt x="10" y="0"/>
                </a:lnTo>
                <a:lnTo>
                  <a:pt x="2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3" name=""/>
          <p:cNvSpPr/>
          <p:nvPr/>
        </p:nvSpPr>
        <p:spPr>
          <a:xfrm>
            <a:off x="7207200" y="4216320"/>
            <a:ext cx="28800" cy="3240"/>
          </a:xfrm>
          <a:custGeom>
            <a:avLst/>
            <a:gdLst/>
            <a:ahLst/>
            <a:rect l="l" t="t" r="r" b="b"/>
            <a:pathLst>
              <a:path w="16" h="0">
                <a:moveTo>
                  <a:pt x="0" y="0"/>
                </a:moveTo>
                <a:lnTo>
                  <a:pt x="6" y="0"/>
                </a:lnTo>
                <a:lnTo>
                  <a:pt x="11" y="0"/>
                </a:lnTo>
                <a:lnTo>
                  <a:pt x="1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4" name=""/>
          <p:cNvSpPr/>
          <p:nvPr/>
        </p:nvSpPr>
        <p:spPr>
          <a:xfrm>
            <a:off x="7236000" y="4216320"/>
            <a:ext cx="18720" cy="19080"/>
          </a:xfrm>
          <a:custGeom>
            <a:avLst/>
            <a:gdLst/>
            <a:ahLst/>
            <a:rect l="l" t="t" r="r" b="b"/>
            <a:pathLst>
              <a:path w="10" h="10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1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5" name=""/>
          <p:cNvSpPr/>
          <p:nvPr/>
        </p:nvSpPr>
        <p:spPr>
          <a:xfrm>
            <a:off x="7254720" y="4235400"/>
            <a:ext cx="180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6" name=""/>
          <p:cNvSpPr/>
          <p:nvPr/>
        </p:nvSpPr>
        <p:spPr>
          <a:xfrm>
            <a:off x="7254720" y="4235400"/>
            <a:ext cx="38160" cy="1800"/>
          </a:xfrm>
          <a:custGeom>
            <a:avLst/>
            <a:gdLst/>
            <a:ahLst/>
            <a:rect l="l" t="t" r="r" b="b"/>
            <a:pathLst>
              <a:path w="21" h="0">
                <a:moveTo>
                  <a:pt x="0" y="0"/>
                </a:moveTo>
                <a:lnTo>
                  <a:pt x="5" y="0"/>
                </a:lnTo>
                <a:lnTo>
                  <a:pt x="16" y="0"/>
                </a:lnTo>
                <a:lnTo>
                  <a:pt x="21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7" name=""/>
          <p:cNvSpPr/>
          <p:nvPr/>
        </p:nvSpPr>
        <p:spPr>
          <a:xfrm>
            <a:off x="7149960" y="4037040"/>
            <a:ext cx="304920" cy="279360"/>
          </a:xfrm>
          <a:custGeom>
            <a:avLst/>
            <a:gdLst/>
            <a:ahLst/>
            <a:rect l="l" t="t" r="r" b="b"/>
            <a:pathLst>
              <a:path w="166" h="149">
                <a:moveTo>
                  <a:pt x="145" y="149"/>
                </a:moveTo>
                <a:lnTo>
                  <a:pt x="150" y="138"/>
                </a:lnTo>
                <a:lnTo>
                  <a:pt x="166" y="90"/>
                </a:lnTo>
                <a:lnTo>
                  <a:pt x="155" y="80"/>
                </a:lnTo>
                <a:lnTo>
                  <a:pt x="155" y="74"/>
                </a:lnTo>
                <a:lnTo>
                  <a:pt x="155" y="69"/>
                </a:lnTo>
                <a:lnTo>
                  <a:pt x="160" y="64"/>
                </a:lnTo>
                <a:lnTo>
                  <a:pt x="160" y="53"/>
                </a:lnTo>
                <a:lnTo>
                  <a:pt x="140" y="37"/>
                </a:lnTo>
                <a:lnTo>
                  <a:pt x="129" y="37"/>
                </a:lnTo>
                <a:lnTo>
                  <a:pt x="119" y="11"/>
                </a:lnTo>
                <a:lnTo>
                  <a:pt x="104" y="6"/>
                </a:lnTo>
                <a:lnTo>
                  <a:pt x="104" y="0"/>
                </a:lnTo>
                <a:lnTo>
                  <a:pt x="93" y="11"/>
                </a:lnTo>
                <a:lnTo>
                  <a:pt x="88" y="16"/>
                </a:lnTo>
                <a:lnTo>
                  <a:pt x="88" y="16"/>
                </a:lnTo>
                <a:lnTo>
                  <a:pt x="83" y="21"/>
                </a:lnTo>
                <a:lnTo>
                  <a:pt x="78" y="16"/>
                </a:lnTo>
                <a:lnTo>
                  <a:pt x="73" y="16"/>
                </a:lnTo>
                <a:lnTo>
                  <a:pt x="68" y="21"/>
                </a:lnTo>
                <a:lnTo>
                  <a:pt x="68" y="27"/>
                </a:lnTo>
                <a:lnTo>
                  <a:pt x="62" y="27"/>
                </a:lnTo>
                <a:lnTo>
                  <a:pt x="11" y="6"/>
                </a:lnTo>
                <a:lnTo>
                  <a:pt x="11" y="0"/>
                </a:lnTo>
                <a:lnTo>
                  <a:pt x="6" y="6"/>
                </a:lnTo>
                <a:lnTo>
                  <a:pt x="0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8" name=""/>
          <p:cNvSpPr/>
          <p:nvPr/>
        </p:nvSpPr>
        <p:spPr>
          <a:xfrm>
            <a:off x="7104240" y="4048200"/>
            <a:ext cx="45720" cy="48960"/>
          </a:xfrm>
          <a:custGeom>
            <a:avLst/>
            <a:gdLst/>
            <a:ahLst/>
            <a:rect l="l" t="t" r="r" b="b"/>
            <a:pathLst>
              <a:path w="25" h="26">
                <a:moveTo>
                  <a:pt x="25" y="0"/>
                </a:moveTo>
                <a:lnTo>
                  <a:pt x="15" y="5"/>
                </a:lnTo>
                <a:lnTo>
                  <a:pt x="5" y="21"/>
                </a:lnTo>
                <a:lnTo>
                  <a:pt x="0" y="2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9" name=""/>
          <p:cNvSpPr/>
          <p:nvPr/>
        </p:nvSpPr>
        <p:spPr>
          <a:xfrm>
            <a:off x="7104240" y="4097160"/>
            <a:ext cx="144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0" name=""/>
          <p:cNvSpPr/>
          <p:nvPr/>
        </p:nvSpPr>
        <p:spPr>
          <a:xfrm>
            <a:off x="7093080" y="4097160"/>
            <a:ext cx="11160" cy="1800"/>
          </a:xfrm>
          <a:custGeom>
            <a:avLst/>
            <a:gdLst/>
            <a:ahLst/>
            <a:rect l="l" t="t" r="r" b="b"/>
            <a:pathLst>
              <a:path w="6" h="0">
                <a:moveTo>
                  <a:pt x="6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1" name=""/>
          <p:cNvSpPr/>
          <p:nvPr/>
        </p:nvSpPr>
        <p:spPr>
          <a:xfrm>
            <a:off x="7083360" y="4097160"/>
            <a:ext cx="972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2" name=""/>
          <p:cNvSpPr/>
          <p:nvPr/>
        </p:nvSpPr>
        <p:spPr>
          <a:xfrm>
            <a:off x="7083360" y="4097160"/>
            <a:ext cx="1800" cy="972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3" name=""/>
          <p:cNvSpPr/>
          <p:nvPr/>
        </p:nvSpPr>
        <p:spPr>
          <a:xfrm>
            <a:off x="7083360" y="4106880"/>
            <a:ext cx="180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4" name=""/>
          <p:cNvSpPr/>
          <p:nvPr/>
        </p:nvSpPr>
        <p:spPr>
          <a:xfrm>
            <a:off x="7066080" y="4057560"/>
            <a:ext cx="17280" cy="49320"/>
          </a:xfrm>
          <a:custGeom>
            <a:avLst/>
            <a:gdLst/>
            <a:ahLst/>
            <a:rect l="l" t="t" r="r" b="b"/>
            <a:pathLst>
              <a:path w="10" h="26">
                <a:moveTo>
                  <a:pt x="10" y="26"/>
                </a:moveTo>
                <a:lnTo>
                  <a:pt x="5" y="21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5" name=""/>
          <p:cNvSpPr/>
          <p:nvPr/>
        </p:nvSpPr>
        <p:spPr>
          <a:xfrm>
            <a:off x="6942240" y="3957480"/>
            <a:ext cx="1908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6" name=""/>
          <p:cNvSpPr/>
          <p:nvPr/>
        </p:nvSpPr>
        <p:spPr>
          <a:xfrm>
            <a:off x="7018200" y="3957480"/>
            <a:ext cx="1800" cy="972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7" name=""/>
          <p:cNvSpPr/>
          <p:nvPr/>
        </p:nvSpPr>
        <p:spPr>
          <a:xfrm>
            <a:off x="7018200" y="3948120"/>
            <a:ext cx="17640" cy="9360"/>
          </a:xfrm>
          <a:custGeom>
            <a:avLst/>
            <a:gdLst/>
            <a:ahLst/>
            <a:rect l="l" t="t" r="r" b="b"/>
            <a:pathLst>
              <a:path w="10" h="5">
                <a:moveTo>
                  <a:pt x="0" y="5"/>
                </a:moveTo>
                <a:lnTo>
                  <a:pt x="0" y="5"/>
                </a:lnTo>
                <a:lnTo>
                  <a:pt x="5" y="5"/>
                </a:lnTo>
                <a:lnTo>
                  <a:pt x="1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8" name=""/>
          <p:cNvSpPr/>
          <p:nvPr/>
        </p:nvSpPr>
        <p:spPr>
          <a:xfrm>
            <a:off x="7035840" y="3948120"/>
            <a:ext cx="11160" cy="1440"/>
          </a:xfrm>
          <a:custGeom>
            <a:avLst/>
            <a:gdLst/>
            <a:ahLst/>
            <a:rect l="l" t="t" r="r" b="b"/>
            <a:pathLst>
              <a:path w="6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9" name=""/>
          <p:cNvSpPr/>
          <p:nvPr/>
        </p:nvSpPr>
        <p:spPr>
          <a:xfrm>
            <a:off x="7047000" y="3936960"/>
            <a:ext cx="1440" cy="11160"/>
          </a:xfrm>
          <a:custGeom>
            <a:avLst/>
            <a:gdLst/>
            <a:ahLst/>
            <a:rect l="l" t="t" r="r" b="b"/>
            <a:pathLst>
              <a:path w="0" h="6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0" name=""/>
          <p:cNvSpPr/>
          <p:nvPr/>
        </p:nvSpPr>
        <p:spPr>
          <a:xfrm>
            <a:off x="7047000" y="3917880"/>
            <a:ext cx="19080" cy="19080"/>
          </a:xfrm>
          <a:custGeom>
            <a:avLst/>
            <a:gdLst/>
            <a:ahLst/>
            <a:rect l="l" t="t" r="r" b="b"/>
            <a:pathLst>
              <a:path w="10" h="10">
                <a:moveTo>
                  <a:pt x="0" y="10"/>
                </a:moveTo>
                <a:lnTo>
                  <a:pt x="0" y="10"/>
                </a:lnTo>
                <a:lnTo>
                  <a:pt x="5" y="5"/>
                </a:lnTo>
                <a:lnTo>
                  <a:pt x="1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1" name=""/>
          <p:cNvSpPr/>
          <p:nvPr/>
        </p:nvSpPr>
        <p:spPr>
          <a:xfrm>
            <a:off x="7066080" y="3906720"/>
            <a:ext cx="17280" cy="11160"/>
          </a:xfrm>
          <a:custGeom>
            <a:avLst/>
            <a:gdLst/>
            <a:ahLst/>
            <a:rect l="l" t="t" r="r" b="b"/>
            <a:pathLst>
              <a:path w="10" h="6">
                <a:moveTo>
                  <a:pt x="0" y="6"/>
                </a:moveTo>
                <a:lnTo>
                  <a:pt x="5" y="6"/>
                </a:lnTo>
                <a:lnTo>
                  <a:pt x="5" y="6"/>
                </a:lnTo>
                <a:lnTo>
                  <a:pt x="1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2" name=""/>
          <p:cNvSpPr/>
          <p:nvPr/>
        </p:nvSpPr>
        <p:spPr>
          <a:xfrm>
            <a:off x="7083360" y="3887640"/>
            <a:ext cx="9720" cy="19080"/>
          </a:xfrm>
          <a:custGeom>
            <a:avLst/>
            <a:gdLst/>
            <a:ahLst/>
            <a:rect l="l" t="t" r="r" b="b"/>
            <a:pathLst>
              <a:path w="5" h="10">
                <a:moveTo>
                  <a:pt x="0" y="10"/>
                </a:moveTo>
                <a:lnTo>
                  <a:pt x="0" y="5"/>
                </a:lnTo>
                <a:lnTo>
                  <a:pt x="0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3" name=""/>
          <p:cNvSpPr/>
          <p:nvPr/>
        </p:nvSpPr>
        <p:spPr>
          <a:xfrm>
            <a:off x="7093080" y="3876840"/>
            <a:ext cx="20520" cy="10800"/>
          </a:xfrm>
          <a:custGeom>
            <a:avLst/>
            <a:gdLst/>
            <a:ahLst/>
            <a:rect l="l" t="t" r="r" b="b"/>
            <a:pathLst>
              <a:path w="11" h="6">
                <a:moveTo>
                  <a:pt x="0" y="6"/>
                </a:moveTo>
                <a:lnTo>
                  <a:pt x="6" y="6"/>
                </a:lnTo>
                <a:lnTo>
                  <a:pt x="6" y="0"/>
                </a:lnTo>
                <a:lnTo>
                  <a:pt x="11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4" name=""/>
          <p:cNvSpPr/>
          <p:nvPr/>
        </p:nvSpPr>
        <p:spPr>
          <a:xfrm>
            <a:off x="7113600" y="3857760"/>
            <a:ext cx="9360" cy="19080"/>
          </a:xfrm>
          <a:custGeom>
            <a:avLst/>
            <a:gdLst/>
            <a:ahLst/>
            <a:rect l="l" t="t" r="r" b="b"/>
            <a:pathLst>
              <a:path w="5" h="10">
                <a:moveTo>
                  <a:pt x="0" y="10"/>
                </a:moveTo>
                <a:lnTo>
                  <a:pt x="5" y="10"/>
                </a:lnTo>
                <a:lnTo>
                  <a:pt x="5" y="5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5" name=""/>
          <p:cNvSpPr/>
          <p:nvPr/>
        </p:nvSpPr>
        <p:spPr>
          <a:xfrm>
            <a:off x="7122960" y="3817800"/>
            <a:ext cx="27000" cy="39960"/>
          </a:xfrm>
          <a:custGeom>
            <a:avLst/>
            <a:gdLst/>
            <a:ahLst/>
            <a:rect l="l" t="t" r="r" b="b"/>
            <a:pathLst>
              <a:path w="15" h="21">
                <a:moveTo>
                  <a:pt x="0" y="21"/>
                </a:moveTo>
                <a:lnTo>
                  <a:pt x="5" y="16"/>
                </a:lnTo>
                <a:lnTo>
                  <a:pt x="10" y="5"/>
                </a:lnTo>
                <a:lnTo>
                  <a:pt x="1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6" name=""/>
          <p:cNvSpPr/>
          <p:nvPr/>
        </p:nvSpPr>
        <p:spPr>
          <a:xfrm>
            <a:off x="7149960" y="3807000"/>
            <a:ext cx="1800" cy="10800"/>
          </a:xfrm>
          <a:custGeom>
            <a:avLst/>
            <a:gdLst/>
            <a:ahLst/>
            <a:rect l="l" t="t" r="r" b="b"/>
            <a:pathLst>
              <a:path w="0" h="6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7" name=""/>
          <p:cNvSpPr/>
          <p:nvPr/>
        </p:nvSpPr>
        <p:spPr>
          <a:xfrm>
            <a:off x="6934320" y="3957480"/>
            <a:ext cx="1440" cy="604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8" name=""/>
          <p:cNvSpPr/>
          <p:nvPr/>
        </p:nvSpPr>
        <p:spPr>
          <a:xfrm>
            <a:off x="6924600" y="3957480"/>
            <a:ext cx="103320" cy="79560"/>
          </a:xfrm>
          <a:custGeom>
            <a:avLst/>
            <a:gdLst/>
            <a:ahLst/>
            <a:rect l="l" t="t" r="r" b="b"/>
            <a:pathLst>
              <a:path w="56" h="42">
                <a:moveTo>
                  <a:pt x="0" y="0"/>
                </a:moveTo>
                <a:lnTo>
                  <a:pt x="0" y="21"/>
                </a:lnTo>
                <a:lnTo>
                  <a:pt x="10" y="26"/>
                </a:lnTo>
                <a:lnTo>
                  <a:pt x="25" y="26"/>
                </a:lnTo>
                <a:lnTo>
                  <a:pt x="36" y="42"/>
                </a:lnTo>
                <a:lnTo>
                  <a:pt x="46" y="42"/>
                </a:lnTo>
                <a:lnTo>
                  <a:pt x="56" y="42"/>
                </a:lnTo>
                <a:lnTo>
                  <a:pt x="56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9" name=""/>
          <p:cNvSpPr/>
          <p:nvPr/>
        </p:nvSpPr>
        <p:spPr>
          <a:xfrm>
            <a:off x="6877080" y="3699000"/>
            <a:ext cx="36360" cy="58680"/>
          </a:xfrm>
          <a:custGeom>
            <a:avLst/>
            <a:gdLst/>
            <a:ahLst/>
            <a:rect l="l" t="t" r="r" b="b"/>
            <a:pathLst>
              <a:path w="20" h="32">
                <a:moveTo>
                  <a:pt x="0" y="32"/>
                </a:moveTo>
                <a:lnTo>
                  <a:pt x="5" y="32"/>
                </a:lnTo>
                <a:lnTo>
                  <a:pt x="10" y="11"/>
                </a:lnTo>
                <a:lnTo>
                  <a:pt x="2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0" name=""/>
          <p:cNvSpPr/>
          <p:nvPr/>
        </p:nvSpPr>
        <p:spPr>
          <a:xfrm>
            <a:off x="6640560" y="3876840"/>
            <a:ext cx="74520" cy="29880"/>
          </a:xfrm>
          <a:custGeom>
            <a:avLst/>
            <a:gdLst/>
            <a:ahLst/>
            <a:rect l="l" t="t" r="r" b="b"/>
            <a:pathLst>
              <a:path w="41" h="16">
                <a:moveTo>
                  <a:pt x="0" y="16"/>
                </a:moveTo>
                <a:lnTo>
                  <a:pt x="36" y="6"/>
                </a:lnTo>
                <a:lnTo>
                  <a:pt x="31" y="6"/>
                </a:lnTo>
                <a:lnTo>
                  <a:pt x="41" y="0"/>
                </a:lnTo>
                <a:lnTo>
                  <a:pt x="3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1" name=""/>
          <p:cNvSpPr/>
          <p:nvPr/>
        </p:nvSpPr>
        <p:spPr>
          <a:xfrm>
            <a:off x="5464080" y="1665360"/>
            <a:ext cx="295200" cy="269640"/>
          </a:xfrm>
          <a:custGeom>
            <a:avLst/>
            <a:gdLst/>
            <a:ahLst/>
            <a:rect l="l" t="t" r="r" b="b"/>
            <a:pathLst>
              <a:path w="161" h="143">
                <a:moveTo>
                  <a:pt x="0" y="0"/>
                </a:moveTo>
                <a:lnTo>
                  <a:pt x="11" y="10"/>
                </a:lnTo>
                <a:lnTo>
                  <a:pt x="11" y="21"/>
                </a:lnTo>
                <a:lnTo>
                  <a:pt x="11" y="26"/>
                </a:lnTo>
                <a:lnTo>
                  <a:pt x="42" y="21"/>
                </a:lnTo>
                <a:lnTo>
                  <a:pt x="73" y="63"/>
                </a:lnTo>
                <a:lnTo>
                  <a:pt x="78" y="69"/>
                </a:lnTo>
                <a:lnTo>
                  <a:pt x="93" y="69"/>
                </a:lnTo>
                <a:lnTo>
                  <a:pt x="114" y="79"/>
                </a:lnTo>
                <a:lnTo>
                  <a:pt x="124" y="95"/>
                </a:lnTo>
                <a:lnTo>
                  <a:pt x="145" y="95"/>
                </a:lnTo>
                <a:lnTo>
                  <a:pt x="155" y="106"/>
                </a:lnTo>
                <a:lnTo>
                  <a:pt x="155" y="116"/>
                </a:lnTo>
                <a:lnTo>
                  <a:pt x="150" y="116"/>
                </a:lnTo>
                <a:lnTo>
                  <a:pt x="150" y="138"/>
                </a:lnTo>
                <a:lnTo>
                  <a:pt x="161" y="143"/>
                </a:lnTo>
                <a:lnTo>
                  <a:pt x="161" y="143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2" name=""/>
          <p:cNvSpPr/>
          <p:nvPr/>
        </p:nvSpPr>
        <p:spPr>
          <a:xfrm>
            <a:off x="5759280" y="1925640"/>
            <a:ext cx="19080" cy="9360"/>
          </a:xfrm>
          <a:custGeom>
            <a:avLst/>
            <a:gdLst/>
            <a:ahLst/>
            <a:rect l="l" t="t" r="r" b="b"/>
            <a:pathLst>
              <a:path w="10" h="5">
                <a:moveTo>
                  <a:pt x="0" y="5"/>
                </a:moveTo>
                <a:lnTo>
                  <a:pt x="5" y="0"/>
                </a:lnTo>
                <a:lnTo>
                  <a:pt x="5" y="0"/>
                </a:lnTo>
                <a:lnTo>
                  <a:pt x="1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3" name=""/>
          <p:cNvSpPr/>
          <p:nvPr/>
        </p:nvSpPr>
        <p:spPr>
          <a:xfrm>
            <a:off x="5778360" y="1925640"/>
            <a:ext cx="9720" cy="30240"/>
          </a:xfrm>
          <a:custGeom>
            <a:avLst/>
            <a:gdLst/>
            <a:ahLst/>
            <a:rect l="l" t="t" r="r" b="b"/>
            <a:pathLst>
              <a:path w="5" h="16">
                <a:moveTo>
                  <a:pt x="0" y="0"/>
                </a:moveTo>
                <a:lnTo>
                  <a:pt x="0" y="5"/>
                </a:lnTo>
                <a:lnTo>
                  <a:pt x="5" y="10"/>
                </a:lnTo>
                <a:lnTo>
                  <a:pt x="5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4" name=""/>
          <p:cNvSpPr/>
          <p:nvPr/>
        </p:nvSpPr>
        <p:spPr>
          <a:xfrm>
            <a:off x="5788080" y="1955880"/>
            <a:ext cx="7920" cy="1440"/>
          </a:xfrm>
          <a:prstGeom prst="rect">
            <a:avLst/>
          </a:prstGeom>
          <a:noFill/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5" name=""/>
          <p:cNvSpPr/>
          <p:nvPr/>
        </p:nvSpPr>
        <p:spPr>
          <a:xfrm>
            <a:off x="5788080" y="1955880"/>
            <a:ext cx="7920" cy="48960"/>
          </a:xfrm>
          <a:custGeom>
            <a:avLst/>
            <a:gdLst/>
            <a:ahLst/>
            <a:rect l="l" t="t" r="r" b="b"/>
            <a:pathLst>
              <a:path w="5" h="26">
                <a:moveTo>
                  <a:pt x="5" y="0"/>
                </a:moveTo>
                <a:lnTo>
                  <a:pt x="5" y="10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6" name=""/>
          <p:cNvSpPr/>
          <p:nvPr/>
        </p:nvSpPr>
        <p:spPr>
          <a:xfrm>
            <a:off x="5788080" y="2004840"/>
            <a:ext cx="1440" cy="128880"/>
          </a:xfrm>
          <a:custGeom>
            <a:avLst/>
            <a:gdLst/>
            <a:ahLst/>
            <a:rect l="l" t="t" r="r" b="b"/>
            <a:pathLst>
              <a:path w="0" h="69">
                <a:moveTo>
                  <a:pt x="0" y="0"/>
                </a:moveTo>
                <a:lnTo>
                  <a:pt x="0" y="5"/>
                </a:lnTo>
                <a:lnTo>
                  <a:pt x="0" y="27"/>
                </a:lnTo>
                <a:lnTo>
                  <a:pt x="0" y="48"/>
                </a:lnTo>
                <a:lnTo>
                  <a:pt x="0" y="69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7" name=""/>
          <p:cNvSpPr/>
          <p:nvPr/>
        </p:nvSpPr>
        <p:spPr>
          <a:xfrm>
            <a:off x="5788080" y="2133720"/>
            <a:ext cx="7920" cy="20520"/>
          </a:xfrm>
          <a:custGeom>
            <a:avLst/>
            <a:gdLst/>
            <a:ahLst/>
            <a:rect l="l" t="t" r="r" b="b"/>
            <a:pathLst>
              <a:path w="5" h="11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5" y="1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8" name=""/>
          <p:cNvSpPr/>
          <p:nvPr/>
        </p:nvSpPr>
        <p:spPr>
          <a:xfrm>
            <a:off x="5796000" y="2154240"/>
            <a:ext cx="3240" cy="69840"/>
          </a:xfrm>
          <a:custGeom>
            <a:avLst/>
            <a:gdLst/>
            <a:ahLst/>
            <a:rect l="l" t="t" r="r" b="b"/>
            <a:pathLst>
              <a:path w="0" h="37">
                <a:moveTo>
                  <a:pt x="0" y="0"/>
                </a:moveTo>
                <a:lnTo>
                  <a:pt x="0" y="21"/>
                </a:lnTo>
                <a:lnTo>
                  <a:pt x="0" y="26"/>
                </a:lnTo>
                <a:lnTo>
                  <a:pt x="0" y="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9" name=""/>
          <p:cNvSpPr/>
          <p:nvPr/>
        </p:nvSpPr>
        <p:spPr>
          <a:xfrm>
            <a:off x="6326280" y="2722680"/>
            <a:ext cx="266760" cy="129960"/>
          </a:xfrm>
          <a:custGeom>
            <a:avLst/>
            <a:gdLst/>
            <a:ahLst/>
            <a:rect l="l" t="t" r="r" b="b"/>
            <a:pathLst>
              <a:path w="145" h="69">
                <a:moveTo>
                  <a:pt x="0" y="69"/>
                </a:moveTo>
                <a:lnTo>
                  <a:pt x="31" y="69"/>
                </a:lnTo>
                <a:lnTo>
                  <a:pt x="31" y="58"/>
                </a:lnTo>
                <a:lnTo>
                  <a:pt x="47" y="58"/>
                </a:lnTo>
                <a:lnTo>
                  <a:pt x="47" y="63"/>
                </a:lnTo>
                <a:lnTo>
                  <a:pt x="134" y="53"/>
                </a:lnTo>
                <a:lnTo>
                  <a:pt x="145" y="31"/>
                </a:lnTo>
                <a:lnTo>
                  <a:pt x="134" y="37"/>
                </a:lnTo>
                <a:lnTo>
                  <a:pt x="124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0" name=""/>
          <p:cNvSpPr/>
          <p:nvPr/>
        </p:nvSpPr>
        <p:spPr>
          <a:xfrm>
            <a:off x="6593040" y="2781360"/>
            <a:ext cx="671400" cy="469800"/>
          </a:xfrm>
          <a:custGeom>
            <a:avLst/>
            <a:gdLst/>
            <a:ahLst/>
            <a:rect l="l" t="t" r="r" b="b"/>
            <a:pathLst>
              <a:path w="366" h="250">
                <a:moveTo>
                  <a:pt x="335" y="212"/>
                </a:moveTo>
                <a:lnTo>
                  <a:pt x="325" y="212"/>
                </a:lnTo>
                <a:lnTo>
                  <a:pt x="310" y="207"/>
                </a:lnTo>
                <a:lnTo>
                  <a:pt x="299" y="218"/>
                </a:lnTo>
                <a:lnTo>
                  <a:pt x="279" y="212"/>
                </a:lnTo>
                <a:lnTo>
                  <a:pt x="268" y="218"/>
                </a:lnTo>
                <a:lnTo>
                  <a:pt x="263" y="212"/>
                </a:lnTo>
                <a:lnTo>
                  <a:pt x="237" y="218"/>
                </a:lnTo>
                <a:lnTo>
                  <a:pt x="232" y="223"/>
                </a:lnTo>
                <a:lnTo>
                  <a:pt x="103" y="250"/>
                </a:lnTo>
                <a:lnTo>
                  <a:pt x="88" y="244"/>
                </a:lnTo>
                <a:lnTo>
                  <a:pt x="88" y="228"/>
                </a:lnTo>
                <a:lnTo>
                  <a:pt x="82" y="202"/>
                </a:lnTo>
                <a:lnTo>
                  <a:pt x="72" y="149"/>
                </a:lnTo>
                <a:lnTo>
                  <a:pt x="41" y="128"/>
                </a:lnTo>
                <a:lnTo>
                  <a:pt x="31" y="91"/>
                </a:lnTo>
                <a:lnTo>
                  <a:pt x="31" y="85"/>
                </a:lnTo>
                <a:lnTo>
                  <a:pt x="26" y="59"/>
                </a:lnTo>
                <a:lnTo>
                  <a:pt x="0" y="11"/>
                </a:lnTo>
                <a:lnTo>
                  <a:pt x="0" y="0"/>
                </a:lnTo>
                <a:lnTo>
                  <a:pt x="31" y="27"/>
                </a:lnTo>
                <a:lnTo>
                  <a:pt x="108" y="59"/>
                </a:lnTo>
                <a:lnTo>
                  <a:pt x="196" y="75"/>
                </a:lnTo>
                <a:lnTo>
                  <a:pt x="217" y="80"/>
                </a:lnTo>
                <a:lnTo>
                  <a:pt x="366" y="8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1" name=""/>
          <p:cNvSpPr/>
          <p:nvPr/>
        </p:nvSpPr>
        <p:spPr>
          <a:xfrm>
            <a:off x="7075440" y="2811600"/>
            <a:ext cx="208080" cy="439560"/>
          </a:xfrm>
          <a:custGeom>
            <a:avLst/>
            <a:gdLst/>
            <a:ahLst/>
            <a:rect l="l" t="t" r="r" b="b"/>
            <a:pathLst>
              <a:path w="114" h="234">
                <a:moveTo>
                  <a:pt x="0" y="196"/>
                </a:moveTo>
                <a:lnTo>
                  <a:pt x="0" y="207"/>
                </a:lnTo>
                <a:lnTo>
                  <a:pt x="0" y="218"/>
                </a:lnTo>
                <a:lnTo>
                  <a:pt x="10" y="228"/>
                </a:lnTo>
                <a:lnTo>
                  <a:pt x="21" y="234"/>
                </a:lnTo>
                <a:lnTo>
                  <a:pt x="52" y="223"/>
                </a:lnTo>
                <a:lnTo>
                  <a:pt x="52" y="218"/>
                </a:lnTo>
                <a:lnTo>
                  <a:pt x="67" y="218"/>
                </a:lnTo>
                <a:lnTo>
                  <a:pt x="72" y="196"/>
                </a:lnTo>
                <a:lnTo>
                  <a:pt x="72" y="133"/>
                </a:lnTo>
                <a:lnTo>
                  <a:pt x="93" y="112"/>
                </a:lnTo>
                <a:lnTo>
                  <a:pt x="114" y="80"/>
                </a:lnTo>
                <a:lnTo>
                  <a:pt x="114" y="64"/>
                </a:lnTo>
                <a:lnTo>
                  <a:pt x="98" y="48"/>
                </a:lnTo>
                <a:lnTo>
                  <a:pt x="88" y="27"/>
                </a:lnTo>
                <a:lnTo>
                  <a:pt x="52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2" name=""/>
          <p:cNvSpPr/>
          <p:nvPr/>
        </p:nvSpPr>
        <p:spPr>
          <a:xfrm>
            <a:off x="6951600" y="2922480"/>
            <a:ext cx="274680" cy="338400"/>
          </a:xfrm>
          <a:custGeom>
            <a:avLst/>
            <a:gdLst/>
            <a:ahLst/>
            <a:rect l="l" t="t" r="r" b="b"/>
            <a:pathLst>
              <a:path w="150" h="180">
                <a:moveTo>
                  <a:pt x="0" y="0"/>
                </a:moveTo>
                <a:lnTo>
                  <a:pt x="5" y="21"/>
                </a:lnTo>
                <a:lnTo>
                  <a:pt x="21" y="47"/>
                </a:lnTo>
                <a:lnTo>
                  <a:pt x="93" y="90"/>
                </a:lnTo>
                <a:lnTo>
                  <a:pt x="114" y="106"/>
                </a:lnTo>
                <a:lnTo>
                  <a:pt x="119" y="132"/>
                </a:lnTo>
                <a:lnTo>
                  <a:pt x="134" y="159"/>
                </a:lnTo>
                <a:lnTo>
                  <a:pt x="150" y="18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3" name=""/>
          <p:cNvSpPr/>
          <p:nvPr/>
        </p:nvSpPr>
        <p:spPr>
          <a:xfrm>
            <a:off x="7104240" y="3251160"/>
            <a:ext cx="463320" cy="187200"/>
          </a:xfrm>
          <a:custGeom>
            <a:avLst/>
            <a:gdLst/>
            <a:ahLst/>
            <a:rect l="l" t="t" r="r" b="b"/>
            <a:pathLst>
              <a:path w="253" h="100">
                <a:moveTo>
                  <a:pt x="5" y="0"/>
                </a:moveTo>
                <a:lnTo>
                  <a:pt x="0" y="5"/>
                </a:lnTo>
                <a:lnTo>
                  <a:pt x="0" y="42"/>
                </a:lnTo>
                <a:lnTo>
                  <a:pt x="46" y="90"/>
                </a:lnTo>
                <a:lnTo>
                  <a:pt x="87" y="100"/>
                </a:lnTo>
                <a:lnTo>
                  <a:pt x="108" y="100"/>
                </a:lnTo>
                <a:lnTo>
                  <a:pt x="113" y="95"/>
                </a:lnTo>
                <a:lnTo>
                  <a:pt x="124" y="100"/>
                </a:lnTo>
                <a:lnTo>
                  <a:pt x="170" y="84"/>
                </a:lnTo>
                <a:lnTo>
                  <a:pt x="185" y="58"/>
                </a:lnTo>
                <a:lnTo>
                  <a:pt x="185" y="47"/>
                </a:lnTo>
                <a:lnTo>
                  <a:pt x="191" y="37"/>
                </a:lnTo>
                <a:lnTo>
                  <a:pt x="191" y="31"/>
                </a:lnTo>
                <a:lnTo>
                  <a:pt x="196" y="21"/>
                </a:lnTo>
                <a:lnTo>
                  <a:pt x="216" y="21"/>
                </a:lnTo>
                <a:lnTo>
                  <a:pt x="227" y="31"/>
                </a:lnTo>
                <a:lnTo>
                  <a:pt x="242" y="31"/>
                </a:lnTo>
                <a:lnTo>
                  <a:pt x="253" y="15"/>
                </a:lnTo>
                <a:lnTo>
                  <a:pt x="247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4" name=""/>
          <p:cNvSpPr/>
          <p:nvPr/>
        </p:nvSpPr>
        <p:spPr>
          <a:xfrm>
            <a:off x="6497640" y="3179880"/>
            <a:ext cx="255600" cy="198360"/>
          </a:xfrm>
          <a:custGeom>
            <a:avLst/>
            <a:gdLst/>
            <a:ahLst/>
            <a:rect l="l" t="t" r="r" b="b"/>
            <a:pathLst>
              <a:path w="140" h="106">
                <a:moveTo>
                  <a:pt x="0" y="0"/>
                </a:moveTo>
                <a:lnTo>
                  <a:pt x="11" y="22"/>
                </a:lnTo>
                <a:lnTo>
                  <a:pt x="26" y="53"/>
                </a:lnTo>
                <a:lnTo>
                  <a:pt x="41" y="106"/>
                </a:lnTo>
                <a:lnTo>
                  <a:pt x="57" y="91"/>
                </a:lnTo>
                <a:lnTo>
                  <a:pt x="83" y="75"/>
                </a:lnTo>
                <a:lnTo>
                  <a:pt x="114" y="64"/>
                </a:lnTo>
                <a:lnTo>
                  <a:pt x="129" y="22"/>
                </a:lnTo>
                <a:lnTo>
                  <a:pt x="14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5" name=""/>
          <p:cNvSpPr/>
          <p:nvPr/>
        </p:nvSpPr>
        <p:spPr>
          <a:xfrm>
            <a:off x="7718400" y="1935000"/>
            <a:ext cx="57240" cy="177840"/>
          </a:xfrm>
          <a:custGeom>
            <a:avLst/>
            <a:gdLst/>
            <a:ahLst/>
            <a:rect l="l" t="t" r="r" b="b"/>
            <a:pathLst>
              <a:path w="31" h="95">
                <a:moveTo>
                  <a:pt x="31" y="0"/>
                </a:moveTo>
                <a:lnTo>
                  <a:pt x="31" y="5"/>
                </a:lnTo>
                <a:lnTo>
                  <a:pt x="16" y="11"/>
                </a:lnTo>
                <a:lnTo>
                  <a:pt x="5" y="16"/>
                </a:lnTo>
                <a:lnTo>
                  <a:pt x="0" y="37"/>
                </a:lnTo>
                <a:lnTo>
                  <a:pt x="5" y="69"/>
                </a:lnTo>
                <a:lnTo>
                  <a:pt x="11" y="74"/>
                </a:lnTo>
                <a:lnTo>
                  <a:pt x="11" y="79"/>
                </a:lnTo>
                <a:lnTo>
                  <a:pt x="11" y="85"/>
                </a:lnTo>
                <a:lnTo>
                  <a:pt x="16" y="9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6" name=""/>
          <p:cNvSpPr/>
          <p:nvPr/>
        </p:nvSpPr>
        <p:spPr>
          <a:xfrm>
            <a:off x="7738920" y="2112840"/>
            <a:ext cx="7920" cy="11160"/>
          </a:xfrm>
          <a:custGeom>
            <a:avLst/>
            <a:gdLst/>
            <a:ahLst/>
            <a:rect l="l" t="t" r="r" b="b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5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7" name=""/>
          <p:cNvSpPr/>
          <p:nvPr/>
        </p:nvSpPr>
        <p:spPr>
          <a:xfrm>
            <a:off x="7746840" y="2124000"/>
            <a:ext cx="3240" cy="19080"/>
          </a:xfrm>
          <a:custGeom>
            <a:avLst/>
            <a:gdLst/>
            <a:ahLst/>
            <a:rect l="l" t="t" r="r" b="b"/>
            <a:pathLst>
              <a:path w="0" h="10">
                <a:moveTo>
                  <a:pt x="0" y="0"/>
                </a:moveTo>
                <a:lnTo>
                  <a:pt x="0" y="5"/>
                </a:lnTo>
                <a:lnTo>
                  <a:pt x="0" y="5"/>
                </a:lnTo>
                <a:lnTo>
                  <a:pt x="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8" name=""/>
          <p:cNvSpPr/>
          <p:nvPr/>
        </p:nvSpPr>
        <p:spPr>
          <a:xfrm>
            <a:off x="7746840" y="2143080"/>
            <a:ext cx="9720" cy="3024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9" name=""/>
          <p:cNvSpPr/>
          <p:nvPr/>
        </p:nvSpPr>
        <p:spPr>
          <a:xfrm>
            <a:off x="7756560" y="2173320"/>
            <a:ext cx="19080" cy="60120"/>
          </a:xfrm>
          <a:custGeom>
            <a:avLst/>
            <a:gdLst/>
            <a:ahLst/>
            <a:rect l="l" t="t" r="r" b="b"/>
            <a:pathLst>
              <a:path w="10" h="32">
                <a:moveTo>
                  <a:pt x="0" y="0"/>
                </a:moveTo>
                <a:lnTo>
                  <a:pt x="0" y="5"/>
                </a:lnTo>
                <a:lnTo>
                  <a:pt x="5" y="16"/>
                </a:lnTo>
                <a:lnTo>
                  <a:pt x="10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0" name=""/>
          <p:cNvSpPr/>
          <p:nvPr/>
        </p:nvSpPr>
        <p:spPr>
          <a:xfrm>
            <a:off x="7765920" y="2233440"/>
            <a:ext cx="9720" cy="9720"/>
          </a:xfrm>
          <a:custGeom>
            <a:avLst/>
            <a:gdLst/>
            <a:ahLst/>
            <a:rect l="l" t="t" r="r" b="b"/>
            <a:pathLst>
              <a:path w="5" h="5">
                <a:moveTo>
                  <a:pt x="5" y="0"/>
                </a:move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1" name=""/>
          <p:cNvSpPr/>
          <p:nvPr/>
        </p:nvSpPr>
        <p:spPr>
          <a:xfrm>
            <a:off x="7643880" y="2224080"/>
            <a:ext cx="122040" cy="19080"/>
          </a:xfrm>
          <a:custGeom>
            <a:avLst/>
            <a:gdLst/>
            <a:ahLst/>
            <a:rect l="l" t="t" r="r" b="b"/>
            <a:pathLst>
              <a:path w="67" h="10">
                <a:moveTo>
                  <a:pt x="67" y="10"/>
                </a:moveTo>
                <a:lnTo>
                  <a:pt x="67" y="10"/>
                </a:lnTo>
                <a:lnTo>
                  <a:pt x="57" y="0"/>
                </a:lnTo>
                <a:lnTo>
                  <a:pt x="46" y="0"/>
                </a:lnTo>
                <a:lnTo>
                  <a:pt x="36" y="0"/>
                </a:lnTo>
                <a:lnTo>
                  <a:pt x="26" y="5"/>
                </a:lnTo>
                <a:lnTo>
                  <a:pt x="15" y="0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2" name=""/>
          <p:cNvSpPr/>
          <p:nvPr/>
        </p:nvSpPr>
        <p:spPr>
          <a:xfrm>
            <a:off x="7775640" y="2233440"/>
            <a:ext cx="17280" cy="972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3" name=""/>
          <p:cNvSpPr/>
          <p:nvPr/>
        </p:nvSpPr>
        <p:spPr>
          <a:xfrm>
            <a:off x="7792920" y="2233440"/>
            <a:ext cx="30240" cy="9720"/>
          </a:xfrm>
          <a:custGeom>
            <a:avLst/>
            <a:gdLst/>
            <a:ahLst/>
            <a:rect l="l" t="t" r="r" b="b"/>
            <a:pathLst>
              <a:path w="16" h="5">
                <a:moveTo>
                  <a:pt x="0" y="5"/>
                </a:moveTo>
                <a:lnTo>
                  <a:pt x="0" y="5"/>
                </a:lnTo>
                <a:lnTo>
                  <a:pt x="6" y="5"/>
                </a:lnTo>
                <a:lnTo>
                  <a:pt x="1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4" name=""/>
          <p:cNvSpPr/>
          <p:nvPr/>
        </p:nvSpPr>
        <p:spPr>
          <a:xfrm>
            <a:off x="7823160" y="2233440"/>
            <a:ext cx="27000" cy="9720"/>
          </a:xfrm>
          <a:custGeom>
            <a:avLst/>
            <a:gdLst/>
            <a:ahLst/>
            <a:rect l="l" t="t" r="r" b="b"/>
            <a:pathLst>
              <a:path w="15" h="5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15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5" name=""/>
          <p:cNvSpPr/>
          <p:nvPr/>
        </p:nvSpPr>
        <p:spPr>
          <a:xfrm>
            <a:off x="7850160" y="2243160"/>
            <a:ext cx="11160" cy="1116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6" name=""/>
          <p:cNvSpPr/>
          <p:nvPr/>
        </p:nvSpPr>
        <p:spPr>
          <a:xfrm>
            <a:off x="7861320" y="2254320"/>
            <a:ext cx="93600" cy="49320"/>
          </a:xfrm>
          <a:custGeom>
            <a:avLst/>
            <a:gdLst/>
            <a:ahLst/>
            <a:rect l="l" t="t" r="r" b="b"/>
            <a:pathLst>
              <a:path w="51" h="26">
                <a:moveTo>
                  <a:pt x="0" y="0"/>
                </a:moveTo>
                <a:lnTo>
                  <a:pt x="5" y="5"/>
                </a:lnTo>
                <a:lnTo>
                  <a:pt x="25" y="5"/>
                </a:lnTo>
                <a:lnTo>
                  <a:pt x="41" y="10"/>
                </a:lnTo>
                <a:lnTo>
                  <a:pt x="41" y="21"/>
                </a:lnTo>
                <a:lnTo>
                  <a:pt x="51" y="2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7" name=""/>
          <p:cNvSpPr/>
          <p:nvPr/>
        </p:nvSpPr>
        <p:spPr>
          <a:xfrm>
            <a:off x="7415280" y="3398760"/>
            <a:ext cx="95040" cy="20880"/>
          </a:xfrm>
          <a:custGeom>
            <a:avLst/>
            <a:gdLst/>
            <a:ahLst/>
            <a:rect l="l" t="t" r="r" b="b"/>
            <a:pathLst>
              <a:path w="52" h="11">
                <a:moveTo>
                  <a:pt x="0" y="5"/>
                </a:moveTo>
                <a:lnTo>
                  <a:pt x="36" y="0"/>
                </a:lnTo>
                <a:lnTo>
                  <a:pt x="52" y="5"/>
                </a:lnTo>
                <a:lnTo>
                  <a:pt x="52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8" name=""/>
          <p:cNvSpPr/>
          <p:nvPr/>
        </p:nvSpPr>
        <p:spPr>
          <a:xfrm flipH="1">
            <a:off x="2568240" y="1895400"/>
            <a:ext cx="28440" cy="190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9" name=""/>
          <p:cNvSpPr/>
          <p:nvPr/>
        </p:nvSpPr>
        <p:spPr>
          <a:xfrm>
            <a:off x="4737240" y="1674720"/>
            <a:ext cx="585720" cy="360360"/>
          </a:xfrm>
          <a:custGeom>
            <a:avLst/>
            <a:gdLst/>
            <a:ahLst/>
            <a:rect l="l" t="t" r="r" b="b"/>
            <a:pathLst>
              <a:path w="320" h="191">
                <a:moveTo>
                  <a:pt x="0" y="0"/>
                </a:moveTo>
                <a:lnTo>
                  <a:pt x="5" y="27"/>
                </a:lnTo>
                <a:lnTo>
                  <a:pt x="15" y="32"/>
                </a:lnTo>
                <a:lnTo>
                  <a:pt x="15" y="53"/>
                </a:lnTo>
                <a:lnTo>
                  <a:pt x="10" y="64"/>
                </a:lnTo>
                <a:lnTo>
                  <a:pt x="21" y="58"/>
                </a:lnTo>
                <a:lnTo>
                  <a:pt x="52" y="74"/>
                </a:lnTo>
                <a:lnTo>
                  <a:pt x="62" y="90"/>
                </a:lnTo>
                <a:lnTo>
                  <a:pt x="93" y="90"/>
                </a:lnTo>
                <a:lnTo>
                  <a:pt x="83" y="111"/>
                </a:lnTo>
                <a:lnTo>
                  <a:pt x="83" y="175"/>
                </a:lnTo>
                <a:lnTo>
                  <a:pt x="98" y="138"/>
                </a:lnTo>
                <a:lnTo>
                  <a:pt x="103" y="117"/>
                </a:lnTo>
                <a:lnTo>
                  <a:pt x="114" y="111"/>
                </a:lnTo>
                <a:lnTo>
                  <a:pt x="114" y="96"/>
                </a:lnTo>
                <a:lnTo>
                  <a:pt x="124" y="96"/>
                </a:lnTo>
                <a:lnTo>
                  <a:pt x="124" y="90"/>
                </a:lnTo>
                <a:lnTo>
                  <a:pt x="139" y="90"/>
                </a:lnTo>
                <a:lnTo>
                  <a:pt x="155" y="80"/>
                </a:lnTo>
                <a:lnTo>
                  <a:pt x="232" y="80"/>
                </a:lnTo>
                <a:lnTo>
                  <a:pt x="243" y="90"/>
                </a:lnTo>
                <a:lnTo>
                  <a:pt x="320" y="90"/>
                </a:lnTo>
                <a:lnTo>
                  <a:pt x="315" y="101"/>
                </a:lnTo>
                <a:lnTo>
                  <a:pt x="310" y="111"/>
                </a:lnTo>
                <a:lnTo>
                  <a:pt x="258" y="175"/>
                </a:lnTo>
                <a:lnTo>
                  <a:pt x="222" y="170"/>
                </a:lnTo>
                <a:lnTo>
                  <a:pt x="191" y="170"/>
                </a:lnTo>
                <a:lnTo>
                  <a:pt x="67" y="127"/>
                </a:lnTo>
                <a:lnTo>
                  <a:pt x="114" y="159"/>
                </a:lnTo>
                <a:lnTo>
                  <a:pt x="124" y="191"/>
                </a:lnTo>
                <a:lnTo>
                  <a:pt x="93" y="154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0" name=""/>
          <p:cNvSpPr/>
          <p:nvPr/>
        </p:nvSpPr>
        <p:spPr>
          <a:xfrm>
            <a:off x="4491000" y="1914480"/>
            <a:ext cx="398520" cy="100080"/>
          </a:xfrm>
          <a:custGeom>
            <a:avLst/>
            <a:gdLst/>
            <a:ahLst/>
            <a:rect l="l" t="t" r="r" b="b"/>
            <a:pathLst>
              <a:path w="217" h="53">
                <a:moveTo>
                  <a:pt x="217" y="0"/>
                </a:moveTo>
                <a:lnTo>
                  <a:pt x="113" y="0"/>
                </a:lnTo>
                <a:lnTo>
                  <a:pt x="113" y="53"/>
                </a:lnTo>
                <a:lnTo>
                  <a:pt x="98" y="53"/>
                </a:lnTo>
                <a:lnTo>
                  <a:pt x="46" y="6"/>
                </a:lnTo>
                <a:lnTo>
                  <a:pt x="15" y="6"/>
                </a:lnTo>
                <a:lnTo>
                  <a:pt x="10" y="11"/>
                </a:lnTo>
                <a:lnTo>
                  <a:pt x="0" y="22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1" name=""/>
          <p:cNvSpPr/>
          <p:nvPr/>
        </p:nvSpPr>
        <p:spPr>
          <a:xfrm>
            <a:off x="4842000" y="1914480"/>
            <a:ext cx="385560" cy="509760"/>
          </a:xfrm>
          <a:custGeom>
            <a:avLst/>
            <a:gdLst/>
            <a:ahLst/>
            <a:rect l="l" t="t" r="r" b="b"/>
            <a:pathLst>
              <a:path w="211" h="271">
                <a:moveTo>
                  <a:pt x="0" y="0"/>
                </a:moveTo>
                <a:lnTo>
                  <a:pt x="0" y="27"/>
                </a:lnTo>
                <a:lnTo>
                  <a:pt x="5" y="37"/>
                </a:lnTo>
                <a:lnTo>
                  <a:pt x="20" y="48"/>
                </a:lnTo>
                <a:lnTo>
                  <a:pt x="57" y="90"/>
                </a:lnTo>
                <a:lnTo>
                  <a:pt x="77" y="90"/>
                </a:lnTo>
                <a:lnTo>
                  <a:pt x="82" y="106"/>
                </a:lnTo>
                <a:lnTo>
                  <a:pt x="82" y="117"/>
                </a:lnTo>
                <a:lnTo>
                  <a:pt x="82" y="133"/>
                </a:lnTo>
                <a:lnTo>
                  <a:pt x="113" y="159"/>
                </a:lnTo>
                <a:lnTo>
                  <a:pt x="129" y="196"/>
                </a:lnTo>
                <a:lnTo>
                  <a:pt x="175" y="228"/>
                </a:lnTo>
                <a:lnTo>
                  <a:pt x="175" y="249"/>
                </a:lnTo>
                <a:lnTo>
                  <a:pt x="211" y="27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2" name=""/>
          <p:cNvSpPr/>
          <p:nvPr/>
        </p:nvSpPr>
        <p:spPr>
          <a:xfrm>
            <a:off x="4707000" y="1974960"/>
            <a:ext cx="304560" cy="506160"/>
          </a:xfrm>
          <a:custGeom>
            <a:avLst/>
            <a:gdLst/>
            <a:ahLst/>
            <a:rect l="l" t="t" r="r" b="b"/>
            <a:pathLst>
              <a:path w="166" h="270">
                <a:moveTo>
                  <a:pt x="0" y="270"/>
                </a:moveTo>
                <a:lnTo>
                  <a:pt x="16" y="265"/>
                </a:lnTo>
                <a:lnTo>
                  <a:pt x="114" y="244"/>
                </a:lnTo>
                <a:lnTo>
                  <a:pt x="155" y="239"/>
                </a:lnTo>
                <a:lnTo>
                  <a:pt x="166" y="164"/>
                </a:lnTo>
                <a:lnTo>
                  <a:pt x="166" y="154"/>
                </a:lnTo>
                <a:lnTo>
                  <a:pt x="160" y="154"/>
                </a:lnTo>
                <a:lnTo>
                  <a:pt x="160" y="101"/>
                </a:lnTo>
                <a:lnTo>
                  <a:pt x="124" y="21"/>
                </a:lnTo>
                <a:lnTo>
                  <a:pt x="109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3" name=""/>
          <p:cNvSpPr/>
          <p:nvPr/>
        </p:nvSpPr>
        <p:spPr>
          <a:xfrm>
            <a:off x="4842000" y="2454120"/>
            <a:ext cx="1440" cy="2700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4" name=""/>
          <p:cNvSpPr/>
          <p:nvPr/>
        </p:nvSpPr>
        <p:spPr>
          <a:xfrm>
            <a:off x="4991040" y="2343240"/>
            <a:ext cx="768240" cy="137880"/>
          </a:xfrm>
          <a:custGeom>
            <a:avLst/>
            <a:gdLst/>
            <a:ahLst/>
            <a:rect l="l" t="t" r="r" b="b"/>
            <a:pathLst>
              <a:path w="419" h="74">
                <a:moveTo>
                  <a:pt x="0" y="43"/>
                </a:moveTo>
                <a:lnTo>
                  <a:pt x="57" y="74"/>
                </a:lnTo>
                <a:lnTo>
                  <a:pt x="62" y="69"/>
                </a:lnTo>
                <a:lnTo>
                  <a:pt x="135" y="43"/>
                </a:lnTo>
                <a:lnTo>
                  <a:pt x="160" y="16"/>
                </a:lnTo>
                <a:lnTo>
                  <a:pt x="171" y="16"/>
                </a:lnTo>
                <a:lnTo>
                  <a:pt x="191" y="0"/>
                </a:lnTo>
                <a:lnTo>
                  <a:pt x="197" y="6"/>
                </a:lnTo>
                <a:lnTo>
                  <a:pt x="274" y="0"/>
                </a:lnTo>
                <a:lnTo>
                  <a:pt x="419" y="1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5" name=""/>
          <p:cNvSpPr/>
          <p:nvPr/>
        </p:nvSpPr>
        <p:spPr>
          <a:xfrm>
            <a:off x="5315040" y="1844640"/>
            <a:ext cx="244440" cy="60480"/>
          </a:xfrm>
          <a:custGeom>
            <a:avLst/>
            <a:gdLst/>
            <a:ahLst/>
            <a:rect l="l" t="t" r="r" b="b"/>
            <a:pathLst>
              <a:path w="134" h="32">
                <a:moveTo>
                  <a:pt x="134" y="32"/>
                </a:moveTo>
                <a:lnTo>
                  <a:pt x="72" y="27"/>
                </a:lnTo>
                <a:lnTo>
                  <a:pt x="5" y="6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6" name=""/>
          <p:cNvSpPr/>
          <p:nvPr/>
        </p:nvSpPr>
        <p:spPr>
          <a:xfrm>
            <a:off x="5362560" y="1674720"/>
            <a:ext cx="473040" cy="438120"/>
          </a:xfrm>
          <a:custGeom>
            <a:avLst/>
            <a:gdLst/>
            <a:ahLst/>
            <a:rect l="l" t="t" r="r" b="b"/>
            <a:pathLst>
              <a:path w="258" h="233">
                <a:moveTo>
                  <a:pt x="46" y="117"/>
                </a:moveTo>
                <a:lnTo>
                  <a:pt x="0" y="180"/>
                </a:lnTo>
                <a:lnTo>
                  <a:pt x="46" y="180"/>
                </a:lnTo>
                <a:lnTo>
                  <a:pt x="51" y="186"/>
                </a:lnTo>
                <a:lnTo>
                  <a:pt x="103" y="180"/>
                </a:lnTo>
                <a:lnTo>
                  <a:pt x="108" y="180"/>
                </a:lnTo>
                <a:lnTo>
                  <a:pt x="108" y="180"/>
                </a:lnTo>
                <a:lnTo>
                  <a:pt x="118" y="175"/>
                </a:lnTo>
                <a:lnTo>
                  <a:pt x="155" y="212"/>
                </a:lnTo>
                <a:lnTo>
                  <a:pt x="165" y="217"/>
                </a:lnTo>
                <a:lnTo>
                  <a:pt x="170" y="223"/>
                </a:lnTo>
                <a:lnTo>
                  <a:pt x="170" y="228"/>
                </a:lnTo>
                <a:lnTo>
                  <a:pt x="175" y="233"/>
                </a:lnTo>
                <a:lnTo>
                  <a:pt x="196" y="159"/>
                </a:lnTo>
                <a:lnTo>
                  <a:pt x="237" y="164"/>
                </a:lnTo>
                <a:lnTo>
                  <a:pt x="242" y="175"/>
                </a:lnTo>
                <a:lnTo>
                  <a:pt x="247" y="175"/>
                </a:lnTo>
                <a:lnTo>
                  <a:pt x="258" y="170"/>
                </a:lnTo>
                <a:lnTo>
                  <a:pt x="237" y="149"/>
                </a:lnTo>
                <a:lnTo>
                  <a:pt x="237" y="143"/>
                </a:lnTo>
                <a:lnTo>
                  <a:pt x="232" y="133"/>
                </a:lnTo>
                <a:lnTo>
                  <a:pt x="227" y="127"/>
                </a:lnTo>
                <a:lnTo>
                  <a:pt x="217" y="127"/>
                </a:lnTo>
                <a:lnTo>
                  <a:pt x="217" y="133"/>
                </a:lnTo>
                <a:lnTo>
                  <a:pt x="211" y="127"/>
                </a:lnTo>
                <a:lnTo>
                  <a:pt x="211" y="117"/>
                </a:lnTo>
                <a:lnTo>
                  <a:pt x="217" y="111"/>
                </a:lnTo>
                <a:lnTo>
                  <a:pt x="217" y="101"/>
                </a:lnTo>
                <a:lnTo>
                  <a:pt x="206" y="90"/>
                </a:lnTo>
                <a:lnTo>
                  <a:pt x="186" y="85"/>
                </a:lnTo>
                <a:lnTo>
                  <a:pt x="191" y="37"/>
                </a:lnTo>
                <a:lnTo>
                  <a:pt x="170" y="37"/>
                </a:lnTo>
                <a:lnTo>
                  <a:pt x="160" y="37"/>
                </a:lnTo>
                <a:lnTo>
                  <a:pt x="160" y="27"/>
                </a:lnTo>
                <a:lnTo>
                  <a:pt x="149" y="21"/>
                </a:lnTo>
                <a:lnTo>
                  <a:pt x="118" y="21"/>
                </a:lnTo>
                <a:lnTo>
                  <a:pt x="87" y="11"/>
                </a:lnTo>
                <a:lnTo>
                  <a:pt x="62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7" name=""/>
          <p:cNvSpPr/>
          <p:nvPr/>
        </p:nvSpPr>
        <p:spPr>
          <a:xfrm>
            <a:off x="3760920" y="1684440"/>
            <a:ext cx="550800" cy="987480"/>
          </a:xfrm>
          <a:custGeom>
            <a:avLst/>
            <a:gdLst/>
            <a:ahLst/>
            <a:rect l="l" t="t" r="r" b="b"/>
            <a:pathLst>
              <a:path w="300" h="525">
                <a:moveTo>
                  <a:pt x="5" y="0"/>
                </a:moveTo>
                <a:lnTo>
                  <a:pt x="0" y="53"/>
                </a:lnTo>
                <a:lnTo>
                  <a:pt x="26" y="75"/>
                </a:lnTo>
                <a:lnTo>
                  <a:pt x="41" y="91"/>
                </a:lnTo>
                <a:lnTo>
                  <a:pt x="72" y="96"/>
                </a:lnTo>
                <a:lnTo>
                  <a:pt x="160" y="197"/>
                </a:lnTo>
                <a:lnTo>
                  <a:pt x="176" y="260"/>
                </a:lnTo>
                <a:lnTo>
                  <a:pt x="243" y="340"/>
                </a:lnTo>
                <a:lnTo>
                  <a:pt x="274" y="345"/>
                </a:lnTo>
                <a:lnTo>
                  <a:pt x="289" y="393"/>
                </a:lnTo>
                <a:lnTo>
                  <a:pt x="300" y="509"/>
                </a:lnTo>
                <a:lnTo>
                  <a:pt x="300" y="52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8" name=""/>
          <p:cNvSpPr/>
          <p:nvPr/>
        </p:nvSpPr>
        <p:spPr>
          <a:xfrm>
            <a:off x="3363840" y="1695600"/>
            <a:ext cx="917640" cy="487080"/>
          </a:xfrm>
          <a:custGeom>
            <a:avLst/>
            <a:gdLst/>
            <a:ahLst/>
            <a:rect l="l" t="t" r="r" b="b"/>
            <a:pathLst>
              <a:path w="501" h="259">
                <a:moveTo>
                  <a:pt x="501" y="259"/>
                </a:moveTo>
                <a:lnTo>
                  <a:pt x="419" y="249"/>
                </a:lnTo>
                <a:lnTo>
                  <a:pt x="393" y="254"/>
                </a:lnTo>
                <a:lnTo>
                  <a:pt x="341" y="233"/>
                </a:lnTo>
                <a:lnTo>
                  <a:pt x="222" y="222"/>
                </a:lnTo>
                <a:lnTo>
                  <a:pt x="207" y="233"/>
                </a:lnTo>
                <a:lnTo>
                  <a:pt x="191" y="233"/>
                </a:lnTo>
                <a:lnTo>
                  <a:pt x="150" y="201"/>
                </a:lnTo>
                <a:lnTo>
                  <a:pt x="109" y="143"/>
                </a:lnTo>
                <a:lnTo>
                  <a:pt x="88" y="111"/>
                </a:lnTo>
                <a:lnTo>
                  <a:pt x="67" y="37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9" name=""/>
          <p:cNvSpPr/>
          <p:nvPr/>
        </p:nvSpPr>
        <p:spPr>
          <a:xfrm>
            <a:off x="3497400" y="1774800"/>
            <a:ext cx="387360" cy="160200"/>
          </a:xfrm>
          <a:custGeom>
            <a:avLst/>
            <a:gdLst/>
            <a:ahLst/>
            <a:rect l="l" t="t" r="r" b="b"/>
            <a:pathLst>
              <a:path w="211" h="85">
                <a:moveTo>
                  <a:pt x="0" y="0"/>
                </a:moveTo>
                <a:lnTo>
                  <a:pt x="46" y="48"/>
                </a:lnTo>
                <a:lnTo>
                  <a:pt x="93" y="64"/>
                </a:lnTo>
                <a:lnTo>
                  <a:pt x="98" y="80"/>
                </a:lnTo>
                <a:lnTo>
                  <a:pt x="113" y="85"/>
                </a:lnTo>
                <a:lnTo>
                  <a:pt x="170" y="43"/>
                </a:lnTo>
                <a:lnTo>
                  <a:pt x="21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0" name=""/>
          <p:cNvSpPr/>
          <p:nvPr/>
        </p:nvSpPr>
        <p:spPr>
          <a:xfrm>
            <a:off x="4273560" y="1825560"/>
            <a:ext cx="473040" cy="696960"/>
          </a:xfrm>
          <a:custGeom>
            <a:avLst/>
            <a:gdLst/>
            <a:ahLst/>
            <a:rect l="l" t="t" r="r" b="b"/>
            <a:pathLst>
              <a:path w="258" h="371">
                <a:moveTo>
                  <a:pt x="0" y="0"/>
                </a:moveTo>
                <a:lnTo>
                  <a:pt x="62" y="26"/>
                </a:lnTo>
                <a:lnTo>
                  <a:pt x="119" y="69"/>
                </a:lnTo>
                <a:lnTo>
                  <a:pt x="52" y="148"/>
                </a:lnTo>
                <a:lnTo>
                  <a:pt x="93" y="148"/>
                </a:lnTo>
                <a:lnTo>
                  <a:pt x="145" y="148"/>
                </a:lnTo>
                <a:lnTo>
                  <a:pt x="165" y="164"/>
                </a:lnTo>
                <a:lnTo>
                  <a:pt x="222" y="175"/>
                </a:lnTo>
                <a:lnTo>
                  <a:pt x="253" y="169"/>
                </a:lnTo>
                <a:lnTo>
                  <a:pt x="258" y="217"/>
                </a:lnTo>
                <a:lnTo>
                  <a:pt x="253" y="254"/>
                </a:lnTo>
                <a:lnTo>
                  <a:pt x="258" y="265"/>
                </a:lnTo>
                <a:lnTo>
                  <a:pt x="248" y="270"/>
                </a:lnTo>
                <a:lnTo>
                  <a:pt x="237" y="371"/>
                </a:lnTo>
                <a:lnTo>
                  <a:pt x="227" y="37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1" name=""/>
          <p:cNvSpPr/>
          <p:nvPr/>
        </p:nvSpPr>
        <p:spPr>
          <a:xfrm>
            <a:off x="2766960" y="1684440"/>
            <a:ext cx="446040" cy="709560"/>
          </a:xfrm>
          <a:custGeom>
            <a:avLst/>
            <a:gdLst/>
            <a:ahLst/>
            <a:rect l="l" t="t" r="r" b="b"/>
            <a:pathLst>
              <a:path w="243" h="377">
                <a:moveTo>
                  <a:pt x="222" y="265"/>
                </a:moveTo>
                <a:lnTo>
                  <a:pt x="217" y="303"/>
                </a:lnTo>
                <a:lnTo>
                  <a:pt x="243" y="377"/>
                </a:lnTo>
                <a:lnTo>
                  <a:pt x="222" y="260"/>
                </a:lnTo>
                <a:lnTo>
                  <a:pt x="238" y="255"/>
                </a:lnTo>
                <a:lnTo>
                  <a:pt x="243" y="223"/>
                </a:lnTo>
                <a:lnTo>
                  <a:pt x="201" y="212"/>
                </a:lnTo>
                <a:lnTo>
                  <a:pt x="155" y="149"/>
                </a:lnTo>
                <a:lnTo>
                  <a:pt x="150" y="122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2" name=""/>
          <p:cNvSpPr/>
          <p:nvPr/>
        </p:nvSpPr>
        <p:spPr>
          <a:xfrm>
            <a:off x="2766960" y="2373480"/>
            <a:ext cx="1308240" cy="677520"/>
          </a:xfrm>
          <a:custGeom>
            <a:avLst/>
            <a:gdLst/>
            <a:ahLst/>
            <a:rect l="l" t="t" r="r" b="b"/>
            <a:pathLst>
              <a:path w="713" h="361">
                <a:moveTo>
                  <a:pt x="222" y="0"/>
                </a:moveTo>
                <a:lnTo>
                  <a:pt x="248" y="11"/>
                </a:lnTo>
                <a:lnTo>
                  <a:pt x="320" y="85"/>
                </a:lnTo>
                <a:lnTo>
                  <a:pt x="439" y="111"/>
                </a:lnTo>
                <a:lnTo>
                  <a:pt x="485" y="80"/>
                </a:lnTo>
                <a:lnTo>
                  <a:pt x="511" y="111"/>
                </a:lnTo>
                <a:lnTo>
                  <a:pt x="516" y="175"/>
                </a:lnTo>
                <a:lnTo>
                  <a:pt x="542" y="180"/>
                </a:lnTo>
                <a:lnTo>
                  <a:pt x="563" y="217"/>
                </a:lnTo>
                <a:lnTo>
                  <a:pt x="713" y="217"/>
                </a:lnTo>
                <a:lnTo>
                  <a:pt x="707" y="228"/>
                </a:lnTo>
                <a:lnTo>
                  <a:pt x="563" y="223"/>
                </a:lnTo>
                <a:lnTo>
                  <a:pt x="537" y="191"/>
                </a:lnTo>
                <a:lnTo>
                  <a:pt x="516" y="186"/>
                </a:lnTo>
                <a:lnTo>
                  <a:pt x="454" y="101"/>
                </a:lnTo>
                <a:lnTo>
                  <a:pt x="439" y="85"/>
                </a:lnTo>
                <a:lnTo>
                  <a:pt x="377" y="74"/>
                </a:lnTo>
                <a:lnTo>
                  <a:pt x="351" y="96"/>
                </a:lnTo>
                <a:lnTo>
                  <a:pt x="346" y="143"/>
                </a:lnTo>
                <a:lnTo>
                  <a:pt x="325" y="138"/>
                </a:lnTo>
                <a:lnTo>
                  <a:pt x="300" y="149"/>
                </a:lnTo>
                <a:lnTo>
                  <a:pt x="289" y="202"/>
                </a:lnTo>
                <a:lnTo>
                  <a:pt x="201" y="191"/>
                </a:lnTo>
                <a:lnTo>
                  <a:pt x="165" y="212"/>
                </a:lnTo>
                <a:lnTo>
                  <a:pt x="150" y="207"/>
                </a:lnTo>
                <a:lnTo>
                  <a:pt x="93" y="292"/>
                </a:lnTo>
                <a:lnTo>
                  <a:pt x="36" y="313"/>
                </a:lnTo>
                <a:lnTo>
                  <a:pt x="26" y="350"/>
                </a:lnTo>
                <a:lnTo>
                  <a:pt x="0" y="36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3" name=""/>
          <p:cNvSpPr/>
          <p:nvPr/>
        </p:nvSpPr>
        <p:spPr>
          <a:xfrm>
            <a:off x="2728800" y="3021120"/>
            <a:ext cx="1505160" cy="707760"/>
          </a:xfrm>
          <a:custGeom>
            <a:avLst/>
            <a:gdLst/>
            <a:ahLst/>
            <a:rect l="l" t="t" r="r" b="b"/>
            <a:pathLst>
              <a:path w="821" h="376">
                <a:moveTo>
                  <a:pt x="0" y="37"/>
                </a:moveTo>
                <a:lnTo>
                  <a:pt x="11" y="31"/>
                </a:lnTo>
                <a:lnTo>
                  <a:pt x="93" y="42"/>
                </a:lnTo>
                <a:lnTo>
                  <a:pt x="109" y="31"/>
                </a:lnTo>
                <a:lnTo>
                  <a:pt x="155" y="21"/>
                </a:lnTo>
                <a:lnTo>
                  <a:pt x="186" y="26"/>
                </a:lnTo>
                <a:lnTo>
                  <a:pt x="207" y="21"/>
                </a:lnTo>
                <a:lnTo>
                  <a:pt x="233" y="31"/>
                </a:lnTo>
                <a:lnTo>
                  <a:pt x="238" y="47"/>
                </a:lnTo>
                <a:lnTo>
                  <a:pt x="264" y="47"/>
                </a:lnTo>
                <a:lnTo>
                  <a:pt x="300" y="58"/>
                </a:lnTo>
                <a:lnTo>
                  <a:pt x="377" y="53"/>
                </a:lnTo>
                <a:lnTo>
                  <a:pt x="465" y="26"/>
                </a:lnTo>
                <a:lnTo>
                  <a:pt x="517" y="31"/>
                </a:lnTo>
                <a:lnTo>
                  <a:pt x="579" y="0"/>
                </a:lnTo>
                <a:lnTo>
                  <a:pt x="651" y="31"/>
                </a:lnTo>
                <a:lnTo>
                  <a:pt x="703" y="16"/>
                </a:lnTo>
                <a:lnTo>
                  <a:pt x="785" y="10"/>
                </a:lnTo>
                <a:lnTo>
                  <a:pt x="770" y="31"/>
                </a:lnTo>
                <a:lnTo>
                  <a:pt x="754" y="90"/>
                </a:lnTo>
                <a:lnTo>
                  <a:pt x="718" y="122"/>
                </a:lnTo>
                <a:lnTo>
                  <a:pt x="713" y="143"/>
                </a:lnTo>
                <a:lnTo>
                  <a:pt x="692" y="148"/>
                </a:lnTo>
                <a:lnTo>
                  <a:pt x="713" y="212"/>
                </a:lnTo>
                <a:lnTo>
                  <a:pt x="713" y="259"/>
                </a:lnTo>
                <a:lnTo>
                  <a:pt x="697" y="275"/>
                </a:lnTo>
                <a:lnTo>
                  <a:pt x="697" y="328"/>
                </a:lnTo>
                <a:lnTo>
                  <a:pt x="801" y="349"/>
                </a:lnTo>
                <a:lnTo>
                  <a:pt x="821" y="37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4" name=""/>
          <p:cNvSpPr/>
          <p:nvPr/>
        </p:nvSpPr>
        <p:spPr>
          <a:xfrm>
            <a:off x="3960720" y="3100320"/>
            <a:ext cx="577800" cy="220680"/>
          </a:xfrm>
          <a:custGeom>
            <a:avLst/>
            <a:gdLst/>
            <a:ahLst/>
            <a:rect l="l" t="t" r="r" b="b"/>
            <a:pathLst>
              <a:path w="315" h="117">
                <a:moveTo>
                  <a:pt x="0" y="95"/>
                </a:moveTo>
                <a:lnTo>
                  <a:pt x="25" y="80"/>
                </a:lnTo>
                <a:lnTo>
                  <a:pt x="77" y="69"/>
                </a:lnTo>
                <a:lnTo>
                  <a:pt x="139" y="58"/>
                </a:lnTo>
                <a:lnTo>
                  <a:pt x="160" y="106"/>
                </a:lnTo>
                <a:lnTo>
                  <a:pt x="180" y="117"/>
                </a:lnTo>
                <a:lnTo>
                  <a:pt x="242" y="64"/>
                </a:lnTo>
                <a:lnTo>
                  <a:pt x="304" y="58"/>
                </a:lnTo>
                <a:lnTo>
                  <a:pt x="31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5" name=""/>
          <p:cNvSpPr/>
          <p:nvPr/>
        </p:nvSpPr>
        <p:spPr>
          <a:xfrm>
            <a:off x="3591000" y="3070080"/>
            <a:ext cx="388800" cy="978120"/>
          </a:xfrm>
          <a:custGeom>
            <a:avLst/>
            <a:gdLst/>
            <a:ahLst/>
            <a:rect l="l" t="t" r="r" b="b"/>
            <a:pathLst>
              <a:path w="212" h="520">
                <a:moveTo>
                  <a:pt x="0" y="0"/>
                </a:moveTo>
                <a:lnTo>
                  <a:pt x="129" y="101"/>
                </a:lnTo>
                <a:lnTo>
                  <a:pt x="171" y="164"/>
                </a:lnTo>
                <a:lnTo>
                  <a:pt x="160" y="228"/>
                </a:lnTo>
                <a:lnTo>
                  <a:pt x="212" y="292"/>
                </a:lnTo>
                <a:lnTo>
                  <a:pt x="196" y="313"/>
                </a:lnTo>
                <a:lnTo>
                  <a:pt x="5" y="520"/>
                </a:lnTo>
                <a:lnTo>
                  <a:pt x="16" y="408"/>
                </a:lnTo>
                <a:lnTo>
                  <a:pt x="26" y="276"/>
                </a:lnTo>
                <a:lnTo>
                  <a:pt x="42" y="26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6" name=""/>
          <p:cNvSpPr/>
          <p:nvPr/>
        </p:nvSpPr>
        <p:spPr>
          <a:xfrm>
            <a:off x="3533760" y="2413080"/>
            <a:ext cx="1136520" cy="826920"/>
          </a:xfrm>
          <a:custGeom>
            <a:avLst/>
            <a:gdLst/>
            <a:ahLst/>
            <a:rect l="l" t="t" r="r" b="b"/>
            <a:pathLst>
              <a:path w="620" h="440">
                <a:moveTo>
                  <a:pt x="486" y="6"/>
                </a:moveTo>
                <a:lnTo>
                  <a:pt x="620" y="0"/>
                </a:lnTo>
                <a:lnTo>
                  <a:pt x="615" y="75"/>
                </a:lnTo>
                <a:lnTo>
                  <a:pt x="604" y="96"/>
                </a:lnTo>
                <a:lnTo>
                  <a:pt x="553" y="80"/>
                </a:lnTo>
                <a:lnTo>
                  <a:pt x="542" y="43"/>
                </a:lnTo>
                <a:lnTo>
                  <a:pt x="491" y="32"/>
                </a:lnTo>
                <a:lnTo>
                  <a:pt x="486" y="6"/>
                </a:lnTo>
                <a:lnTo>
                  <a:pt x="460" y="122"/>
                </a:lnTo>
                <a:lnTo>
                  <a:pt x="372" y="212"/>
                </a:lnTo>
                <a:lnTo>
                  <a:pt x="295" y="223"/>
                </a:lnTo>
                <a:lnTo>
                  <a:pt x="295" y="202"/>
                </a:lnTo>
                <a:lnTo>
                  <a:pt x="279" y="223"/>
                </a:lnTo>
                <a:lnTo>
                  <a:pt x="207" y="228"/>
                </a:lnTo>
                <a:lnTo>
                  <a:pt x="145" y="207"/>
                </a:lnTo>
                <a:lnTo>
                  <a:pt x="5" y="223"/>
                </a:lnTo>
                <a:lnTo>
                  <a:pt x="26" y="297"/>
                </a:lnTo>
                <a:lnTo>
                  <a:pt x="0" y="440"/>
                </a:lnTo>
                <a:lnTo>
                  <a:pt x="16" y="430"/>
                </a:lnTo>
                <a:lnTo>
                  <a:pt x="36" y="43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7" name=""/>
          <p:cNvSpPr/>
          <p:nvPr/>
        </p:nvSpPr>
        <p:spPr>
          <a:xfrm>
            <a:off x="3600360" y="3230640"/>
            <a:ext cx="76320" cy="9360"/>
          </a:xfrm>
          <a:custGeom>
            <a:avLst/>
            <a:gdLst/>
            <a:ahLst/>
            <a:rect l="l" t="t" r="r" b="b"/>
            <a:pathLst>
              <a:path w="42" h="5">
                <a:moveTo>
                  <a:pt x="0" y="0"/>
                </a:moveTo>
                <a:lnTo>
                  <a:pt x="11" y="0"/>
                </a:lnTo>
                <a:lnTo>
                  <a:pt x="31" y="5"/>
                </a:lnTo>
                <a:lnTo>
                  <a:pt x="42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8" name=""/>
          <p:cNvSpPr/>
          <p:nvPr/>
        </p:nvSpPr>
        <p:spPr>
          <a:xfrm>
            <a:off x="3676680" y="3220920"/>
            <a:ext cx="57240" cy="19080"/>
          </a:xfrm>
          <a:custGeom>
            <a:avLst/>
            <a:gdLst/>
            <a:ahLst/>
            <a:rect l="l" t="t" r="r" b="b"/>
            <a:pathLst>
              <a:path w="31" h="10">
                <a:moveTo>
                  <a:pt x="0" y="10"/>
                </a:moveTo>
                <a:lnTo>
                  <a:pt x="10" y="5"/>
                </a:lnTo>
                <a:lnTo>
                  <a:pt x="20" y="0"/>
                </a:lnTo>
                <a:lnTo>
                  <a:pt x="31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9" name=""/>
          <p:cNvSpPr/>
          <p:nvPr/>
        </p:nvSpPr>
        <p:spPr>
          <a:xfrm>
            <a:off x="3497400" y="2571840"/>
            <a:ext cx="255600" cy="649080"/>
          </a:xfrm>
          <a:custGeom>
            <a:avLst/>
            <a:gdLst/>
            <a:ahLst/>
            <a:rect l="l" t="t" r="r" b="b"/>
            <a:pathLst>
              <a:path w="139" h="345">
                <a:moveTo>
                  <a:pt x="129" y="345"/>
                </a:moveTo>
                <a:lnTo>
                  <a:pt x="139" y="292"/>
                </a:lnTo>
                <a:lnTo>
                  <a:pt x="41" y="207"/>
                </a:lnTo>
                <a:lnTo>
                  <a:pt x="56" y="196"/>
                </a:lnTo>
                <a:lnTo>
                  <a:pt x="62" y="138"/>
                </a:lnTo>
                <a:lnTo>
                  <a:pt x="51" y="133"/>
                </a:lnTo>
                <a:lnTo>
                  <a:pt x="62" y="127"/>
                </a:lnTo>
                <a:lnTo>
                  <a:pt x="77" y="74"/>
                </a:lnTo>
                <a:lnTo>
                  <a:pt x="46" y="32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0" name=""/>
          <p:cNvSpPr/>
          <p:nvPr/>
        </p:nvSpPr>
        <p:spPr>
          <a:xfrm>
            <a:off x="4557600" y="2592360"/>
            <a:ext cx="74880" cy="239760"/>
          </a:xfrm>
          <a:custGeom>
            <a:avLst/>
            <a:gdLst/>
            <a:ahLst/>
            <a:rect l="l" t="t" r="r" b="b"/>
            <a:pathLst>
              <a:path w="41" h="127">
                <a:moveTo>
                  <a:pt x="41" y="0"/>
                </a:moveTo>
                <a:lnTo>
                  <a:pt x="31" y="32"/>
                </a:lnTo>
                <a:lnTo>
                  <a:pt x="31" y="69"/>
                </a:lnTo>
                <a:lnTo>
                  <a:pt x="15" y="85"/>
                </a:lnTo>
                <a:lnTo>
                  <a:pt x="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1" name=""/>
          <p:cNvSpPr/>
          <p:nvPr/>
        </p:nvSpPr>
        <p:spPr>
          <a:xfrm>
            <a:off x="4376880" y="2652840"/>
            <a:ext cx="274320" cy="269640"/>
          </a:xfrm>
          <a:custGeom>
            <a:avLst/>
            <a:gdLst/>
            <a:ahLst/>
            <a:rect l="l" t="t" r="r" b="b"/>
            <a:pathLst>
              <a:path w="149" h="143">
                <a:moveTo>
                  <a:pt x="0" y="0"/>
                </a:moveTo>
                <a:lnTo>
                  <a:pt x="0" y="47"/>
                </a:lnTo>
                <a:lnTo>
                  <a:pt x="51" y="84"/>
                </a:lnTo>
                <a:lnTo>
                  <a:pt x="149" y="143"/>
                </a:lnTo>
                <a:lnTo>
                  <a:pt x="113" y="111"/>
                </a:lnTo>
                <a:lnTo>
                  <a:pt x="113" y="9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2" name=""/>
          <p:cNvSpPr/>
          <p:nvPr/>
        </p:nvSpPr>
        <p:spPr>
          <a:xfrm>
            <a:off x="4443480" y="2801880"/>
            <a:ext cx="311040" cy="349200"/>
          </a:xfrm>
          <a:custGeom>
            <a:avLst/>
            <a:gdLst/>
            <a:ahLst/>
            <a:rect l="l" t="t" r="r" b="b"/>
            <a:pathLst>
              <a:path w="170" h="186">
                <a:moveTo>
                  <a:pt x="0" y="0"/>
                </a:moveTo>
                <a:lnTo>
                  <a:pt x="67" y="164"/>
                </a:lnTo>
                <a:lnTo>
                  <a:pt x="150" y="186"/>
                </a:lnTo>
                <a:lnTo>
                  <a:pt x="170" y="17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3" name=""/>
          <p:cNvSpPr/>
          <p:nvPr/>
        </p:nvSpPr>
        <p:spPr>
          <a:xfrm>
            <a:off x="4424400" y="3030480"/>
            <a:ext cx="141120" cy="79560"/>
          </a:xfrm>
          <a:custGeom>
            <a:avLst/>
            <a:gdLst/>
            <a:ahLst/>
            <a:rect l="l" t="t" r="r" b="b"/>
            <a:pathLst>
              <a:path w="77" h="42">
                <a:moveTo>
                  <a:pt x="77" y="42"/>
                </a:moveTo>
                <a:lnTo>
                  <a:pt x="56" y="42"/>
                </a:lnTo>
                <a:lnTo>
                  <a:pt x="31" y="37"/>
                </a:lnTo>
                <a:lnTo>
                  <a:pt x="5" y="26"/>
                </a:lnTo>
                <a:lnTo>
                  <a:pt x="5" y="11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4" name=""/>
          <p:cNvSpPr/>
          <p:nvPr/>
        </p:nvSpPr>
        <p:spPr>
          <a:xfrm>
            <a:off x="4433760" y="2930400"/>
            <a:ext cx="66960" cy="239760"/>
          </a:xfrm>
          <a:custGeom>
            <a:avLst/>
            <a:gdLst/>
            <a:ahLst/>
            <a:rect l="l" t="t" r="r" b="b"/>
            <a:pathLst>
              <a:path w="36" h="127">
                <a:moveTo>
                  <a:pt x="36" y="0"/>
                </a:moveTo>
                <a:lnTo>
                  <a:pt x="20" y="32"/>
                </a:lnTo>
                <a:lnTo>
                  <a:pt x="5" y="53"/>
                </a:lnTo>
                <a:lnTo>
                  <a:pt x="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5" name=""/>
          <p:cNvSpPr/>
          <p:nvPr/>
        </p:nvSpPr>
        <p:spPr>
          <a:xfrm>
            <a:off x="4368960" y="3079800"/>
            <a:ext cx="122040" cy="369720"/>
          </a:xfrm>
          <a:custGeom>
            <a:avLst/>
            <a:gdLst/>
            <a:ahLst/>
            <a:rect l="l" t="t" r="r" b="b"/>
            <a:pathLst>
              <a:path w="67" h="197">
                <a:moveTo>
                  <a:pt x="41" y="0"/>
                </a:moveTo>
                <a:lnTo>
                  <a:pt x="5" y="22"/>
                </a:lnTo>
                <a:lnTo>
                  <a:pt x="0" y="38"/>
                </a:lnTo>
                <a:lnTo>
                  <a:pt x="0" y="53"/>
                </a:lnTo>
                <a:lnTo>
                  <a:pt x="10" y="69"/>
                </a:lnTo>
                <a:lnTo>
                  <a:pt x="20" y="75"/>
                </a:lnTo>
                <a:lnTo>
                  <a:pt x="36" y="91"/>
                </a:lnTo>
                <a:lnTo>
                  <a:pt x="67" y="133"/>
                </a:lnTo>
                <a:lnTo>
                  <a:pt x="56" y="165"/>
                </a:lnTo>
                <a:lnTo>
                  <a:pt x="67" y="19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6" name=""/>
          <p:cNvSpPr/>
          <p:nvPr/>
        </p:nvSpPr>
        <p:spPr>
          <a:xfrm>
            <a:off x="4470480" y="3260880"/>
            <a:ext cx="284040" cy="128520"/>
          </a:xfrm>
          <a:custGeom>
            <a:avLst/>
            <a:gdLst/>
            <a:ahLst/>
            <a:rect l="l" t="t" r="r" b="b"/>
            <a:pathLst>
              <a:path w="155" h="69">
                <a:moveTo>
                  <a:pt x="0" y="69"/>
                </a:moveTo>
                <a:lnTo>
                  <a:pt x="88" y="0"/>
                </a:lnTo>
                <a:lnTo>
                  <a:pt x="15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7" name=""/>
          <p:cNvSpPr/>
          <p:nvPr/>
        </p:nvSpPr>
        <p:spPr>
          <a:xfrm>
            <a:off x="4111560" y="2940120"/>
            <a:ext cx="625680" cy="538200"/>
          </a:xfrm>
          <a:custGeom>
            <a:avLst/>
            <a:gdLst/>
            <a:ahLst/>
            <a:rect l="l" t="t" r="r" b="b"/>
            <a:pathLst>
              <a:path w="341" h="286">
                <a:moveTo>
                  <a:pt x="341" y="286"/>
                </a:moveTo>
                <a:lnTo>
                  <a:pt x="331" y="276"/>
                </a:lnTo>
                <a:lnTo>
                  <a:pt x="243" y="276"/>
                </a:lnTo>
                <a:lnTo>
                  <a:pt x="207" y="260"/>
                </a:lnTo>
                <a:lnTo>
                  <a:pt x="212" y="239"/>
                </a:lnTo>
                <a:lnTo>
                  <a:pt x="0" y="228"/>
                </a:lnTo>
                <a:lnTo>
                  <a:pt x="0" y="80"/>
                </a:lnTo>
                <a:lnTo>
                  <a:pt x="31" y="53"/>
                </a:lnTo>
                <a:lnTo>
                  <a:pt x="47" y="69"/>
                </a:lnTo>
                <a:lnTo>
                  <a:pt x="145" y="27"/>
                </a:lnTo>
                <a:lnTo>
                  <a:pt x="212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8" name=""/>
          <p:cNvSpPr/>
          <p:nvPr/>
        </p:nvSpPr>
        <p:spPr>
          <a:xfrm>
            <a:off x="4178160" y="2979720"/>
            <a:ext cx="284400" cy="130320"/>
          </a:xfrm>
          <a:custGeom>
            <a:avLst/>
            <a:gdLst/>
            <a:ahLst/>
            <a:rect l="l" t="t" r="r" b="b"/>
            <a:pathLst>
              <a:path w="155" h="69">
                <a:moveTo>
                  <a:pt x="155" y="0"/>
                </a:moveTo>
                <a:lnTo>
                  <a:pt x="119" y="11"/>
                </a:lnTo>
                <a:lnTo>
                  <a:pt x="6" y="69"/>
                </a:lnTo>
                <a:lnTo>
                  <a:pt x="0" y="3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9" name=""/>
          <p:cNvSpPr/>
          <p:nvPr/>
        </p:nvSpPr>
        <p:spPr>
          <a:xfrm>
            <a:off x="3686040" y="3359160"/>
            <a:ext cx="435240" cy="260280"/>
          </a:xfrm>
          <a:custGeom>
            <a:avLst/>
            <a:gdLst/>
            <a:ahLst/>
            <a:rect l="l" t="t" r="r" b="b"/>
            <a:pathLst>
              <a:path w="237" h="138">
                <a:moveTo>
                  <a:pt x="0" y="127"/>
                </a:moveTo>
                <a:lnTo>
                  <a:pt x="150" y="138"/>
                </a:lnTo>
                <a:lnTo>
                  <a:pt x="191" y="53"/>
                </a:lnTo>
                <a:lnTo>
                  <a:pt x="227" y="26"/>
                </a:lnTo>
                <a:lnTo>
                  <a:pt x="237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0" name=""/>
          <p:cNvSpPr/>
          <p:nvPr/>
        </p:nvSpPr>
        <p:spPr>
          <a:xfrm>
            <a:off x="3940200" y="3619440"/>
            <a:ext cx="608040" cy="816120"/>
          </a:xfrm>
          <a:custGeom>
            <a:avLst/>
            <a:gdLst/>
            <a:ahLst/>
            <a:rect l="l" t="t" r="r" b="b"/>
            <a:pathLst>
              <a:path w="331" h="434">
                <a:moveTo>
                  <a:pt x="269" y="376"/>
                </a:moveTo>
                <a:lnTo>
                  <a:pt x="258" y="376"/>
                </a:lnTo>
                <a:lnTo>
                  <a:pt x="248" y="392"/>
                </a:lnTo>
                <a:lnTo>
                  <a:pt x="160" y="387"/>
                </a:lnTo>
                <a:lnTo>
                  <a:pt x="171" y="397"/>
                </a:lnTo>
                <a:lnTo>
                  <a:pt x="160" y="413"/>
                </a:lnTo>
                <a:lnTo>
                  <a:pt x="181" y="434"/>
                </a:lnTo>
                <a:lnTo>
                  <a:pt x="145" y="429"/>
                </a:lnTo>
                <a:lnTo>
                  <a:pt x="129" y="397"/>
                </a:lnTo>
                <a:lnTo>
                  <a:pt x="129" y="185"/>
                </a:lnTo>
                <a:lnTo>
                  <a:pt x="52" y="148"/>
                </a:lnTo>
                <a:lnTo>
                  <a:pt x="5" y="10"/>
                </a:lnTo>
                <a:lnTo>
                  <a:pt x="0" y="0"/>
                </a:lnTo>
                <a:lnTo>
                  <a:pt x="21" y="0"/>
                </a:lnTo>
                <a:lnTo>
                  <a:pt x="145" y="143"/>
                </a:lnTo>
                <a:lnTo>
                  <a:pt x="165" y="137"/>
                </a:lnTo>
                <a:lnTo>
                  <a:pt x="207" y="137"/>
                </a:lnTo>
                <a:lnTo>
                  <a:pt x="253" y="164"/>
                </a:lnTo>
                <a:lnTo>
                  <a:pt x="295" y="169"/>
                </a:lnTo>
                <a:lnTo>
                  <a:pt x="305" y="222"/>
                </a:lnTo>
                <a:lnTo>
                  <a:pt x="331" y="222"/>
                </a:lnTo>
                <a:lnTo>
                  <a:pt x="331" y="243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1" name=""/>
          <p:cNvSpPr/>
          <p:nvPr/>
        </p:nvSpPr>
        <p:spPr>
          <a:xfrm>
            <a:off x="4470480" y="4087800"/>
            <a:ext cx="276120" cy="228600"/>
          </a:xfrm>
          <a:custGeom>
            <a:avLst/>
            <a:gdLst/>
            <a:ahLst/>
            <a:rect l="l" t="t" r="r" b="b"/>
            <a:pathLst>
              <a:path w="150" h="122">
                <a:moveTo>
                  <a:pt x="0" y="122"/>
                </a:moveTo>
                <a:lnTo>
                  <a:pt x="21" y="106"/>
                </a:lnTo>
                <a:lnTo>
                  <a:pt x="47" y="100"/>
                </a:lnTo>
                <a:lnTo>
                  <a:pt x="52" y="63"/>
                </a:lnTo>
                <a:lnTo>
                  <a:pt x="47" y="47"/>
                </a:lnTo>
                <a:lnTo>
                  <a:pt x="62" y="37"/>
                </a:lnTo>
                <a:lnTo>
                  <a:pt x="68" y="26"/>
                </a:lnTo>
                <a:lnTo>
                  <a:pt x="104" y="10"/>
                </a:lnTo>
                <a:lnTo>
                  <a:pt x="114" y="21"/>
                </a:lnTo>
                <a:lnTo>
                  <a:pt x="140" y="0"/>
                </a:lnTo>
                <a:lnTo>
                  <a:pt x="150" y="10"/>
                </a:lnTo>
                <a:lnTo>
                  <a:pt x="150" y="9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2" name=""/>
          <p:cNvSpPr/>
          <p:nvPr/>
        </p:nvSpPr>
        <p:spPr>
          <a:xfrm>
            <a:off x="4433760" y="4087800"/>
            <a:ext cx="114480" cy="237960"/>
          </a:xfrm>
          <a:custGeom>
            <a:avLst/>
            <a:gdLst/>
            <a:ahLst/>
            <a:rect l="l" t="t" r="r" b="b"/>
            <a:pathLst>
              <a:path w="62" h="127">
                <a:moveTo>
                  <a:pt x="62" y="0"/>
                </a:moveTo>
                <a:lnTo>
                  <a:pt x="62" y="16"/>
                </a:lnTo>
                <a:lnTo>
                  <a:pt x="15" y="47"/>
                </a:lnTo>
                <a:lnTo>
                  <a:pt x="0" y="69"/>
                </a:lnTo>
                <a:lnTo>
                  <a:pt x="10" y="74"/>
                </a:lnTo>
                <a:lnTo>
                  <a:pt x="15" y="106"/>
                </a:lnTo>
                <a:lnTo>
                  <a:pt x="1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3" name=""/>
          <p:cNvSpPr/>
          <p:nvPr/>
        </p:nvSpPr>
        <p:spPr>
          <a:xfrm>
            <a:off x="3817800" y="4006800"/>
            <a:ext cx="314640" cy="349200"/>
          </a:xfrm>
          <a:custGeom>
            <a:avLst/>
            <a:gdLst/>
            <a:ahLst/>
            <a:rect l="l" t="t" r="r" b="b"/>
            <a:pathLst>
              <a:path w="171" h="186">
                <a:moveTo>
                  <a:pt x="114" y="186"/>
                </a:moveTo>
                <a:lnTo>
                  <a:pt x="165" y="122"/>
                </a:lnTo>
                <a:lnTo>
                  <a:pt x="171" y="85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4" name=""/>
          <p:cNvSpPr/>
          <p:nvPr/>
        </p:nvSpPr>
        <p:spPr>
          <a:xfrm>
            <a:off x="4680000" y="1925640"/>
            <a:ext cx="568440" cy="1065240"/>
          </a:xfrm>
          <a:custGeom>
            <a:avLst/>
            <a:gdLst/>
            <a:ahLst/>
            <a:rect l="l" t="t" r="r" b="b"/>
            <a:pathLst>
              <a:path w="310" h="567">
                <a:moveTo>
                  <a:pt x="0" y="551"/>
                </a:moveTo>
                <a:lnTo>
                  <a:pt x="36" y="556"/>
                </a:lnTo>
                <a:lnTo>
                  <a:pt x="88" y="556"/>
                </a:lnTo>
                <a:lnTo>
                  <a:pt x="93" y="567"/>
                </a:lnTo>
                <a:lnTo>
                  <a:pt x="114" y="567"/>
                </a:lnTo>
                <a:lnTo>
                  <a:pt x="119" y="556"/>
                </a:lnTo>
                <a:lnTo>
                  <a:pt x="150" y="561"/>
                </a:lnTo>
                <a:lnTo>
                  <a:pt x="191" y="561"/>
                </a:lnTo>
                <a:lnTo>
                  <a:pt x="222" y="561"/>
                </a:lnTo>
                <a:lnTo>
                  <a:pt x="248" y="561"/>
                </a:lnTo>
                <a:lnTo>
                  <a:pt x="305" y="561"/>
                </a:lnTo>
                <a:lnTo>
                  <a:pt x="305" y="567"/>
                </a:lnTo>
                <a:lnTo>
                  <a:pt x="310" y="556"/>
                </a:lnTo>
                <a:lnTo>
                  <a:pt x="289" y="381"/>
                </a:lnTo>
                <a:lnTo>
                  <a:pt x="237" y="302"/>
                </a:lnTo>
                <a:lnTo>
                  <a:pt x="227" y="296"/>
                </a:lnTo>
                <a:lnTo>
                  <a:pt x="191" y="206"/>
                </a:lnTo>
                <a:lnTo>
                  <a:pt x="175" y="180"/>
                </a:lnTo>
                <a:lnTo>
                  <a:pt x="170" y="137"/>
                </a:lnTo>
                <a:lnTo>
                  <a:pt x="155" y="90"/>
                </a:lnTo>
                <a:lnTo>
                  <a:pt x="150" y="90"/>
                </a:lnTo>
                <a:lnTo>
                  <a:pt x="103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5" name=""/>
          <p:cNvSpPr/>
          <p:nvPr/>
        </p:nvSpPr>
        <p:spPr>
          <a:xfrm>
            <a:off x="4670280" y="2930400"/>
            <a:ext cx="568440" cy="169920"/>
          </a:xfrm>
          <a:custGeom>
            <a:avLst/>
            <a:gdLst/>
            <a:ahLst/>
            <a:rect l="l" t="t" r="r" b="b"/>
            <a:pathLst>
              <a:path w="310" h="90">
                <a:moveTo>
                  <a:pt x="0" y="0"/>
                </a:moveTo>
                <a:lnTo>
                  <a:pt x="88" y="5"/>
                </a:lnTo>
                <a:lnTo>
                  <a:pt x="93" y="11"/>
                </a:lnTo>
                <a:lnTo>
                  <a:pt x="217" y="11"/>
                </a:lnTo>
                <a:lnTo>
                  <a:pt x="237" y="21"/>
                </a:lnTo>
                <a:lnTo>
                  <a:pt x="242" y="64"/>
                </a:lnTo>
                <a:lnTo>
                  <a:pt x="289" y="69"/>
                </a:lnTo>
                <a:lnTo>
                  <a:pt x="294" y="79"/>
                </a:lnTo>
                <a:lnTo>
                  <a:pt x="304" y="85"/>
                </a:lnTo>
                <a:lnTo>
                  <a:pt x="310" y="9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6" name=""/>
          <p:cNvSpPr/>
          <p:nvPr/>
        </p:nvSpPr>
        <p:spPr>
          <a:xfrm>
            <a:off x="4849920" y="2970360"/>
            <a:ext cx="1326960" cy="579240"/>
          </a:xfrm>
          <a:custGeom>
            <a:avLst/>
            <a:gdLst/>
            <a:ahLst/>
            <a:rect l="l" t="t" r="r" b="b"/>
            <a:pathLst>
              <a:path w="723" h="308">
                <a:moveTo>
                  <a:pt x="418" y="164"/>
                </a:moveTo>
                <a:lnTo>
                  <a:pt x="408" y="175"/>
                </a:lnTo>
                <a:lnTo>
                  <a:pt x="377" y="175"/>
                </a:lnTo>
                <a:lnTo>
                  <a:pt x="330" y="196"/>
                </a:lnTo>
                <a:lnTo>
                  <a:pt x="253" y="196"/>
                </a:lnTo>
                <a:lnTo>
                  <a:pt x="253" y="233"/>
                </a:lnTo>
                <a:lnTo>
                  <a:pt x="222" y="249"/>
                </a:lnTo>
                <a:lnTo>
                  <a:pt x="165" y="223"/>
                </a:lnTo>
                <a:lnTo>
                  <a:pt x="98" y="270"/>
                </a:lnTo>
                <a:lnTo>
                  <a:pt x="15" y="270"/>
                </a:lnTo>
                <a:lnTo>
                  <a:pt x="10" y="217"/>
                </a:lnTo>
                <a:lnTo>
                  <a:pt x="15" y="159"/>
                </a:lnTo>
                <a:lnTo>
                  <a:pt x="21" y="69"/>
                </a:lnTo>
                <a:lnTo>
                  <a:pt x="21" y="16"/>
                </a:lnTo>
                <a:lnTo>
                  <a:pt x="0" y="16"/>
                </a:lnTo>
                <a:lnTo>
                  <a:pt x="0" y="5"/>
                </a:lnTo>
                <a:lnTo>
                  <a:pt x="21" y="0"/>
                </a:lnTo>
                <a:lnTo>
                  <a:pt x="46" y="0"/>
                </a:lnTo>
                <a:lnTo>
                  <a:pt x="82" y="27"/>
                </a:lnTo>
                <a:lnTo>
                  <a:pt x="206" y="27"/>
                </a:lnTo>
                <a:lnTo>
                  <a:pt x="212" y="16"/>
                </a:lnTo>
                <a:lnTo>
                  <a:pt x="227" y="32"/>
                </a:lnTo>
                <a:lnTo>
                  <a:pt x="325" y="48"/>
                </a:lnTo>
                <a:lnTo>
                  <a:pt x="335" y="53"/>
                </a:lnTo>
                <a:lnTo>
                  <a:pt x="356" y="58"/>
                </a:lnTo>
                <a:lnTo>
                  <a:pt x="366" y="74"/>
                </a:lnTo>
                <a:lnTo>
                  <a:pt x="382" y="64"/>
                </a:lnTo>
                <a:lnTo>
                  <a:pt x="485" y="74"/>
                </a:lnTo>
                <a:lnTo>
                  <a:pt x="439" y="106"/>
                </a:lnTo>
                <a:lnTo>
                  <a:pt x="459" y="106"/>
                </a:lnTo>
                <a:lnTo>
                  <a:pt x="470" y="149"/>
                </a:lnTo>
                <a:lnTo>
                  <a:pt x="501" y="122"/>
                </a:lnTo>
                <a:lnTo>
                  <a:pt x="578" y="180"/>
                </a:lnTo>
                <a:lnTo>
                  <a:pt x="609" y="164"/>
                </a:lnTo>
                <a:lnTo>
                  <a:pt x="650" y="164"/>
                </a:lnTo>
                <a:lnTo>
                  <a:pt x="723" y="159"/>
                </a:lnTo>
                <a:lnTo>
                  <a:pt x="723" y="180"/>
                </a:lnTo>
                <a:lnTo>
                  <a:pt x="707" y="180"/>
                </a:lnTo>
                <a:lnTo>
                  <a:pt x="692" y="186"/>
                </a:lnTo>
                <a:lnTo>
                  <a:pt x="687" y="191"/>
                </a:lnTo>
                <a:lnTo>
                  <a:pt x="645" y="207"/>
                </a:lnTo>
                <a:lnTo>
                  <a:pt x="635" y="249"/>
                </a:lnTo>
                <a:lnTo>
                  <a:pt x="588" y="286"/>
                </a:lnTo>
                <a:lnTo>
                  <a:pt x="532" y="297"/>
                </a:lnTo>
                <a:lnTo>
                  <a:pt x="532" y="308"/>
                </a:lnTo>
                <a:lnTo>
                  <a:pt x="521" y="297"/>
                </a:lnTo>
                <a:lnTo>
                  <a:pt x="449" y="302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7" name=""/>
          <p:cNvSpPr/>
          <p:nvPr/>
        </p:nvSpPr>
        <p:spPr>
          <a:xfrm>
            <a:off x="5389560" y="3209760"/>
            <a:ext cx="217440" cy="51120"/>
          </a:xfrm>
          <a:custGeom>
            <a:avLst/>
            <a:gdLst/>
            <a:ahLst/>
            <a:rect l="l" t="t" r="r" b="b"/>
            <a:pathLst>
              <a:path w="119" h="27">
                <a:moveTo>
                  <a:pt x="119" y="27"/>
                </a:moveTo>
                <a:lnTo>
                  <a:pt x="109" y="16"/>
                </a:lnTo>
                <a:lnTo>
                  <a:pt x="62" y="0"/>
                </a:lnTo>
                <a:lnTo>
                  <a:pt x="31" y="11"/>
                </a:lnTo>
                <a:lnTo>
                  <a:pt x="26" y="27"/>
                </a:lnTo>
                <a:lnTo>
                  <a:pt x="21" y="16"/>
                </a:lnTo>
                <a:lnTo>
                  <a:pt x="0" y="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20" bIns="4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8" name=""/>
          <p:cNvSpPr/>
          <p:nvPr/>
        </p:nvSpPr>
        <p:spPr>
          <a:xfrm>
            <a:off x="5315040" y="3230640"/>
            <a:ext cx="196920" cy="147600"/>
          </a:xfrm>
          <a:custGeom>
            <a:avLst/>
            <a:gdLst/>
            <a:ahLst/>
            <a:rect l="l" t="t" r="r" b="b"/>
            <a:pathLst>
              <a:path w="108" h="79">
                <a:moveTo>
                  <a:pt x="0" y="58"/>
                </a:moveTo>
                <a:lnTo>
                  <a:pt x="72" y="42"/>
                </a:lnTo>
                <a:lnTo>
                  <a:pt x="72" y="0"/>
                </a:lnTo>
                <a:lnTo>
                  <a:pt x="82" y="53"/>
                </a:lnTo>
                <a:lnTo>
                  <a:pt x="72" y="48"/>
                </a:lnTo>
                <a:lnTo>
                  <a:pt x="77" y="64"/>
                </a:lnTo>
                <a:lnTo>
                  <a:pt x="108" y="79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9" name=""/>
          <p:cNvSpPr/>
          <p:nvPr/>
        </p:nvSpPr>
        <p:spPr>
          <a:xfrm>
            <a:off x="5380200" y="3408480"/>
            <a:ext cx="171360" cy="160200"/>
          </a:xfrm>
          <a:custGeom>
            <a:avLst/>
            <a:gdLst/>
            <a:ahLst/>
            <a:rect l="l" t="t" r="r" b="b"/>
            <a:pathLst>
              <a:path w="93" h="85">
                <a:moveTo>
                  <a:pt x="93" y="0"/>
                </a:moveTo>
                <a:lnTo>
                  <a:pt x="62" y="37"/>
                </a:lnTo>
                <a:lnTo>
                  <a:pt x="41" y="37"/>
                </a:lnTo>
                <a:lnTo>
                  <a:pt x="0" y="69"/>
                </a:lnTo>
                <a:lnTo>
                  <a:pt x="0" y="85"/>
                </a:lnTo>
                <a:lnTo>
                  <a:pt x="46" y="75"/>
                </a:lnTo>
                <a:lnTo>
                  <a:pt x="93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0" name=""/>
          <p:cNvSpPr/>
          <p:nvPr/>
        </p:nvSpPr>
        <p:spPr>
          <a:xfrm>
            <a:off x="5380200" y="3408480"/>
            <a:ext cx="171360" cy="160200"/>
          </a:xfrm>
          <a:custGeom>
            <a:avLst/>
            <a:gdLst/>
            <a:ahLst/>
            <a:rect l="l" t="t" r="r" b="b"/>
            <a:pathLst>
              <a:path w="93" h="85">
                <a:moveTo>
                  <a:pt x="93" y="0"/>
                </a:moveTo>
                <a:lnTo>
                  <a:pt x="62" y="37"/>
                </a:lnTo>
                <a:lnTo>
                  <a:pt x="41" y="37"/>
                </a:lnTo>
                <a:lnTo>
                  <a:pt x="0" y="69"/>
                </a:lnTo>
                <a:lnTo>
                  <a:pt x="0" y="85"/>
                </a:lnTo>
                <a:lnTo>
                  <a:pt x="46" y="75"/>
                </a:lnTo>
                <a:lnTo>
                  <a:pt x="93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1" name=""/>
          <p:cNvSpPr/>
          <p:nvPr/>
        </p:nvSpPr>
        <p:spPr>
          <a:xfrm>
            <a:off x="5380200" y="3408480"/>
            <a:ext cx="276120" cy="180720"/>
          </a:xfrm>
          <a:custGeom>
            <a:avLst/>
            <a:gdLst/>
            <a:ahLst/>
            <a:rect l="l" t="t" r="r" b="b"/>
            <a:pathLst>
              <a:path w="150" h="96">
                <a:moveTo>
                  <a:pt x="93" y="0"/>
                </a:moveTo>
                <a:lnTo>
                  <a:pt x="150" y="0"/>
                </a:lnTo>
                <a:lnTo>
                  <a:pt x="124" y="85"/>
                </a:lnTo>
                <a:lnTo>
                  <a:pt x="129" y="90"/>
                </a:lnTo>
                <a:lnTo>
                  <a:pt x="114" y="90"/>
                </a:lnTo>
                <a:lnTo>
                  <a:pt x="88" y="96"/>
                </a:lnTo>
                <a:lnTo>
                  <a:pt x="0" y="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2" name=""/>
          <p:cNvSpPr/>
          <p:nvPr/>
        </p:nvSpPr>
        <p:spPr>
          <a:xfrm>
            <a:off x="5305320" y="3529080"/>
            <a:ext cx="93600" cy="307800"/>
          </a:xfrm>
          <a:custGeom>
            <a:avLst/>
            <a:gdLst/>
            <a:ahLst/>
            <a:rect l="l" t="t" r="r" b="b"/>
            <a:pathLst>
              <a:path w="51" h="164">
                <a:moveTo>
                  <a:pt x="41" y="5"/>
                </a:moveTo>
                <a:lnTo>
                  <a:pt x="26" y="0"/>
                </a:lnTo>
                <a:lnTo>
                  <a:pt x="0" y="0"/>
                </a:lnTo>
                <a:lnTo>
                  <a:pt x="0" y="58"/>
                </a:lnTo>
                <a:lnTo>
                  <a:pt x="0" y="127"/>
                </a:lnTo>
                <a:lnTo>
                  <a:pt x="5" y="127"/>
                </a:lnTo>
                <a:lnTo>
                  <a:pt x="41" y="117"/>
                </a:lnTo>
                <a:lnTo>
                  <a:pt x="51" y="127"/>
                </a:lnTo>
                <a:lnTo>
                  <a:pt x="26" y="154"/>
                </a:lnTo>
                <a:lnTo>
                  <a:pt x="26" y="164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3" name=""/>
          <p:cNvSpPr/>
          <p:nvPr/>
        </p:nvSpPr>
        <p:spPr>
          <a:xfrm>
            <a:off x="5305320" y="3767040"/>
            <a:ext cx="473040" cy="479520"/>
          </a:xfrm>
          <a:custGeom>
            <a:avLst/>
            <a:gdLst/>
            <a:ahLst/>
            <a:rect l="l" t="t" r="r" b="b"/>
            <a:pathLst>
              <a:path w="258" h="255">
                <a:moveTo>
                  <a:pt x="0" y="0"/>
                </a:moveTo>
                <a:lnTo>
                  <a:pt x="5" y="53"/>
                </a:lnTo>
                <a:lnTo>
                  <a:pt x="82" y="96"/>
                </a:lnTo>
                <a:lnTo>
                  <a:pt x="103" y="101"/>
                </a:lnTo>
                <a:lnTo>
                  <a:pt x="196" y="164"/>
                </a:lnTo>
                <a:lnTo>
                  <a:pt x="211" y="228"/>
                </a:lnTo>
                <a:lnTo>
                  <a:pt x="258" y="228"/>
                </a:lnTo>
                <a:lnTo>
                  <a:pt x="232" y="25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4" name=""/>
          <p:cNvSpPr/>
          <p:nvPr/>
        </p:nvSpPr>
        <p:spPr>
          <a:xfrm>
            <a:off x="4737240" y="3817800"/>
            <a:ext cx="74520" cy="270000"/>
          </a:xfrm>
          <a:custGeom>
            <a:avLst/>
            <a:gdLst/>
            <a:ahLst/>
            <a:rect l="l" t="t" r="r" b="b"/>
            <a:pathLst>
              <a:path w="41" h="143">
                <a:moveTo>
                  <a:pt x="36" y="0"/>
                </a:moveTo>
                <a:lnTo>
                  <a:pt x="41" y="10"/>
                </a:lnTo>
                <a:lnTo>
                  <a:pt x="41" y="37"/>
                </a:lnTo>
                <a:lnTo>
                  <a:pt x="31" y="47"/>
                </a:lnTo>
                <a:lnTo>
                  <a:pt x="31" y="63"/>
                </a:lnTo>
                <a:lnTo>
                  <a:pt x="21" y="63"/>
                </a:lnTo>
                <a:lnTo>
                  <a:pt x="21" y="116"/>
                </a:lnTo>
                <a:lnTo>
                  <a:pt x="15" y="116"/>
                </a:lnTo>
                <a:lnTo>
                  <a:pt x="15" y="127"/>
                </a:lnTo>
                <a:lnTo>
                  <a:pt x="5" y="127"/>
                </a:lnTo>
                <a:lnTo>
                  <a:pt x="5" y="143"/>
                </a:lnTo>
                <a:lnTo>
                  <a:pt x="0" y="1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5" name=""/>
          <p:cNvSpPr/>
          <p:nvPr/>
        </p:nvSpPr>
        <p:spPr>
          <a:xfrm>
            <a:off x="4802040" y="3836880"/>
            <a:ext cx="66960" cy="428760"/>
          </a:xfrm>
          <a:custGeom>
            <a:avLst/>
            <a:gdLst/>
            <a:ahLst/>
            <a:rect l="l" t="t" r="r" b="b"/>
            <a:pathLst>
              <a:path w="36" h="228">
                <a:moveTo>
                  <a:pt x="36" y="0"/>
                </a:moveTo>
                <a:lnTo>
                  <a:pt x="31" y="0"/>
                </a:lnTo>
                <a:lnTo>
                  <a:pt x="31" y="21"/>
                </a:lnTo>
                <a:lnTo>
                  <a:pt x="21" y="27"/>
                </a:lnTo>
                <a:lnTo>
                  <a:pt x="16" y="53"/>
                </a:lnTo>
                <a:lnTo>
                  <a:pt x="21" y="59"/>
                </a:lnTo>
                <a:lnTo>
                  <a:pt x="21" y="85"/>
                </a:lnTo>
                <a:lnTo>
                  <a:pt x="16" y="85"/>
                </a:lnTo>
                <a:lnTo>
                  <a:pt x="10" y="196"/>
                </a:lnTo>
                <a:lnTo>
                  <a:pt x="0" y="196"/>
                </a:lnTo>
                <a:lnTo>
                  <a:pt x="0" y="202"/>
                </a:lnTo>
                <a:lnTo>
                  <a:pt x="16" y="212"/>
                </a:lnTo>
                <a:lnTo>
                  <a:pt x="16" y="228"/>
                </a:lnTo>
                <a:lnTo>
                  <a:pt x="5" y="22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6" name=""/>
          <p:cNvSpPr/>
          <p:nvPr/>
        </p:nvSpPr>
        <p:spPr>
          <a:xfrm>
            <a:off x="4784760" y="4216320"/>
            <a:ext cx="17280" cy="30240"/>
          </a:xfrm>
          <a:custGeom>
            <a:avLst/>
            <a:gdLst/>
            <a:ahLst/>
            <a:rect l="l" t="t" r="r" b="b"/>
            <a:pathLst>
              <a:path w="10" h="16">
                <a:moveTo>
                  <a:pt x="10" y="0"/>
                </a:moveTo>
                <a:lnTo>
                  <a:pt x="0" y="0"/>
                </a:lnTo>
                <a:lnTo>
                  <a:pt x="0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7" name=""/>
          <p:cNvSpPr/>
          <p:nvPr/>
        </p:nvSpPr>
        <p:spPr>
          <a:xfrm>
            <a:off x="4462560" y="4265640"/>
            <a:ext cx="369720" cy="90360"/>
          </a:xfrm>
          <a:custGeom>
            <a:avLst/>
            <a:gdLst/>
            <a:ahLst/>
            <a:rect l="l" t="t" r="r" b="b"/>
            <a:pathLst>
              <a:path w="202" h="48">
                <a:moveTo>
                  <a:pt x="202" y="0"/>
                </a:moveTo>
                <a:lnTo>
                  <a:pt x="196" y="11"/>
                </a:lnTo>
                <a:lnTo>
                  <a:pt x="155" y="0"/>
                </a:lnTo>
                <a:lnTo>
                  <a:pt x="150" y="5"/>
                </a:lnTo>
                <a:lnTo>
                  <a:pt x="88" y="32"/>
                </a:lnTo>
                <a:lnTo>
                  <a:pt x="78" y="48"/>
                </a:lnTo>
                <a:lnTo>
                  <a:pt x="73" y="37"/>
                </a:lnTo>
                <a:lnTo>
                  <a:pt x="0" y="37"/>
                </a:lnTo>
                <a:lnTo>
                  <a:pt x="5" y="27"/>
                </a:lnTo>
                <a:lnTo>
                  <a:pt x="0" y="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8" name=""/>
          <p:cNvSpPr/>
          <p:nvPr/>
        </p:nvSpPr>
        <p:spPr>
          <a:xfrm>
            <a:off x="4622760" y="4076640"/>
            <a:ext cx="104760" cy="239760"/>
          </a:xfrm>
          <a:custGeom>
            <a:avLst/>
            <a:gdLst/>
            <a:ahLst/>
            <a:rect l="l" t="t" r="r" b="b"/>
            <a:pathLst>
              <a:path w="57" h="128">
                <a:moveTo>
                  <a:pt x="0" y="11"/>
                </a:moveTo>
                <a:lnTo>
                  <a:pt x="57" y="0"/>
                </a:lnTo>
                <a:lnTo>
                  <a:pt x="57" y="27"/>
                </a:lnTo>
                <a:lnTo>
                  <a:pt x="46" y="27"/>
                </a:lnTo>
                <a:lnTo>
                  <a:pt x="46" y="48"/>
                </a:lnTo>
                <a:lnTo>
                  <a:pt x="41" y="48"/>
                </a:lnTo>
                <a:lnTo>
                  <a:pt x="41" y="69"/>
                </a:lnTo>
                <a:lnTo>
                  <a:pt x="36" y="69"/>
                </a:lnTo>
                <a:lnTo>
                  <a:pt x="36" y="106"/>
                </a:lnTo>
                <a:lnTo>
                  <a:pt x="31" y="106"/>
                </a:lnTo>
                <a:lnTo>
                  <a:pt x="31" y="117"/>
                </a:lnTo>
                <a:lnTo>
                  <a:pt x="36" y="117"/>
                </a:lnTo>
                <a:lnTo>
                  <a:pt x="36" y="12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9" name=""/>
          <p:cNvSpPr/>
          <p:nvPr/>
        </p:nvSpPr>
        <p:spPr>
          <a:xfrm>
            <a:off x="4746600" y="4087800"/>
            <a:ext cx="65160" cy="117360"/>
          </a:xfrm>
          <a:custGeom>
            <a:avLst/>
            <a:gdLst/>
            <a:ahLst/>
            <a:rect l="l" t="t" r="r" b="b"/>
            <a:pathLst>
              <a:path w="36" h="63">
                <a:moveTo>
                  <a:pt x="36" y="63"/>
                </a:moveTo>
                <a:lnTo>
                  <a:pt x="26" y="58"/>
                </a:lnTo>
                <a:lnTo>
                  <a:pt x="26" y="53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0" name=""/>
          <p:cNvSpPr/>
          <p:nvPr/>
        </p:nvSpPr>
        <p:spPr>
          <a:xfrm>
            <a:off x="4811760" y="3867120"/>
            <a:ext cx="503280" cy="349200"/>
          </a:xfrm>
          <a:custGeom>
            <a:avLst/>
            <a:gdLst/>
            <a:ahLst/>
            <a:rect l="l" t="t" r="r" b="b"/>
            <a:pathLst>
              <a:path w="274" h="186">
                <a:moveTo>
                  <a:pt x="0" y="186"/>
                </a:moveTo>
                <a:lnTo>
                  <a:pt x="5" y="180"/>
                </a:lnTo>
                <a:lnTo>
                  <a:pt x="140" y="164"/>
                </a:lnTo>
                <a:lnTo>
                  <a:pt x="227" y="96"/>
                </a:lnTo>
                <a:lnTo>
                  <a:pt x="222" y="64"/>
                </a:lnTo>
                <a:lnTo>
                  <a:pt x="227" y="11"/>
                </a:lnTo>
                <a:lnTo>
                  <a:pt x="274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1" name=""/>
          <p:cNvSpPr/>
          <p:nvPr/>
        </p:nvSpPr>
        <p:spPr>
          <a:xfrm>
            <a:off x="5219640" y="3817800"/>
            <a:ext cx="501840" cy="289080"/>
          </a:xfrm>
          <a:custGeom>
            <a:avLst/>
            <a:gdLst/>
            <a:ahLst/>
            <a:rect l="l" t="t" r="r" b="b"/>
            <a:pathLst>
              <a:path w="274" h="153">
                <a:moveTo>
                  <a:pt x="0" y="100"/>
                </a:moveTo>
                <a:lnTo>
                  <a:pt x="98" y="143"/>
                </a:lnTo>
                <a:lnTo>
                  <a:pt x="98" y="153"/>
                </a:lnTo>
                <a:lnTo>
                  <a:pt x="103" y="143"/>
                </a:lnTo>
                <a:lnTo>
                  <a:pt x="202" y="100"/>
                </a:lnTo>
                <a:lnTo>
                  <a:pt x="196" y="10"/>
                </a:lnTo>
                <a:lnTo>
                  <a:pt x="207" y="0"/>
                </a:lnTo>
                <a:lnTo>
                  <a:pt x="248" y="37"/>
                </a:lnTo>
                <a:lnTo>
                  <a:pt x="274" y="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2" name=""/>
          <p:cNvSpPr/>
          <p:nvPr/>
        </p:nvSpPr>
        <p:spPr>
          <a:xfrm>
            <a:off x="5322960" y="3776760"/>
            <a:ext cx="293760" cy="90360"/>
          </a:xfrm>
          <a:custGeom>
            <a:avLst/>
            <a:gdLst/>
            <a:ahLst/>
            <a:rect l="l" t="t" r="r" b="b"/>
            <a:pathLst>
              <a:path w="160" h="48">
                <a:moveTo>
                  <a:pt x="0" y="48"/>
                </a:moveTo>
                <a:lnTo>
                  <a:pt x="5" y="38"/>
                </a:lnTo>
                <a:lnTo>
                  <a:pt x="46" y="27"/>
                </a:lnTo>
                <a:lnTo>
                  <a:pt x="67" y="16"/>
                </a:lnTo>
                <a:lnTo>
                  <a:pt x="114" y="6"/>
                </a:lnTo>
                <a:lnTo>
                  <a:pt x="124" y="0"/>
                </a:lnTo>
                <a:lnTo>
                  <a:pt x="139" y="11"/>
                </a:lnTo>
                <a:lnTo>
                  <a:pt x="150" y="11"/>
                </a:lnTo>
                <a:lnTo>
                  <a:pt x="160" y="11"/>
                </a:lnTo>
                <a:lnTo>
                  <a:pt x="155" y="16"/>
                </a:lnTo>
                <a:lnTo>
                  <a:pt x="134" y="22"/>
                </a:lnTo>
                <a:lnTo>
                  <a:pt x="129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3" name=""/>
          <p:cNvSpPr/>
          <p:nvPr/>
        </p:nvSpPr>
        <p:spPr>
          <a:xfrm>
            <a:off x="5521320" y="3589200"/>
            <a:ext cx="104760" cy="187560"/>
          </a:xfrm>
          <a:custGeom>
            <a:avLst/>
            <a:gdLst/>
            <a:ahLst/>
            <a:rect l="l" t="t" r="r" b="b"/>
            <a:pathLst>
              <a:path w="57" h="100">
                <a:moveTo>
                  <a:pt x="57" y="0"/>
                </a:moveTo>
                <a:lnTo>
                  <a:pt x="42" y="5"/>
                </a:lnTo>
                <a:lnTo>
                  <a:pt x="31" y="10"/>
                </a:lnTo>
                <a:lnTo>
                  <a:pt x="0" y="63"/>
                </a:lnTo>
                <a:lnTo>
                  <a:pt x="21" y="74"/>
                </a:lnTo>
                <a:lnTo>
                  <a:pt x="21" y="10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4" name=""/>
          <p:cNvSpPr/>
          <p:nvPr/>
        </p:nvSpPr>
        <p:spPr>
          <a:xfrm>
            <a:off x="5446800" y="3708360"/>
            <a:ext cx="74520" cy="20520"/>
          </a:xfrm>
          <a:custGeom>
            <a:avLst/>
            <a:gdLst/>
            <a:ahLst/>
            <a:rect l="l" t="t" r="r" b="b"/>
            <a:pathLst>
              <a:path w="41" h="11">
                <a:moveTo>
                  <a:pt x="0" y="11"/>
                </a:moveTo>
                <a:lnTo>
                  <a:pt x="26" y="11"/>
                </a:lnTo>
                <a:lnTo>
                  <a:pt x="41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5" name=""/>
          <p:cNvSpPr/>
          <p:nvPr/>
        </p:nvSpPr>
        <p:spPr>
          <a:xfrm>
            <a:off x="5464080" y="3659040"/>
            <a:ext cx="276480" cy="98640"/>
          </a:xfrm>
          <a:custGeom>
            <a:avLst/>
            <a:gdLst/>
            <a:ahLst/>
            <a:rect l="l" t="t" r="r" b="b"/>
            <a:pathLst>
              <a:path w="150" h="53">
                <a:moveTo>
                  <a:pt x="0" y="53"/>
                </a:moveTo>
                <a:lnTo>
                  <a:pt x="0" y="42"/>
                </a:lnTo>
                <a:lnTo>
                  <a:pt x="16" y="42"/>
                </a:lnTo>
                <a:lnTo>
                  <a:pt x="62" y="53"/>
                </a:lnTo>
                <a:lnTo>
                  <a:pt x="78" y="42"/>
                </a:lnTo>
                <a:lnTo>
                  <a:pt x="83" y="37"/>
                </a:lnTo>
                <a:lnTo>
                  <a:pt x="130" y="37"/>
                </a:lnTo>
                <a:lnTo>
                  <a:pt x="15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6" name=""/>
          <p:cNvSpPr/>
          <p:nvPr/>
        </p:nvSpPr>
        <p:spPr>
          <a:xfrm flipH="1">
            <a:off x="5068440" y="3897360"/>
            <a:ext cx="9720" cy="936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7" name=""/>
          <p:cNvSpPr/>
          <p:nvPr/>
        </p:nvSpPr>
        <p:spPr>
          <a:xfrm>
            <a:off x="4944960" y="3906720"/>
            <a:ext cx="123840" cy="11160"/>
          </a:xfrm>
          <a:custGeom>
            <a:avLst/>
            <a:gdLst/>
            <a:ahLst/>
            <a:rect l="l" t="t" r="r" b="b"/>
            <a:pathLst>
              <a:path w="67" h="6">
                <a:moveTo>
                  <a:pt x="67" y="0"/>
                </a:moveTo>
                <a:lnTo>
                  <a:pt x="51" y="0"/>
                </a:lnTo>
                <a:lnTo>
                  <a:pt x="25" y="6"/>
                </a:lnTo>
                <a:lnTo>
                  <a:pt x="0" y="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8" name=""/>
          <p:cNvSpPr/>
          <p:nvPr/>
        </p:nvSpPr>
        <p:spPr>
          <a:xfrm>
            <a:off x="4849920" y="3917880"/>
            <a:ext cx="95040" cy="9720"/>
          </a:xfrm>
          <a:custGeom>
            <a:avLst/>
            <a:gdLst/>
            <a:ahLst/>
            <a:rect l="l" t="t" r="r" b="b"/>
            <a:pathLst>
              <a:path w="52" h="5">
                <a:moveTo>
                  <a:pt x="52" y="0"/>
                </a:moveTo>
                <a:lnTo>
                  <a:pt x="41" y="5"/>
                </a:lnTo>
                <a:lnTo>
                  <a:pt x="15" y="5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9" name=""/>
          <p:cNvSpPr/>
          <p:nvPr/>
        </p:nvSpPr>
        <p:spPr>
          <a:xfrm flipH="1">
            <a:off x="4842000" y="3927600"/>
            <a:ext cx="7920" cy="936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0" name=""/>
          <p:cNvSpPr/>
          <p:nvPr/>
        </p:nvSpPr>
        <p:spPr>
          <a:xfrm>
            <a:off x="5126040" y="4127400"/>
            <a:ext cx="93600" cy="38160"/>
          </a:xfrm>
          <a:custGeom>
            <a:avLst/>
            <a:gdLst/>
            <a:ahLst/>
            <a:rect l="l" t="t" r="r" b="b"/>
            <a:pathLst>
              <a:path w="51" h="21">
                <a:moveTo>
                  <a:pt x="0" y="0"/>
                </a:moveTo>
                <a:lnTo>
                  <a:pt x="46" y="5"/>
                </a:lnTo>
                <a:lnTo>
                  <a:pt x="51" y="2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1" name=""/>
          <p:cNvSpPr/>
          <p:nvPr/>
        </p:nvSpPr>
        <p:spPr>
          <a:xfrm>
            <a:off x="5191200" y="4165560"/>
            <a:ext cx="28440" cy="9720"/>
          </a:xfrm>
          <a:custGeom>
            <a:avLst/>
            <a:gdLst/>
            <a:ahLst/>
            <a:rect l="l" t="t" r="r" b="b"/>
            <a:pathLst>
              <a:path w="15" h="5">
                <a:moveTo>
                  <a:pt x="15" y="0"/>
                </a:moveTo>
                <a:lnTo>
                  <a:pt x="10" y="0"/>
                </a:lnTo>
                <a:lnTo>
                  <a:pt x="5" y="5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2" name=""/>
          <p:cNvSpPr/>
          <p:nvPr/>
        </p:nvSpPr>
        <p:spPr>
          <a:xfrm>
            <a:off x="7210440" y="4354560"/>
            <a:ext cx="37476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3" name=""/>
          <p:cNvSpPr/>
          <p:nvPr/>
        </p:nvSpPr>
        <p:spPr>
          <a:xfrm>
            <a:off x="6635880" y="3519360"/>
            <a:ext cx="374400" cy="3747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4" name=""/>
          <p:cNvSpPr/>
          <p:nvPr/>
        </p:nvSpPr>
        <p:spPr>
          <a:xfrm>
            <a:off x="5322960" y="2905200"/>
            <a:ext cx="3762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5" name=""/>
          <p:cNvSpPr/>
          <p:nvPr/>
        </p:nvSpPr>
        <p:spPr>
          <a:xfrm>
            <a:off x="5238720" y="2136600"/>
            <a:ext cx="374760" cy="3765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6" name=""/>
          <p:cNvSpPr/>
          <p:nvPr/>
        </p:nvSpPr>
        <p:spPr>
          <a:xfrm>
            <a:off x="3714840" y="1685880"/>
            <a:ext cx="376200" cy="3747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7" name=""/>
          <p:cNvSpPr/>
          <p:nvPr/>
        </p:nvSpPr>
        <p:spPr>
          <a:xfrm>
            <a:off x="3122640" y="1579680"/>
            <a:ext cx="3762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8" name=""/>
          <p:cNvSpPr/>
          <p:nvPr/>
        </p:nvSpPr>
        <p:spPr>
          <a:xfrm>
            <a:off x="3382920" y="2157480"/>
            <a:ext cx="3762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9" name=""/>
          <p:cNvSpPr/>
          <p:nvPr/>
        </p:nvSpPr>
        <p:spPr>
          <a:xfrm>
            <a:off x="2841480" y="2124000"/>
            <a:ext cx="37656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0" name=""/>
          <p:cNvSpPr/>
          <p:nvPr/>
        </p:nvSpPr>
        <p:spPr>
          <a:xfrm>
            <a:off x="2868480" y="2779560"/>
            <a:ext cx="376200" cy="3765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1" name=""/>
          <p:cNvSpPr/>
          <p:nvPr/>
        </p:nvSpPr>
        <p:spPr>
          <a:xfrm>
            <a:off x="2698920" y="3498840"/>
            <a:ext cx="3762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2" name=""/>
          <p:cNvSpPr/>
          <p:nvPr/>
        </p:nvSpPr>
        <p:spPr>
          <a:xfrm>
            <a:off x="3201840" y="3166920"/>
            <a:ext cx="376560" cy="3747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3" name=""/>
          <p:cNvSpPr/>
          <p:nvPr/>
        </p:nvSpPr>
        <p:spPr>
          <a:xfrm>
            <a:off x="3598920" y="3625920"/>
            <a:ext cx="3762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4" name=""/>
          <p:cNvSpPr/>
          <p:nvPr/>
        </p:nvSpPr>
        <p:spPr>
          <a:xfrm>
            <a:off x="5888160" y="3637080"/>
            <a:ext cx="527040" cy="52704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5" name=""/>
          <p:cNvSpPr/>
          <p:nvPr/>
        </p:nvSpPr>
        <p:spPr>
          <a:xfrm>
            <a:off x="7777080" y="2084400"/>
            <a:ext cx="37620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6" name=""/>
          <p:cNvSpPr/>
          <p:nvPr/>
        </p:nvSpPr>
        <p:spPr>
          <a:xfrm>
            <a:off x="7410600" y="3381480"/>
            <a:ext cx="3762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7" name=""/>
          <p:cNvSpPr/>
          <p:nvPr/>
        </p:nvSpPr>
        <p:spPr>
          <a:xfrm>
            <a:off x="7311960" y="4284720"/>
            <a:ext cx="37620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8" name=""/>
          <p:cNvSpPr/>
          <p:nvPr/>
        </p:nvSpPr>
        <p:spPr>
          <a:xfrm>
            <a:off x="7326360" y="4756320"/>
            <a:ext cx="3762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9" name=""/>
          <p:cNvSpPr/>
          <p:nvPr/>
        </p:nvSpPr>
        <p:spPr>
          <a:xfrm>
            <a:off x="5175360" y="4741920"/>
            <a:ext cx="3744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0" name=""/>
          <p:cNvSpPr/>
          <p:nvPr/>
        </p:nvSpPr>
        <p:spPr>
          <a:xfrm>
            <a:off x="6024600" y="4325760"/>
            <a:ext cx="376200" cy="3765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1" name=""/>
          <p:cNvSpPr/>
          <p:nvPr/>
        </p:nvSpPr>
        <p:spPr>
          <a:xfrm>
            <a:off x="6508800" y="4235400"/>
            <a:ext cx="312840" cy="3128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2" name=""/>
          <p:cNvSpPr/>
          <p:nvPr/>
        </p:nvSpPr>
        <p:spPr>
          <a:xfrm>
            <a:off x="6338880" y="3578400"/>
            <a:ext cx="3762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3" name=""/>
          <p:cNvSpPr/>
          <p:nvPr/>
        </p:nvSpPr>
        <p:spPr>
          <a:xfrm>
            <a:off x="5111640" y="3817800"/>
            <a:ext cx="3762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4" name=""/>
          <p:cNvSpPr/>
          <p:nvPr/>
        </p:nvSpPr>
        <p:spPr>
          <a:xfrm>
            <a:off x="4730760" y="3508200"/>
            <a:ext cx="376200" cy="3765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5" name=""/>
          <p:cNvSpPr/>
          <p:nvPr/>
        </p:nvSpPr>
        <p:spPr>
          <a:xfrm>
            <a:off x="5067360" y="3314880"/>
            <a:ext cx="376200" cy="374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6" name=""/>
          <p:cNvSpPr/>
          <p:nvPr/>
        </p:nvSpPr>
        <p:spPr>
          <a:xfrm>
            <a:off x="4964040" y="3078000"/>
            <a:ext cx="374760" cy="3765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7" name=""/>
          <p:cNvSpPr/>
          <p:nvPr/>
        </p:nvSpPr>
        <p:spPr>
          <a:xfrm>
            <a:off x="5775480" y="3121200"/>
            <a:ext cx="374400" cy="374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8" name=""/>
          <p:cNvSpPr/>
          <p:nvPr/>
        </p:nvSpPr>
        <p:spPr>
          <a:xfrm>
            <a:off x="6159600" y="2197080"/>
            <a:ext cx="37440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9" name=""/>
          <p:cNvSpPr/>
          <p:nvPr/>
        </p:nvSpPr>
        <p:spPr>
          <a:xfrm>
            <a:off x="4054320" y="3479760"/>
            <a:ext cx="37476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0" name=""/>
          <p:cNvSpPr/>
          <p:nvPr/>
        </p:nvSpPr>
        <p:spPr>
          <a:xfrm>
            <a:off x="3179880" y="3606840"/>
            <a:ext cx="3744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1" name=""/>
          <p:cNvSpPr/>
          <p:nvPr/>
        </p:nvSpPr>
        <p:spPr>
          <a:xfrm>
            <a:off x="6543720" y="2306520"/>
            <a:ext cx="52704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2" name=""/>
          <p:cNvSpPr/>
          <p:nvPr/>
        </p:nvSpPr>
        <p:spPr>
          <a:xfrm>
            <a:off x="6119640" y="2508120"/>
            <a:ext cx="52740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3" name=""/>
          <p:cNvSpPr/>
          <p:nvPr/>
        </p:nvSpPr>
        <p:spPr>
          <a:xfrm>
            <a:off x="5386320" y="4390920"/>
            <a:ext cx="52704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4" name=""/>
          <p:cNvSpPr/>
          <p:nvPr/>
        </p:nvSpPr>
        <p:spPr>
          <a:xfrm>
            <a:off x="3714840" y="2508120"/>
            <a:ext cx="52704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5" name=""/>
          <p:cNvSpPr/>
          <p:nvPr/>
        </p:nvSpPr>
        <p:spPr>
          <a:xfrm>
            <a:off x="4575240" y="2922480"/>
            <a:ext cx="3762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6" name=""/>
          <p:cNvSpPr/>
          <p:nvPr/>
        </p:nvSpPr>
        <p:spPr>
          <a:xfrm>
            <a:off x="2862360" y="1209600"/>
            <a:ext cx="37440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7" name=""/>
          <p:cNvSpPr/>
          <p:nvPr/>
        </p:nvSpPr>
        <p:spPr>
          <a:xfrm>
            <a:off x="3341520" y="1082520"/>
            <a:ext cx="37476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8" name=""/>
          <p:cNvSpPr/>
          <p:nvPr/>
        </p:nvSpPr>
        <p:spPr>
          <a:xfrm>
            <a:off x="3397320" y="1343160"/>
            <a:ext cx="3762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9" name=""/>
          <p:cNvSpPr/>
          <p:nvPr/>
        </p:nvSpPr>
        <p:spPr>
          <a:xfrm>
            <a:off x="4465800" y="4116240"/>
            <a:ext cx="52848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0" name=""/>
          <p:cNvSpPr/>
          <p:nvPr/>
        </p:nvSpPr>
        <p:spPr>
          <a:xfrm>
            <a:off x="7337520" y="2508120"/>
            <a:ext cx="527040" cy="52704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1" name=""/>
          <p:cNvSpPr/>
          <p:nvPr/>
        </p:nvSpPr>
        <p:spPr>
          <a:xfrm>
            <a:off x="7534440" y="2916360"/>
            <a:ext cx="376200" cy="374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2" name=""/>
          <p:cNvSpPr/>
          <p:nvPr/>
        </p:nvSpPr>
        <p:spPr>
          <a:xfrm>
            <a:off x="7713720" y="2417760"/>
            <a:ext cx="52704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3" name=""/>
          <p:cNvSpPr/>
          <p:nvPr/>
        </p:nvSpPr>
        <p:spPr>
          <a:xfrm>
            <a:off x="2440080" y="2114640"/>
            <a:ext cx="376200" cy="3744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4" name=""/>
          <p:cNvSpPr/>
          <p:nvPr/>
        </p:nvSpPr>
        <p:spPr>
          <a:xfrm>
            <a:off x="5378400" y="2055960"/>
            <a:ext cx="52704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5" name=""/>
          <p:cNvSpPr/>
          <p:nvPr/>
        </p:nvSpPr>
        <p:spPr>
          <a:xfrm>
            <a:off x="6799320" y="2868480"/>
            <a:ext cx="37476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6" name=""/>
          <p:cNvSpPr/>
          <p:nvPr/>
        </p:nvSpPr>
        <p:spPr>
          <a:xfrm>
            <a:off x="4024440" y="1184400"/>
            <a:ext cx="3744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7" name=""/>
          <p:cNvSpPr/>
          <p:nvPr/>
        </p:nvSpPr>
        <p:spPr>
          <a:xfrm>
            <a:off x="6243480" y="2357280"/>
            <a:ext cx="530280" cy="53028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8" name=""/>
          <p:cNvSpPr/>
          <p:nvPr/>
        </p:nvSpPr>
        <p:spPr>
          <a:xfrm>
            <a:off x="6261120" y="3092400"/>
            <a:ext cx="37620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9" name=""/>
          <p:cNvSpPr/>
          <p:nvPr/>
        </p:nvSpPr>
        <p:spPr>
          <a:xfrm>
            <a:off x="6377040" y="3925800"/>
            <a:ext cx="135000" cy="127080"/>
          </a:xfrm>
          <a:prstGeom prst="rect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40" name=""/>
          <p:cNvSpPr/>
          <p:nvPr/>
        </p:nvSpPr>
        <p:spPr>
          <a:xfrm>
            <a:off x="6351480" y="4014720"/>
            <a:ext cx="304920" cy="193680"/>
          </a:xfrm>
          <a:prstGeom prst="rect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41" name=""/>
          <p:cNvSpPr/>
          <p:nvPr/>
        </p:nvSpPr>
        <p:spPr>
          <a:xfrm>
            <a:off x="6589800" y="4151160"/>
            <a:ext cx="133200" cy="127080"/>
          </a:xfrm>
          <a:prstGeom prst="rect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42" name=""/>
          <p:cNvSpPr/>
          <p:nvPr/>
        </p:nvSpPr>
        <p:spPr>
          <a:xfrm>
            <a:off x="6558120" y="4243320"/>
            <a:ext cx="303120" cy="195480"/>
          </a:xfrm>
          <a:prstGeom prst="rect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43" name=""/>
          <p:cNvGrpSpPr/>
          <p:nvPr/>
        </p:nvGrpSpPr>
        <p:grpSpPr>
          <a:xfrm>
            <a:off x="6518160" y="3695760"/>
            <a:ext cx="304560" cy="288360"/>
            <a:chOff x="6518160" y="3695760"/>
            <a:chExt cx="304560" cy="288360"/>
          </a:xfrm>
        </p:grpSpPr>
        <p:sp>
          <p:nvSpPr>
            <p:cNvPr id="3344" name=""/>
            <p:cNvSpPr/>
            <p:nvPr/>
          </p:nvSpPr>
          <p:spPr>
            <a:xfrm>
              <a:off x="6549480" y="3695760"/>
              <a:ext cx="135720" cy="12816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45" name=""/>
            <p:cNvSpPr/>
            <p:nvPr/>
          </p:nvSpPr>
          <p:spPr>
            <a:xfrm>
              <a:off x="6518160" y="3789000"/>
              <a:ext cx="304560" cy="19512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46" name=""/>
          <p:cNvGrpSpPr/>
          <p:nvPr/>
        </p:nvGrpSpPr>
        <p:grpSpPr>
          <a:xfrm>
            <a:off x="7647120" y="2797200"/>
            <a:ext cx="380160" cy="712440"/>
            <a:chOff x="7647120" y="2797200"/>
            <a:chExt cx="380160" cy="712440"/>
          </a:xfrm>
        </p:grpSpPr>
        <p:sp>
          <p:nvSpPr>
            <p:cNvPr id="3347" name=""/>
            <p:cNvSpPr/>
            <p:nvPr/>
          </p:nvSpPr>
          <p:spPr>
            <a:xfrm>
              <a:off x="7745760" y="2797200"/>
              <a:ext cx="133560" cy="12672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48" name=""/>
            <p:cNvSpPr/>
            <p:nvPr/>
          </p:nvSpPr>
          <p:spPr>
            <a:xfrm>
              <a:off x="7714080" y="2878200"/>
              <a:ext cx="302760" cy="19404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49" name=""/>
            <p:cNvSpPr/>
            <p:nvPr/>
          </p:nvSpPr>
          <p:spPr>
            <a:xfrm>
              <a:off x="7752960" y="3022560"/>
              <a:ext cx="133560" cy="12708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50" name=""/>
            <p:cNvSpPr/>
            <p:nvPr/>
          </p:nvSpPr>
          <p:spPr>
            <a:xfrm>
              <a:off x="7722720" y="3096720"/>
              <a:ext cx="304560" cy="19404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51" name=""/>
            <p:cNvSpPr/>
            <p:nvPr/>
          </p:nvSpPr>
          <p:spPr>
            <a:xfrm>
              <a:off x="7678800" y="3220560"/>
              <a:ext cx="135360" cy="12852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52" name=""/>
            <p:cNvSpPr/>
            <p:nvPr/>
          </p:nvSpPr>
          <p:spPr>
            <a:xfrm>
              <a:off x="7647120" y="3314160"/>
              <a:ext cx="304560" cy="19548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53" name=""/>
          <p:cNvSpPr/>
          <p:nvPr/>
        </p:nvSpPr>
        <p:spPr>
          <a:xfrm>
            <a:off x="5148360" y="1785960"/>
            <a:ext cx="237960" cy="2271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54" name=""/>
          <p:cNvSpPr/>
          <p:nvPr/>
        </p:nvSpPr>
        <p:spPr>
          <a:xfrm>
            <a:off x="6332400" y="3079800"/>
            <a:ext cx="527040" cy="52704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55" name=""/>
          <p:cNvSpPr/>
          <p:nvPr/>
        </p:nvSpPr>
        <p:spPr>
          <a:xfrm>
            <a:off x="6818400" y="3121200"/>
            <a:ext cx="376200" cy="374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56" name=""/>
          <p:cNvSpPr/>
          <p:nvPr/>
        </p:nvSpPr>
        <p:spPr>
          <a:xfrm>
            <a:off x="6931080" y="2781360"/>
            <a:ext cx="3762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57" name=""/>
          <p:cNvGrpSpPr/>
          <p:nvPr/>
        </p:nvGrpSpPr>
        <p:grpSpPr>
          <a:xfrm>
            <a:off x="5659560" y="4238640"/>
            <a:ext cx="201240" cy="207720"/>
            <a:chOff x="5659560" y="4238640"/>
            <a:chExt cx="201240" cy="207720"/>
          </a:xfrm>
        </p:grpSpPr>
        <p:sp>
          <p:nvSpPr>
            <p:cNvPr id="3358" name=""/>
            <p:cNvSpPr/>
            <p:nvPr/>
          </p:nvSpPr>
          <p:spPr>
            <a:xfrm>
              <a:off x="5659560" y="4238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59" name=""/>
            <p:cNvSpPr/>
            <p:nvPr/>
          </p:nvSpPr>
          <p:spPr>
            <a:xfrm>
              <a:off x="5659560" y="4238640"/>
              <a:ext cx="2012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60" name=""/>
            <p:cNvSpPr/>
            <p:nvPr/>
          </p:nvSpPr>
          <p:spPr>
            <a:xfrm>
              <a:off x="5659560" y="4238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61" name=""/>
            <p:cNvSpPr/>
            <p:nvPr/>
          </p:nvSpPr>
          <p:spPr>
            <a:xfrm>
              <a:off x="5659560" y="42631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62" name=""/>
          <p:cNvGrpSpPr/>
          <p:nvPr/>
        </p:nvGrpSpPr>
        <p:grpSpPr>
          <a:xfrm>
            <a:off x="4503600" y="3071880"/>
            <a:ext cx="198360" cy="207360"/>
            <a:chOff x="4503600" y="3071880"/>
            <a:chExt cx="198360" cy="207360"/>
          </a:xfrm>
        </p:grpSpPr>
        <p:sp>
          <p:nvSpPr>
            <p:cNvPr id="3363" name=""/>
            <p:cNvSpPr/>
            <p:nvPr/>
          </p:nvSpPr>
          <p:spPr>
            <a:xfrm>
              <a:off x="4503600" y="3071880"/>
              <a:ext cx="19836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64" name=""/>
            <p:cNvSpPr/>
            <p:nvPr/>
          </p:nvSpPr>
          <p:spPr>
            <a:xfrm>
              <a:off x="4503600" y="3071880"/>
              <a:ext cx="198360" cy="511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65" name=""/>
            <p:cNvSpPr/>
            <p:nvPr/>
          </p:nvSpPr>
          <p:spPr>
            <a:xfrm>
              <a:off x="4503600" y="3071880"/>
              <a:ext cx="19836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66" name=""/>
            <p:cNvSpPr/>
            <p:nvPr/>
          </p:nvSpPr>
          <p:spPr>
            <a:xfrm>
              <a:off x="4503600" y="3096360"/>
              <a:ext cx="19836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67" name=""/>
          <p:cNvGrpSpPr/>
          <p:nvPr/>
        </p:nvGrpSpPr>
        <p:grpSpPr>
          <a:xfrm>
            <a:off x="4070520" y="2855880"/>
            <a:ext cx="199440" cy="209160"/>
            <a:chOff x="4070520" y="2855880"/>
            <a:chExt cx="199440" cy="209160"/>
          </a:xfrm>
        </p:grpSpPr>
        <p:sp>
          <p:nvSpPr>
            <p:cNvPr id="3368" name=""/>
            <p:cNvSpPr/>
            <p:nvPr/>
          </p:nvSpPr>
          <p:spPr>
            <a:xfrm>
              <a:off x="4070520" y="2855880"/>
              <a:ext cx="1994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69" name=""/>
            <p:cNvSpPr/>
            <p:nvPr/>
          </p:nvSpPr>
          <p:spPr>
            <a:xfrm>
              <a:off x="4070520" y="2855880"/>
              <a:ext cx="199440" cy="529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0" name=""/>
            <p:cNvSpPr/>
            <p:nvPr/>
          </p:nvSpPr>
          <p:spPr>
            <a:xfrm>
              <a:off x="4070520" y="2855880"/>
              <a:ext cx="1994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1" name=""/>
            <p:cNvSpPr/>
            <p:nvPr/>
          </p:nvSpPr>
          <p:spPr>
            <a:xfrm>
              <a:off x="4070520" y="2882160"/>
              <a:ext cx="199440" cy="266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72" name=""/>
          <p:cNvGrpSpPr/>
          <p:nvPr/>
        </p:nvGrpSpPr>
        <p:grpSpPr>
          <a:xfrm>
            <a:off x="5373720" y="3268800"/>
            <a:ext cx="201240" cy="209160"/>
            <a:chOff x="5373720" y="3268800"/>
            <a:chExt cx="201240" cy="209160"/>
          </a:xfrm>
        </p:grpSpPr>
        <p:sp>
          <p:nvSpPr>
            <p:cNvPr id="3373" name=""/>
            <p:cNvSpPr/>
            <p:nvPr/>
          </p:nvSpPr>
          <p:spPr>
            <a:xfrm>
              <a:off x="5373720" y="326880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4" name=""/>
            <p:cNvSpPr/>
            <p:nvPr/>
          </p:nvSpPr>
          <p:spPr>
            <a:xfrm>
              <a:off x="5373720" y="3268800"/>
              <a:ext cx="2012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5" name=""/>
            <p:cNvSpPr/>
            <p:nvPr/>
          </p:nvSpPr>
          <p:spPr>
            <a:xfrm>
              <a:off x="5373720" y="326880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6" name=""/>
            <p:cNvSpPr/>
            <p:nvPr/>
          </p:nvSpPr>
          <p:spPr>
            <a:xfrm>
              <a:off x="5373720" y="329508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77" name=""/>
          <p:cNvGrpSpPr/>
          <p:nvPr/>
        </p:nvGrpSpPr>
        <p:grpSpPr>
          <a:xfrm>
            <a:off x="5624640" y="4203720"/>
            <a:ext cx="201240" cy="207720"/>
            <a:chOff x="5624640" y="4203720"/>
            <a:chExt cx="201240" cy="207720"/>
          </a:xfrm>
        </p:grpSpPr>
        <p:sp>
          <p:nvSpPr>
            <p:cNvPr id="3378" name=""/>
            <p:cNvSpPr/>
            <p:nvPr/>
          </p:nvSpPr>
          <p:spPr>
            <a:xfrm>
              <a:off x="5624640" y="420372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9" name=""/>
            <p:cNvSpPr/>
            <p:nvPr/>
          </p:nvSpPr>
          <p:spPr>
            <a:xfrm>
              <a:off x="5624640" y="4203720"/>
              <a:ext cx="2012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80" name=""/>
            <p:cNvSpPr/>
            <p:nvPr/>
          </p:nvSpPr>
          <p:spPr>
            <a:xfrm>
              <a:off x="5624640" y="420372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81" name=""/>
            <p:cNvSpPr/>
            <p:nvPr/>
          </p:nvSpPr>
          <p:spPr>
            <a:xfrm>
              <a:off x="5624640" y="422820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82" name=""/>
          <p:cNvGrpSpPr/>
          <p:nvPr/>
        </p:nvGrpSpPr>
        <p:grpSpPr>
          <a:xfrm>
            <a:off x="5586480" y="4365720"/>
            <a:ext cx="199440" cy="209160"/>
            <a:chOff x="5586480" y="4365720"/>
            <a:chExt cx="199440" cy="209160"/>
          </a:xfrm>
        </p:grpSpPr>
        <p:sp>
          <p:nvSpPr>
            <p:cNvPr id="3383" name=""/>
            <p:cNvSpPr/>
            <p:nvPr/>
          </p:nvSpPr>
          <p:spPr>
            <a:xfrm>
              <a:off x="5586480" y="4365720"/>
              <a:ext cx="1994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84" name=""/>
            <p:cNvSpPr/>
            <p:nvPr/>
          </p:nvSpPr>
          <p:spPr>
            <a:xfrm>
              <a:off x="5586480" y="4365720"/>
              <a:ext cx="1994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85" name=""/>
            <p:cNvSpPr/>
            <p:nvPr/>
          </p:nvSpPr>
          <p:spPr>
            <a:xfrm>
              <a:off x="5586480" y="4365720"/>
              <a:ext cx="1994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86" name=""/>
            <p:cNvSpPr/>
            <p:nvPr/>
          </p:nvSpPr>
          <p:spPr>
            <a:xfrm>
              <a:off x="5586480" y="4392000"/>
              <a:ext cx="1994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87" name=""/>
          <p:cNvGrpSpPr/>
          <p:nvPr/>
        </p:nvGrpSpPr>
        <p:grpSpPr>
          <a:xfrm>
            <a:off x="5931000" y="4087800"/>
            <a:ext cx="201240" cy="207720"/>
            <a:chOff x="5931000" y="4087800"/>
            <a:chExt cx="201240" cy="207720"/>
          </a:xfrm>
        </p:grpSpPr>
        <p:sp>
          <p:nvSpPr>
            <p:cNvPr id="3388" name=""/>
            <p:cNvSpPr/>
            <p:nvPr/>
          </p:nvSpPr>
          <p:spPr>
            <a:xfrm>
              <a:off x="5931000" y="408780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89" name=""/>
            <p:cNvSpPr/>
            <p:nvPr/>
          </p:nvSpPr>
          <p:spPr>
            <a:xfrm>
              <a:off x="5931000" y="4087800"/>
              <a:ext cx="2012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90" name=""/>
            <p:cNvSpPr/>
            <p:nvPr/>
          </p:nvSpPr>
          <p:spPr>
            <a:xfrm>
              <a:off x="5931000" y="408780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91" name=""/>
            <p:cNvSpPr/>
            <p:nvPr/>
          </p:nvSpPr>
          <p:spPr>
            <a:xfrm>
              <a:off x="5931000" y="411228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92" name=""/>
          <p:cNvGrpSpPr/>
          <p:nvPr/>
        </p:nvGrpSpPr>
        <p:grpSpPr>
          <a:xfrm>
            <a:off x="6111720" y="4187880"/>
            <a:ext cx="198360" cy="209160"/>
            <a:chOff x="6111720" y="4187880"/>
            <a:chExt cx="198360" cy="209160"/>
          </a:xfrm>
        </p:grpSpPr>
        <p:sp>
          <p:nvSpPr>
            <p:cNvPr id="3393" name=""/>
            <p:cNvSpPr/>
            <p:nvPr/>
          </p:nvSpPr>
          <p:spPr>
            <a:xfrm>
              <a:off x="6111720" y="4187880"/>
              <a:ext cx="19836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94" name=""/>
            <p:cNvSpPr/>
            <p:nvPr/>
          </p:nvSpPr>
          <p:spPr>
            <a:xfrm>
              <a:off x="6111720" y="4187880"/>
              <a:ext cx="19836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95" name=""/>
            <p:cNvSpPr/>
            <p:nvPr/>
          </p:nvSpPr>
          <p:spPr>
            <a:xfrm>
              <a:off x="6111720" y="4187880"/>
              <a:ext cx="19836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96" name=""/>
            <p:cNvSpPr/>
            <p:nvPr/>
          </p:nvSpPr>
          <p:spPr>
            <a:xfrm>
              <a:off x="6111720" y="4214160"/>
              <a:ext cx="19836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97" name=""/>
          <p:cNvSpPr/>
          <p:nvPr/>
        </p:nvSpPr>
        <p:spPr>
          <a:xfrm>
            <a:off x="6942240" y="3825720"/>
            <a:ext cx="374400" cy="3747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8" name=""/>
          <p:cNvSpPr/>
          <p:nvPr/>
        </p:nvSpPr>
        <p:spPr>
          <a:xfrm>
            <a:off x="2577960" y="1933560"/>
            <a:ext cx="37476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9" name=""/>
          <p:cNvSpPr/>
          <p:nvPr/>
        </p:nvSpPr>
        <p:spPr>
          <a:xfrm>
            <a:off x="2849400" y="1752480"/>
            <a:ext cx="238320" cy="22572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400" name=""/>
          <p:cNvGrpSpPr/>
          <p:nvPr/>
        </p:nvGrpSpPr>
        <p:grpSpPr>
          <a:xfrm>
            <a:off x="3503520" y="3784680"/>
            <a:ext cx="253800" cy="288360"/>
            <a:chOff x="3503520" y="3784680"/>
            <a:chExt cx="253800" cy="288360"/>
          </a:xfrm>
        </p:grpSpPr>
        <p:sp>
          <p:nvSpPr>
            <p:cNvPr id="3401" name=""/>
            <p:cNvSpPr/>
            <p:nvPr/>
          </p:nvSpPr>
          <p:spPr>
            <a:xfrm>
              <a:off x="3503520" y="3784680"/>
              <a:ext cx="253800" cy="28836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02" name=""/>
            <p:cNvSpPr/>
            <p:nvPr/>
          </p:nvSpPr>
          <p:spPr>
            <a:xfrm>
              <a:off x="3552840" y="3796920"/>
              <a:ext cx="1537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Palo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03" name=""/>
            <p:cNvSpPr/>
            <p:nvPr/>
          </p:nvSpPr>
          <p:spPr>
            <a:xfrm>
              <a:off x="3526920" y="3888360"/>
              <a:ext cx="1785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Verde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04" name=""/>
            <p:cNvSpPr/>
            <p:nvPr/>
          </p:nvSpPr>
          <p:spPr>
            <a:xfrm>
              <a:off x="3558960" y="398160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405" name=""/>
          <p:cNvGrpSpPr/>
          <p:nvPr/>
        </p:nvGrpSpPr>
        <p:grpSpPr>
          <a:xfrm>
            <a:off x="2928960" y="2460600"/>
            <a:ext cx="252000" cy="193320"/>
            <a:chOff x="2928960" y="2460600"/>
            <a:chExt cx="252000" cy="193320"/>
          </a:xfrm>
        </p:grpSpPr>
        <p:sp>
          <p:nvSpPr>
            <p:cNvPr id="3406" name=""/>
            <p:cNvSpPr/>
            <p:nvPr/>
          </p:nvSpPr>
          <p:spPr>
            <a:xfrm>
              <a:off x="2928960" y="2460600"/>
              <a:ext cx="252000" cy="1933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3407" name=""/>
            <p:cNvGrpSpPr/>
            <p:nvPr/>
          </p:nvGrpSpPr>
          <p:grpSpPr>
            <a:xfrm>
              <a:off x="2971080" y="2469240"/>
              <a:ext cx="142920" cy="165960"/>
              <a:chOff x="2971080" y="2469240"/>
              <a:chExt cx="142920" cy="165960"/>
            </a:xfrm>
          </p:grpSpPr>
          <p:sp>
            <p:nvSpPr>
              <p:cNvPr id="3408" name=""/>
              <p:cNvSpPr/>
              <p:nvPr/>
            </p:nvSpPr>
            <p:spPr>
              <a:xfrm>
                <a:off x="2971080" y="2469240"/>
                <a:ext cx="14292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COB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409" name=""/>
              <p:cNvSpPr/>
              <p:nvPr/>
            </p:nvSpPr>
            <p:spPr>
              <a:xfrm>
                <a:off x="2977920" y="255888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3410" name=""/>
          <p:cNvGrpSpPr/>
          <p:nvPr/>
        </p:nvGrpSpPr>
        <p:grpSpPr>
          <a:xfrm>
            <a:off x="6229440" y="4227480"/>
            <a:ext cx="318600" cy="193320"/>
            <a:chOff x="6229440" y="4227480"/>
            <a:chExt cx="318600" cy="193320"/>
          </a:xfrm>
        </p:grpSpPr>
        <p:sp>
          <p:nvSpPr>
            <p:cNvPr id="3411" name=""/>
            <p:cNvSpPr/>
            <p:nvPr/>
          </p:nvSpPr>
          <p:spPr>
            <a:xfrm>
              <a:off x="6229440" y="4227480"/>
              <a:ext cx="318600" cy="1933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3412" name=""/>
            <p:cNvGrpSpPr/>
            <p:nvPr/>
          </p:nvGrpSpPr>
          <p:grpSpPr>
            <a:xfrm>
              <a:off x="6242400" y="4239720"/>
              <a:ext cx="239040" cy="167400"/>
              <a:chOff x="6242400" y="4239720"/>
              <a:chExt cx="239040" cy="167400"/>
            </a:xfrm>
          </p:grpSpPr>
          <p:sp>
            <p:nvSpPr>
              <p:cNvPr id="3413" name=""/>
              <p:cNvSpPr/>
              <p:nvPr/>
            </p:nvSpPr>
            <p:spPr>
              <a:xfrm>
                <a:off x="6242400" y="4239720"/>
                <a:ext cx="23904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Entergy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414" name=""/>
              <p:cNvSpPr/>
              <p:nvPr/>
            </p:nvSpPr>
            <p:spPr>
              <a:xfrm>
                <a:off x="6313320" y="433080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3415" name=""/>
          <p:cNvGrpSpPr/>
          <p:nvPr/>
        </p:nvGrpSpPr>
        <p:grpSpPr>
          <a:xfrm>
            <a:off x="6350040" y="4527720"/>
            <a:ext cx="198000" cy="207360"/>
            <a:chOff x="6350040" y="4527720"/>
            <a:chExt cx="198000" cy="207360"/>
          </a:xfrm>
        </p:grpSpPr>
        <p:sp>
          <p:nvSpPr>
            <p:cNvPr id="3416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17" name=""/>
            <p:cNvSpPr/>
            <p:nvPr/>
          </p:nvSpPr>
          <p:spPr>
            <a:xfrm>
              <a:off x="6350040" y="4527720"/>
              <a:ext cx="19800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18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19" name=""/>
            <p:cNvSpPr/>
            <p:nvPr/>
          </p:nvSpPr>
          <p:spPr>
            <a:xfrm>
              <a:off x="6350040" y="4552200"/>
              <a:ext cx="19800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420" name=""/>
          <p:cNvGrpSpPr/>
          <p:nvPr/>
        </p:nvGrpSpPr>
        <p:grpSpPr>
          <a:xfrm>
            <a:off x="6197760" y="4454640"/>
            <a:ext cx="252000" cy="194760"/>
            <a:chOff x="6197760" y="4454640"/>
            <a:chExt cx="252000" cy="194760"/>
          </a:xfrm>
        </p:grpSpPr>
        <p:sp>
          <p:nvSpPr>
            <p:cNvPr id="3421" name=""/>
            <p:cNvSpPr/>
            <p:nvPr/>
          </p:nvSpPr>
          <p:spPr>
            <a:xfrm>
              <a:off x="6197760" y="4454640"/>
              <a:ext cx="252000" cy="19476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3422" name=""/>
            <p:cNvGrpSpPr/>
            <p:nvPr/>
          </p:nvGrpSpPr>
          <p:grpSpPr>
            <a:xfrm>
              <a:off x="6215040" y="4466880"/>
              <a:ext cx="182160" cy="168120"/>
              <a:chOff x="6215040" y="4466880"/>
              <a:chExt cx="182160" cy="168120"/>
            </a:xfrm>
          </p:grpSpPr>
          <p:sp>
            <p:nvSpPr>
              <p:cNvPr id="3423" name=""/>
              <p:cNvSpPr/>
              <p:nvPr/>
            </p:nvSpPr>
            <p:spPr>
              <a:xfrm>
                <a:off x="6215040" y="4466880"/>
                <a:ext cx="18216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Henry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424" name=""/>
              <p:cNvSpPr/>
              <p:nvPr/>
            </p:nvSpPr>
            <p:spPr>
              <a:xfrm>
                <a:off x="6248880" y="455868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3425" name=""/>
          <p:cNvSpPr/>
          <p:nvPr/>
        </p:nvSpPr>
        <p:spPr>
          <a:xfrm>
            <a:off x="7224840" y="3121200"/>
            <a:ext cx="263520" cy="250560"/>
          </a:xfrm>
          <a:prstGeom prst="star5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6" name=""/>
          <p:cNvSpPr/>
          <p:nvPr/>
        </p:nvSpPr>
        <p:spPr>
          <a:xfrm>
            <a:off x="4535640" y="2809800"/>
            <a:ext cx="236520" cy="2271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427" name=""/>
          <p:cNvGrpSpPr/>
          <p:nvPr/>
        </p:nvGrpSpPr>
        <p:grpSpPr>
          <a:xfrm>
            <a:off x="4243320" y="1963800"/>
            <a:ext cx="201240" cy="207720"/>
            <a:chOff x="4243320" y="1963800"/>
            <a:chExt cx="201240" cy="207720"/>
          </a:xfrm>
        </p:grpSpPr>
        <p:sp>
          <p:nvSpPr>
            <p:cNvPr id="3428" name=""/>
            <p:cNvSpPr/>
            <p:nvPr/>
          </p:nvSpPr>
          <p:spPr>
            <a:xfrm>
              <a:off x="4243320" y="1963800"/>
              <a:ext cx="20124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29" name=""/>
            <p:cNvSpPr/>
            <p:nvPr/>
          </p:nvSpPr>
          <p:spPr>
            <a:xfrm>
              <a:off x="4243320" y="196380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30" name=""/>
            <p:cNvSpPr/>
            <p:nvPr/>
          </p:nvSpPr>
          <p:spPr>
            <a:xfrm>
              <a:off x="4243320" y="1963800"/>
              <a:ext cx="20124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31" name=""/>
            <p:cNvSpPr/>
            <p:nvPr/>
          </p:nvSpPr>
          <p:spPr>
            <a:xfrm>
              <a:off x="4243320" y="198792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432" name=""/>
          <p:cNvSpPr/>
          <p:nvPr/>
        </p:nvSpPr>
        <p:spPr>
          <a:xfrm>
            <a:off x="2522520" y="2824200"/>
            <a:ext cx="3762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433" name=""/>
          <p:cNvGrpSpPr/>
          <p:nvPr/>
        </p:nvGrpSpPr>
        <p:grpSpPr>
          <a:xfrm>
            <a:off x="7442280" y="2139840"/>
            <a:ext cx="201240" cy="209160"/>
            <a:chOff x="7442280" y="2139840"/>
            <a:chExt cx="201240" cy="209160"/>
          </a:xfrm>
        </p:grpSpPr>
        <p:sp>
          <p:nvSpPr>
            <p:cNvPr id="3434" name=""/>
            <p:cNvSpPr/>
            <p:nvPr/>
          </p:nvSpPr>
          <p:spPr>
            <a:xfrm>
              <a:off x="7442280" y="213984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35" name=""/>
            <p:cNvSpPr/>
            <p:nvPr/>
          </p:nvSpPr>
          <p:spPr>
            <a:xfrm>
              <a:off x="7442280" y="2139840"/>
              <a:ext cx="201240" cy="5256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36" name=""/>
            <p:cNvSpPr/>
            <p:nvPr/>
          </p:nvSpPr>
          <p:spPr>
            <a:xfrm>
              <a:off x="7442280" y="213984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37" name=""/>
            <p:cNvSpPr/>
            <p:nvPr/>
          </p:nvSpPr>
          <p:spPr>
            <a:xfrm>
              <a:off x="7442280" y="216612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438" name=""/>
          <p:cNvGrpSpPr/>
          <p:nvPr/>
        </p:nvGrpSpPr>
        <p:grpSpPr>
          <a:xfrm>
            <a:off x="6727680" y="3235320"/>
            <a:ext cx="303120" cy="288720"/>
            <a:chOff x="6727680" y="3235320"/>
            <a:chExt cx="303120" cy="288720"/>
          </a:xfrm>
        </p:grpSpPr>
        <p:sp>
          <p:nvSpPr>
            <p:cNvPr id="3439" name=""/>
            <p:cNvSpPr/>
            <p:nvPr/>
          </p:nvSpPr>
          <p:spPr>
            <a:xfrm>
              <a:off x="6759000" y="3235320"/>
              <a:ext cx="133920" cy="1285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40" name=""/>
            <p:cNvSpPr/>
            <p:nvPr/>
          </p:nvSpPr>
          <p:spPr>
            <a:xfrm>
              <a:off x="6727680" y="3328560"/>
              <a:ext cx="303120" cy="1954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441" name=""/>
          <p:cNvSpPr/>
          <p:nvPr/>
        </p:nvSpPr>
        <p:spPr>
          <a:xfrm>
            <a:off x="7313760" y="2851200"/>
            <a:ext cx="264960" cy="252360"/>
          </a:xfrm>
          <a:prstGeom prst="star5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2" name=""/>
          <p:cNvSpPr/>
          <p:nvPr/>
        </p:nvSpPr>
        <p:spPr>
          <a:xfrm>
            <a:off x="4406760" y="5950080"/>
            <a:ext cx="2646360" cy="699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3" name=""/>
          <p:cNvSpPr/>
          <p:nvPr/>
        </p:nvSpPr>
        <p:spPr>
          <a:xfrm>
            <a:off x="581040" y="1227240"/>
            <a:ext cx="1658880" cy="33987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4" name=""/>
          <p:cNvSpPr/>
          <p:nvPr/>
        </p:nvSpPr>
        <p:spPr>
          <a:xfrm>
            <a:off x="623880" y="1173240"/>
            <a:ext cx="892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5" name=""/>
          <p:cNvSpPr/>
          <p:nvPr/>
        </p:nvSpPr>
        <p:spPr>
          <a:xfrm>
            <a:off x="619200" y="1652760"/>
            <a:ext cx="903240" cy="4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6" name=""/>
          <p:cNvSpPr/>
          <p:nvPr/>
        </p:nvSpPr>
        <p:spPr>
          <a:xfrm>
            <a:off x="623880" y="1173240"/>
            <a:ext cx="892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7" name=""/>
          <p:cNvSpPr/>
          <p:nvPr/>
        </p:nvSpPr>
        <p:spPr>
          <a:xfrm>
            <a:off x="619200" y="1652760"/>
            <a:ext cx="903240" cy="4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8" name=""/>
          <p:cNvSpPr/>
          <p:nvPr/>
        </p:nvSpPr>
        <p:spPr>
          <a:xfrm>
            <a:off x="712800" y="3765600"/>
            <a:ext cx="203040" cy="203040"/>
          </a:xfrm>
          <a:prstGeom prst="ellipse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9" name=""/>
          <p:cNvSpPr/>
          <p:nvPr/>
        </p:nvSpPr>
        <p:spPr>
          <a:xfrm>
            <a:off x="998280" y="3835440"/>
            <a:ext cx="343800" cy="5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0" name=""/>
          <p:cNvSpPr/>
          <p:nvPr/>
        </p:nvSpPr>
        <p:spPr>
          <a:xfrm>
            <a:off x="712800" y="4013280"/>
            <a:ext cx="203040" cy="203040"/>
          </a:xfrm>
          <a:prstGeom prst="ellipse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1" name=""/>
          <p:cNvSpPr/>
          <p:nvPr/>
        </p:nvSpPr>
        <p:spPr>
          <a:xfrm>
            <a:off x="846000" y="1247760"/>
            <a:ext cx="1301760" cy="127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520" rIns="101520" tIns="50760" bIns="5076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Marketing 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Owned and Leased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NYMEX Trading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75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Owned Gas Storage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75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Leased Storage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452" name=""/>
          <p:cNvGrpSpPr/>
          <p:nvPr/>
        </p:nvGrpSpPr>
        <p:grpSpPr>
          <a:xfrm>
            <a:off x="717480" y="3195720"/>
            <a:ext cx="169560" cy="163080"/>
            <a:chOff x="717480" y="3195720"/>
            <a:chExt cx="169560" cy="163080"/>
          </a:xfrm>
        </p:grpSpPr>
        <p:sp>
          <p:nvSpPr>
            <p:cNvPr id="3453" name=""/>
            <p:cNvSpPr/>
            <p:nvPr/>
          </p:nvSpPr>
          <p:spPr>
            <a:xfrm>
              <a:off x="735840" y="3195720"/>
              <a:ext cx="73440" cy="709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4120" bIns="24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54" name=""/>
            <p:cNvSpPr/>
            <p:nvPr/>
          </p:nvSpPr>
          <p:spPr>
            <a:xfrm>
              <a:off x="717480" y="3249000"/>
              <a:ext cx="169560" cy="1098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455" name=""/>
          <p:cNvGrpSpPr/>
          <p:nvPr/>
        </p:nvGrpSpPr>
        <p:grpSpPr>
          <a:xfrm>
            <a:off x="717480" y="2752560"/>
            <a:ext cx="169560" cy="161640"/>
            <a:chOff x="717480" y="2752560"/>
            <a:chExt cx="169560" cy="161640"/>
          </a:xfrm>
        </p:grpSpPr>
        <p:sp>
          <p:nvSpPr>
            <p:cNvPr id="3456" name=""/>
            <p:cNvSpPr/>
            <p:nvPr/>
          </p:nvSpPr>
          <p:spPr>
            <a:xfrm>
              <a:off x="735840" y="2752560"/>
              <a:ext cx="73440" cy="70200"/>
            </a:xfrm>
            <a:prstGeom prst="rect">
              <a:avLst/>
            </a:prstGeom>
            <a:solidFill>
              <a:srgbClr val="e9ad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3400" bIns="23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57" name=""/>
            <p:cNvSpPr/>
            <p:nvPr/>
          </p:nvSpPr>
          <p:spPr>
            <a:xfrm>
              <a:off x="717480" y="2805120"/>
              <a:ext cx="169560" cy="109080"/>
            </a:xfrm>
            <a:prstGeom prst="rect">
              <a:avLst/>
            </a:prstGeom>
            <a:solidFill>
              <a:srgbClr val="e9ad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458" name=""/>
          <p:cNvSpPr/>
          <p:nvPr/>
        </p:nvSpPr>
        <p:spPr>
          <a:xfrm>
            <a:off x="716040" y="2013120"/>
            <a:ext cx="182520" cy="18252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9" name=""/>
          <p:cNvSpPr/>
          <p:nvPr/>
        </p:nvSpPr>
        <p:spPr>
          <a:xfrm>
            <a:off x="644400" y="1708200"/>
            <a:ext cx="308160" cy="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0" name=""/>
          <p:cNvSpPr/>
          <p:nvPr/>
        </p:nvSpPr>
        <p:spPr>
          <a:xfrm>
            <a:off x="704880" y="1332000"/>
            <a:ext cx="200160" cy="182520"/>
          </a:xfrm>
          <a:prstGeom prst="star5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4040" bIns="14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1" name=""/>
          <p:cNvSpPr/>
          <p:nvPr/>
        </p:nvSpPr>
        <p:spPr>
          <a:xfrm>
            <a:off x="933120" y="2438280"/>
            <a:ext cx="921600" cy="3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2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Power Plants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2" name=""/>
          <p:cNvSpPr/>
          <p:nvPr/>
        </p:nvSpPr>
        <p:spPr>
          <a:xfrm>
            <a:off x="842400" y="2671920"/>
            <a:ext cx="1283400" cy="78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Operation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75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Construction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75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3" name=""/>
          <p:cNvSpPr/>
          <p:nvPr/>
        </p:nvSpPr>
        <p:spPr>
          <a:xfrm>
            <a:off x="716040" y="2233440"/>
            <a:ext cx="182520" cy="181080"/>
          </a:xfrm>
          <a:prstGeom prst="can">
            <a:avLst>
              <a:gd name="adj" fmla="val 25000"/>
            </a:avLst>
          </a:prstGeom>
          <a:solidFill>
            <a:srgbClr val="6600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4" name=""/>
          <p:cNvSpPr/>
          <p:nvPr/>
        </p:nvSpPr>
        <p:spPr>
          <a:xfrm>
            <a:off x="1064520" y="3484440"/>
            <a:ext cx="99144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Energy Marketing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5" name=""/>
          <p:cNvSpPr/>
          <p:nvPr/>
        </p:nvSpPr>
        <p:spPr>
          <a:xfrm>
            <a:off x="717480" y="1793880"/>
            <a:ext cx="181080" cy="17460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6" name=""/>
          <p:cNvSpPr/>
          <p:nvPr/>
        </p:nvSpPr>
        <p:spPr>
          <a:xfrm>
            <a:off x="636480" y="1562040"/>
            <a:ext cx="317520" cy="7452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7" name=""/>
          <p:cNvSpPr/>
          <p:nvPr/>
        </p:nvSpPr>
        <p:spPr>
          <a:xfrm>
            <a:off x="644400" y="1600200"/>
            <a:ext cx="308160" cy="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8" name=""/>
          <p:cNvSpPr/>
          <p:nvPr/>
        </p:nvSpPr>
        <p:spPr>
          <a:xfrm>
            <a:off x="1936800" y="5388120"/>
            <a:ext cx="7696080" cy="919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469" name=""/>
          <p:cNvGrpSpPr/>
          <p:nvPr/>
        </p:nvGrpSpPr>
        <p:grpSpPr>
          <a:xfrm>
            <a:off x="7494480" y="2584440"/>
            <a:ext cx="313920" cy="188640"/>
            <a:chOff x="7494480" y="2584440"/>
            <a:chExt cx="313920" cy="188640"/>
          </a:xfrm>
        </p:grpSpPr>
        <p:sp>
          <p:nvSpPr>
            <p:cNvPr id="3470" name=""/>
            <p:cNvSpPr/>
            <p:nvPr/>
          </p:nvSpPr>
          <p:spPr>
            <a:xfrm>
              <a:off x="7494480" y="2584440"/>
              <a:ext cx="313920" cy="18864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71" name=""/>
            <p:cNvSpPr/>
            <p:nvPr/>
          </p:nvSpPr>
          <p:spPr>
            <a:xfrm>
              <a:off x="7499880" y="2603520"/>
              <a:ext cx="30852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PJM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472" name=""/>
          <p:cNvSpPr/>
          <p:nvPr/>
        </p:nvSpPr>
        <p:spPr>
          <a:xfrm>
            <a:off x="6707160" y="3924360"/>
            <a:ext cx="312840" cy="189000"/>
          </a:xfrm>
          <a:prstGeom prst="rect">
            <a:avLst/>
          </a:prstGeom>
          <a:solidFill>
            <a:srgbClr val="63ff81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3" name=""/>
          <p:cNvSpPr/>
          <p:nvPr/>
        </p:nvSpPr>
        <p:spPr>
          <a:xfrm>
            <a:off x="6713640" y="3941640"/>
            <a:ext cx="3045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TVA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4" name=""/>
          <p:cNvSpPr/>
          <p:nvPr/>
        </p:nvSpPr>
        <p:spPr>
          <a:xfrm>
            <a:off x="7297560" y="3776760"/>
            <a:ext cx="133560" cy="1285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5" name=""/>
          <p:cNvSpPr/>
          <p:nvPr/>
        </p:nvSpPr>
        <p:spPr>
          <a:xfrm>
            <a:off x="7265880" y="3870360"/>
            <a:ext cx="30348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6" name=""/>
          <p:cNvSpPr/>
          <p:nvPr/>
        </p:nvSpPr>
        <p:spPr>
          <a:xfrm>
            <a:off x="5765760" y="4500720"/>
            <a:ext cx="236520" cy="2253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477" name=""/>
          <p:cNvGrpSpPr/>
          <p:nvPr/>
        </p:nvGrpSpPr>
        <p:grpSpPr>
          <a:xfrm>
            <a:off x="717480" y="2962440"/>
            <a:ext cx="169560" cy="163080"/>
            <a:chOff x="717480" y="2962440"/>
            <a:chExt cx="169560" cy="163080"/>
          </a:xfrm>
        </p:grpSpPr>
        <p:sp>
          <p:nvSpPr>
            <p:cNvPr id="3478" name=""/>
            <p:cNvSpPr/>
            <p:nvPr/>
          </p:nvSpPr>
          <p:spPr>
            <a:xfrm>
              <a:off x="735840" y="2962440"/>
              <a:ext cx="73440" cy="7092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4120" bIns="24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79" name=""/>
            <p:cNvSpPr/>
            <p:nvPr/>
          </p:nvSpPr>
          <p:spPr>
            <a:xfrm>
              <a:off x="717480" y="3015720"/>
              <a:ext cx="169560" cy="10980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480" name=""/>
          <p:cNvSpPr/>
          <p:nvPr/>
        </p:nvSpPr>
        <p:spPr>
          <a:xfrm rot="10800000">
            <a:off x="3967200" y="2204640"/>
            <a:ext cx="15696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1" name=""/>
          <p:cNvSpPr/>
          <p:nvPr/>
        </p:nvSpPr>
        <p:spPr>
          <a:xfrm rot="10800000">
            <a:off x="4043520" y="2285640"/>
            <a:ext cx="15696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2" name=""/>
          <p:cNvSpPr/>
          <p:nvPr/>
        </p:nvSpPr>
        <p:spPr>
          <a:xfrm rot="10800000">
            <a:off x="7305840" y="2805120"/>
            <a:ext cx="156960" cy="14904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3" name=""/>
          <p:cNvSpPr/>
          <p:nvPr/>
        </p:nvSpPr>
        <p:spPr>
          <a:xfrm rot="10800000">
            <a:off x="7000920" y="3180960"/>
            <a:ext cx="15696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4" name=""/>
          <p:cNvSpPr/>
          <p:nvPr/>
        </p:nvSpPr>
        <p:spPr>
          <a:xfrm rot="10800000">
            <a:off x="7133760" y="3099960"/>
            <a:ext cx="15732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5" name=""/>
          <p:cNvSpPr/>
          <p:nvPr/>
        </p:nvSpPr>
        <p:spPr>
          <a:xfrm rot="10800000">
            <a:off x="7143840" y="3266640"/>
            <a:ext cx="15696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6" name=""/>
          <p:cNvSpPr/>
          <p:nvPr/>
        </p:nvSpPr>
        <p:spPr>
          <a:xfrm rot="10800000">
            <a:off x="6186600" y="2971440"/>
            <a:ext cx="15696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487" name=""/>
          <p:cNvGrpSpPr/>
          <p:nvPr/>
        </p:nvGrpSpPr>
        <p:grpSpPr>
          <a:xfrm>
            <a:off x="6019920" y="2536920"/>
            <a:ext cx="604440" cy="701280"/>
            <a:chOff x="6019920" y="2536920"/>
            <a:chExt cx="604440" cy="701280"/>
          </a:xfrm>
        </p:grpSpPr>
        <p:grpSp>
          <p:nvGrpSpPr>
            <p:cNvPr id="3488" name=""/>
            <p:cNvGrpSpPr/>
            <p:nvPr/>
          </p:nvGrpSpPr>
          <p:grpSpPr>
            <a:xfrm>
              <a:off x="6019920" y="2536920"/>
              <a:ext cx="302760" cy="286920"/>
              <a:chOff x="6019920" y="2536920"/>
              <a:chExt cx="302760" cy="286920"/>
            </a:xfrm>
          </p:grpSpPr>
          <p:sp>
            <p:nvSpPr>
              <p:cNvPr id="3489" name=""/>
              <p:cNvSpPr/>
              <p:nvPr/>
            </p:nvSpPr>
            <p:spPr>
              <a:xfrm>
                <a:off x="6051240" y="2536920"/>
                <a:ext cx="133920" cy="126360"/>
              </a:xfrm>
              <a:prstGeom prst="rect">
                <a:avLst/>
              </a:prstGeom>
              <a:solidFill>
                <a:srgbClr val="80808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490" name=""/>
              <p:cNvSpPr/>
              <p:nvPr/>
            </p:nvSpPr>
            <p:spPr>
              <a:xfrm>
                <a:off x="6019920" y="2629800"/>
                <a:ext cx="302760" cy="194040"/>
              </a:xfrm>
              <a:prstGeom prst="rect">
                <a:avLst/>
              </a:prstGeom>
              <a:solidFill>
                <a:srgbClr val="80808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3491" name=""/>
            <p:cNvSpPr/>
            <p:nvPr/>
          </p:nvSpPr>
          <p:spPr>
            <a:xfrm>
              <a:off x="6351120" y="2950920"/>
              <a:ext cx="135720" cy="1285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92" name=""/>
            <p:cNvSpPr/>
            <p:nvPr/>
          </p:nvSpPr>
          <p:spPr>
            <a:xfrm>
              <a:off x="6321240" y="3044520"/>
              <a:ext cx="30312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493" name=""/>
          <p:cNvSpPr/>
          <p:nvPr/>
        </p:nvSpPr>
        <p:spPr>
          <a:xfrm rot="10800000">
            <a:off x="3981600" y="2343240"/>
            <a:ext cx="156960" cy="14904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4" name=""/>
          <p:cNvSpPr/>
          <p:nvPr/>
        </p:nvSpPr>
        <p:spPr>
          <a:xfrm rot="10800000">
            <a:off x="739800" y="4292640"/>
            <a:ext cx="156960" cy="14904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5" name=""/>
          <p:cNvSpPr/>
          <p:nvPr/>
        </p:nvSpPr>
        <p:spPr>
          <a:xfrm>
            <a:off x="2071800" y="5518080"/>
            <a:ext cx="7427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788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Extensive Network and Broad Range of Capabilities Offer Customers Higher Value Products at Lower Costs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496" name=""/>
          <p:cNvGrpSpPr/>
          <p:nvPr/>
        </p:nvGrpSpPr>
        <p:grpSpPr>
          <a:xfrm>
            <a:off x="6137280" y="2370240"/>
            <a:ext cx="312840" cy="190440"/>
            <a:chOff x="6137280" y="2370240"/>
            <a:chExt cx="312840" cy="190440"/>
          </a:xfrm>
        </p:grpSpPr>
        <p:sp>
          <p:nvSpPr>
            <p:cNvPr id="3497" name=""/>
            <p:cNvSpPr/>
            <p:nvPr/>
          </p:nvSpPr>
          <p:spPr>
            <a:xfrm>
              <a:off x="6137280" y="2370240"/>
              <a:ext cx="312840" cy="190440"/>
            </a:xfrm>
            <a:prstGeom prst="rect">
              <a:avLst/>
            </a:prstGeom>
            <a:solidFill>
              <a:srgbClr val="63ff81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98" name=""/>
            <p:cNvSpPr/>
            <p:nvPr/>
          </p:nvSpPr>
          <p:spPr>
            <a:xfrm>
              <a:off x="6141960" y="2386080"/>
              <a:ext cx="30492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ComEd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499" name=""/>
          <p:cNvSpPr/>
          <p:nvPr/>
        </p:nvSpPr>
        <p:spPr>
          <a:xfrm>
            <a:off x="8053560" y="2252520"/>
            <a:ext cx="374400" cy="3765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0" name=""/>
          <p:cNvSpPr/>
          <p:nvPr/>
        </p:nvSpPr>
        <p:spPr>
          <a:xfrm>
            <a:off x="2403360" y="2822400"/>
            <a:ext cx="374760" cy="3765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1" name=""/>
          <p:cNvSpPr/>
          <p:nvPr/>
        </p:nvSpPr>
        <p:spPr>
          <a:xfrm>
            <a:off x="2552760" y="2685960"/>
            <a:ext cx="237960" cy="2286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2" name=""/>
          <p:cNvSpPr/>
          <p:nvPr/>
        </p:nvSpPr>
        <p:spPr>
          <a:xfrm>
            <a:off x="5442120" y="3701880"/>
            <a:ext cx="527040" cy="527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503" name=""/>
          <p:cNvGrpSpPr/>
          <p:nvPr/>
        </p:nvGrpSpPr>
        <p:grpSpPr>
          <a:xfrm>
            <a:off x="6541920" y="2544840"/>
            <a:ext cx="304560" cy="288360"/>
            <a:chOff x="6541920" y="2544840"/>
            <a:chExt cx="304560" cy="288360"/>
          </a:xfrm>
        </p:grpSpPr>
        <p:sp>
          <p:nvSpPr>
            <p:cNvPr id="3504" name=""/>
            <p:cNvSpPr/>
            <p:nvPr/>
          </p:nvSpPr>
          <p:spPr>
            <a:xfrm>
              <a:off x="6573240" y="2544840"/>
              <a:ext cx="135720" cy="12816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05" name=""/>
            <p:cNvSpPr/>
            <p:nvPr/>
          </p:nvSpPr>
          <p:spPr>
            <a:xfrm>
              <a:off x="6541920" y="2638080"/>
              <a:ext cx="304560" cy="1951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506" name=""/>
          <p:cNvGrpSpPr/>
          <p:nvPr/>
        </p:nvGrpSpPr>
        <p:grpSpPr>
          <a:xfrm>
            <a:off x="5322960" y="3936960"/>
            <a:ext cx="304200" cy="288720"/>
            <a:chOff x="5322960" y="3936960"/>
            <a:chExt cx="304200" cy="288720"/>
          </a:xfrm>
        </p:grpSpPr>
        <p:sp>
          <p:nvSpPr>
            <p:cNvPr id="3507" name=""/>
            <p:cNvSpPr/>
            <p:nvPr/>
          </p:nvSpPr>
          <p:spPr>
            <a:xfrm>
              <a:off x="5354280" y="3936960"/>
              <a:ext cx="13536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08" name=""/>
            <p:cNvSpPr/>
            <p:nvPr/>
          </p:nvSpPr>
          <p:spPr>
            <a:xfrm>
              <a:off x="5322960" y="4030200"/>
              <a:ext cx="304200" cy="1954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509" name=""/>
          <p:cNvGrpSpPr/>
          <p:nvPr/>
        </p:nvGrpSpPr>
        <p:grpSpPr>
          <a:xfrm>
            <a:off x="8013600" y="2516040"/>
            <a:ext cx="304560" cy="288720"/>
            <a:chOff x="8013600" y="2516040"/>
            <a:chExt cx="304560" cy="288720"/>
          </a:xfrm>
        </p:grpSpPr>
        <p:sp>
          <p:nvSpPr>
            <p:cNvPr id="3510" name=""/>
            <p:cNvSpPr/>
            <p:nvPr/>
          </p:nvSpPr>
          <p:spPr>
            <a:xfrm>
              <a:off x="8044920" y="2516040"/>
              <a:ext cx="13572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11" name=""/>
            <p:cNvSpPr/>
            <p:nvPr/>
          </p:nvSpPr>
          <p:spPr>
            <a:xfrm>
              <a:off x="8013600" y="2609280"/>
              <a:ext cx="304560" cy="1954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512" name=""/>
          <p:cNvGrpSpPr/>
          <p:nvPr/>
        </p:nvGrpSpPr>
        <p:grpSpPr>
          <a:xfrm>
            <a:off x="6400800" y="2735280"/>
            <a:ext cx="318960" cy="193680"/>
            <a:chOff x="6400800" y="2735280"/>
            <a:chExt cx="318960" cy="193680"/>
          </a:xfrm>
        </p:grpSpPr>
        <p:sp>
          <p:nvSpPr>
            <p:cNvPr id="3513" name=""/>
            <p:cNvSpPr/>
            <p:nvPr/>
          </p:nvSpPr>
          <p:spPr>
            <a:xfrm>
              <a:off x="6400800" y="2735280"/>
              <a:ext cx="31896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3514" name=""/>
            <p:cNvGrpSpPr/>
            <p:nvPr/>
          </p:nvGrpSpPr>
          <p:grpSpPr>
            <a:xfrm>
              <a:off x="6437880" y="2749680"/>
              <a:ext cx="239040" cy="165240"/>
              <a:chOff x="6437880" y="2749680"/>
              <a:chExt cx="239040" cy="165240"/>
            </a:xfrm>
          </p:grpSpPr>
          <p:sp>
            <p:nvSpPr>
              <p:cNvPr id="3515" name=""/>
              <p:cNvSpPr/>
              <p:nvPr/>
            </p:nvSpPr>
            <p:spPr>
              <a:xfrm>
                <a:off x="6437880" y="2749680"/>
                <a:ext cx="23904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Cinergy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516" name=""/>
              <p:cNvSpPr/>
              <p:nvPr/>
            </p:nvSpPr>
            <p:spPr>
              <a:xfrm>
                <a:off x="6504840" y="283860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3517" name=""/>
          <p:cNvGrpSpPr/>
          <p:nvPr/>
        </p:nvGrpSpPr>
        <p:grpSpPr>
          <a:xfrm>
            <a:off x="2373480" y="3056040"/>
            <a:ext cx="302760" cy="286920"/>
            <a:chOff x="2373480" y="3056040"/>
            <a:chExt cx="302760" cy="286920"/>
          </a:xfrm>
        </p:grpSpPr>
        <p:sp>
          <p:nvSpPr>
            <p:cNvPr id="3518" name=""/>
            <p:cNvSpPr/>
            <p:nvPr/>
          </p:nvSpPr>
          <p:spPr>
            <a:xfrm>
              <a:off x="2405160" y="3056040"/>
              <a:ext cx="13356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19" name=""/>
            <p:cNvSpPr/>
            <p:nvPr/>
          </p:nvSpPr>
          <p:spPr>
            <a:xfrm>
              <a:off x="2373480" y="3149280"/>
              <a:ext cx="30276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520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Wholesale Energy Network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North America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"/>
          <p:cNvSpPr/>
          <p:nvPr/>
        </p:nvSpPr>
        <p:spPr>
          <a:xfrm>
            <a:off x="2378160" y="2160720"/>
            <a:ext cx="984240" cy="1731960"/>
          </a:xfrm>
          <a:custGeom>
            <a:avLst/>
            <a:gdLst/>
            <a:ahLst/>
            <a:rect l="l" t="t" r="r" b="b"/>
            <a:pathLst>
              <a:path w="342" h="652">
                <a:moveTo>
                  <a:pt x="162" y="616"/>
                </a:moveTo>
                <a:lnTo>
                  <a:pt x="198" y="604"/>
                </a:lnTo>
                <a:lnTo>
                  <a:pt x="210" y="592"/>
                </a:lnTo>
                <a:lnTo>
                  <a:pt x="234" y="598"/>
                </a:lnTo>
                <a:lnTo>
                  <a:pt x="312" y="586"/>
                </a:lnTo>
                <a:lnTo>
                  <a:pt x="330" y="562"/>
                </a:lnTo>
                <a:lnTo>
                  <a:pt x="306" y="556"/>
                </a:lnTo>
                <a:lnTo>
                  <a:pt x="294" y="544"/>
                </a:lnTo>
                <a:lnTo>
                  <a:pt x="342" y="503"/>
                </a:lnTo>
                <a:lnTo>
                  <a:pt x="342" y="461"/>
                </a:lnTo>
                <a:lnTo>
                  <a:pt x="324" y="443"/>
                </a:lnTo>
                <a:lnTo>
                  <a:pt x="270" y="449"/>
                </a:lnTo>
                <a:lnTo>
                  <a:pt x="288" y="419"/>
                </a:lnTo>
                <a:lnTo>
                  <a:pt x="252" y="389"/>
                </a:lnTo>
                <a:lnTo>
                  <a:pt x="276" y="395"/>
                </a:lnTo>
                <a:lnTo>
                  <a:pt x="276" y="383"/>
                </a:lnTo>
                <a:lnTo>
                  <a:pt x="240" y="323"/>
                </a:lnTo>
                <a:lnTo>
                  <a:pt x="222" y="317"/>
                </a:lnTo>
                <a:lnTo>
                  <a:pt x="198" y="245"/>
                </a:lnTo>
                <a:lnTo>
                  <a:pt x="156" y="209"/>
                </a:lnTo>
                <a:lnTo>
                  <a:pt x="126" y="209"/>
                </a:lnTo>
                <a:lnTo>
                  <a:pt x="156" y="197"/>
                </a:lnTo>
                <a:lnTo>
                  <a:pt x="138" y="173"/>
                </a:lnTo>
                <a:lnTo>
                  <a:pt x="156" y="173"/>
                </a:lnTo>
                <a:lnTo>
                  <a:pt x="174" y="143"/>
                </a:lnTo>
                <a:lnTo>
                  <a:pt x="192" y="101"/>
                </a:lnTo>
                <a:lnTo>
                  <a:pt x="186" y="77"/>
                </a:lnTo>
                <a:lnTo>
                  <a:pt x="84" y="89"/>
                </a:lnTo>
                <a:lnTo>
                  <a:pt x="84" y="77"/>
                </a:lnTo>
                <a:lnTo>
                  <a:pt x="102" y="65"/>
                </a:lnTo>
                <a:lnTo>
                  <a:pt x="90" y="59"/>
                </a:lnTo>
                <a:lnTo>
                  <a:pt x="132" y="24"/>
                </a:lnTo>
                <a:lnTo>
                  <a:pt x="132" y="0"/>
                </a:lnTo>
                <a:lnTo>
                  <a:pt x="126" y="0"/>
                </a:lnTo>
                <a:lnTo>
                  <a:pt x="54" y="6"/>
                </a:lnTo>
                <a:lnTo>
                  <a:pt x="42" y="30"/>
                </a:lnTo>
                <a:lnTo>
                  <a:pt x="36" y="36"/>
                </a:lnTo>
                <a:lnTo>
                  <a:pt x="30" y="42"/>
                </a:lnTo>
                <a:lnTo>
                  <a:pt x="36" y="54"/>
                </a:lnTo>
                <a:lnTo>
                  <a:pt x="18" y="65"/>
                </a:lnTo>
                <a:lnTo>
                  <a:pt x="24" y="89"/>
                </a:lnTo>
                <a:lnTo>
                  <a:pt x="12" y="89"/>
                </a:lnTo>
                <a:lnTo>
                  <a:pt x="12" y="101"/>
                </a:lnTo>
                <a:lnTo>
                  <a:pt x="30" y="107"/>
                </a:lnTo>
                <a:lnTo>
                  <a:pt x="12" y="149"/>
                </a:lnTo>
                <a:lnTo>
                  <a:pt x="0" y="155"/>
                </a:lnTo>
                <a:lnTo>
                  <a:pt x="18" y="173"/>
                </a:lnTo>
                <a:lnTo>
                  <a:pt x="36" y="167"/>
                </a:lnTo>
                <a:lnTo>
                  <a:pt x="18" y="263"/>
                </a:lnTo>
                <a:lnTo>
                  <a:pt x="36" y="233"/>
                </a:lnTo>
                <a:lnTo>
                  <a:pt x="30" y="209"/>
                </a:lnTo>
                <a:lnTo>
                  <a:pt x="42" y="197"/>
                </a:lnTo>
                <a:lnTo>
                  <a:pt x="36" y="221"/>
                </a:lnTo>
                <a:lnTo>
                  <a:pt x="54" y="209"/>
                </a:lnTo>
                <a:lnTo>
                  <a:pt x="66" y="221"/>
                </a:lnTo>
                <a:lnTo>
                  <a:pt x="54" y="239"/>
                </a:lnTo>
                <a:lnTo>
                  <a:pt x="66" y="251"/>
                </a:lnTo>
                <a:lnTo>
                  <a:pt x="48" y="293"/>
                </a:lnTo>
                <a:lnTo>
                  <a:pt x="42" y="293"/>
                </a:lnTo>
                <a:lnTo>
                  <a:pt x="48" y="317"/>
                </a:lnTo>
                <a:lnTo>
                  <a:pt x="54" y="299"/>
                </a:lnTo>
                <a:lnTo>
                  <a:pt x="72" y="317"/>
                </a:lnTo>
                <a:lnTo>
                  <a:pt x="78" y="305"/>
                </a:lnTo>
                <a:lnTo>
                  <a:pt x="132" y="293"/>
                </a:lnTo>
                <a:lnTo>
                  <a:pt x="108" y="329"/>
                </a:lnTo>
                <a:lnTo>
                  <a:pt x="126" y="359"/>
                </a:lnTo>
                <a:lnTo>
                  <a:pt x="150" y="347"/>
                </a:lnTo>
                <a:lnTo>
                  <a:pt x="138" y="383"/>
                </a:lnTo>
                <a:lnTo>
                  <a:pt x="144" y="383"/>
                </a:lnTo>
                <a:lnTo>
                  <a:pt x="138" y="407"/>
                </a:lnTo>
                <a:lnTo>
                  <a:pt x="144" y="413"/>
                </a:lnTo>
                <a:lnTo>
                  <a:pt x="102" y="413"/>
                </a:lnTo>
                <a:lnTo>
                  <a:pt x="66" y="449"/>
                </a:lnTo>
                <a:lnTo>
                  <a:pt x="90" y="443"/>
                </a:lnTo>
                <a:lnTo>
                  <a:pt x="96" y="473"/>
                </a:lnTo>
                <a:lnTo>
                  <a:pt x="90" y="491"/>
                </a:lnTo>
                <a:lnTo>
                  <a:pt x="36" y="521"/>
                </a:lnTo>
                <a:lnTo>
                  <a:pt x="48" y="538"/>
                </a:lnTo>
                <a:lnTo>
                  <a:pt x="72" y="527"/>
                </a:lnTo>
                <a:lnTo>
                  <a:pt x="84" y="538"/>
                </a:lnTo>
                <a:lnTo>
                  <a:pt x="102" y="538"/>
                </a:lnTo>
                <a:lnTo>
                  <a:pt x="120" y="556"/>
                </a:lnTo>
                <a:lnTo>
                  <a:pt x="162" y="538"/>
                </a:lnTo>
                <a:lnTo>
                  <a:pt x="138" y="568"/>
                </a:lnTo>
                <a:lnTo>
                  <a:pt x="90" y="574"/>
                </a:lnTo>
                <a:lnTo>
                  <a:pt x="24" y="652"/>
                </a:lnTo>
                <a:lnTo>
                  <a:pt x="42" y="652"/>
                </a:lnTo>
                <a:lnTo>
                  <a:pt x="66" y="628"/>
                </a:lnTo>
                <a:lnTo>
                  <a:pt x="108" y="634"/>
                </a:lnTo>
                <a:lnTo>
                  <a:pt x="120" y="610"/>
                </a:lnTo>
                <a:lnTo>
                  <a:pt x="150" y="598"/>
                </a:lnTo>
                <a:lnTo>
                  <a:pt x="162" y="61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522" name=""/>
          <p:cNvGrpSpPr/>
          <p:nvPr/>
        </p:nvGrpSpPr>
        <p:grpSpPr>
          <a:xfrm>
            <a:off x="2800440" y="2370240"/>
            <a:ext cx="264600" cy="232920"/>
            <a:chOff x="2800440" y="2370240"/>
            <a:chExt cx="264600" cy="232920"/>
          </a:xfrm>
        </p:grpSpPr>
        <p:sp>
          <p:nvSpPr>
            <p:cNvPr id="3523" name=""/>
            <p:cNvSpPr/>
            <p:nvPr/>
          </p:nvSpPr>
          <p:spPr>
            <a:xfrm>
              <a:off x="2827440" y="2370240"/>
              <a:ext cx="117720" cy="103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24" name=""/>
            <p:cNvSpPr/>
            <p:nvPr/>
          </p:nvSpPr>
          <p:spPr>
            <a:xfrm>
              <a:off x="2800440" y="2445480"/>
              <a:ext cx="264600" cy="157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525" name=""/>
          <p:cNvSpPr/>
          <p:nvPr/>
        </p:nvSpPr>
        <p:spPr>
          <a:xfrm>
            <a:off x="3121200" y="2519280"/>
            <a:ext cx="214200" cy="20484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6" name=""/>
          <p:cNvSpPr/>
          <p:nvPr/>
        </p:nvSpPr>
        <p:spPr>
          <a:xfrm>
            <a:off x="6589800" y="1371600"/>
            <a:ext cx="3627360" cy="3971880"/>
          </a:xfrm>
          <a:custGeom>
            <a:avLst/>
            <a:gdLst/>
            <a:ahLst/>
            <a:rect l="l" t="t" r="r" b="b"/>
            <a:pathLst>
              <a:path w="2177" h="2542">
                <a:moveTo>
                  <a:pt x="364" y="0"/>
                </a:moveTo>
                <a:lnTo>
                  <a:pt x="2177" y="1543"/>
                </a:lnTo>
                <a:lnTo>
                  <a:pt x="2135" y="1523"/>
                </a:lnTo>
                <a:lnTo>
                  <a:pt x="2114" y="1492"/>
                </a:lnTo>
                <a:lnTo>
                  <a:pt x="2105" y="1492"/>
                </a:lnTo>
                <a:lnTo>
                  <a:pt x="2105" y="1543"/>
                </a:lnTo>
                <a:lnTo>
                  <a:pt x="2094" y="1543"/>
                </a:lnTo>
                <a:lnTo>
                  <a:pt x="2084" y="1512"/>
                </a:lnTo>
                <a:lnTo>
                  <a:pt x="2011" y="1430"/>
                </a:lnTo>
                <a:lnTo>
                  <a:pt x="1939" y="1430"/>
                </a:lnTo>
                <a:lnTo>
                  <a:pt x="1928" y="1401"/>
                </a:lnTo>
                <a:lnTo>
                  <a:pt x="1918" y="1401"/>
                </a:lnTo>
                <a:lnTo>
                  <a:pt x="1887" y="1401"/>
                </a:lnTo>
                <a:lnTo>
                  <a:pt x="1877" y="1430"/>
                </a:lnTo>
                <a:lnTo>
                  <a:pt x="1866" y="1430"/>
                </a:lnTo>
                <a:lnTo>
                  <a:pt x="1846" y="1430"/>
                </a:lnTo>
                <a:lnTo>
                  <a:pt x="1846" y="1411"/>
                </a:lnTo>
                <a:lnTo>
                  <a:pt x="1794" y="1421"/>
                </a:lnTo>
                <a:lnTo>
                  <a:pt x="1763" y="1461"/>
                </a:lnTo>
                <a:lnTo>
                  <a:pt x="1701" y="1481"/>
                </a:lnTo>
                <a:lnTo>
                  <a:pt x="1691" y="1512"/>
                </a:lnTo>
                <a:lnTo>
                  <a:pt x="1660" y="1532"/>
                </a:lnTo>
                <a:lnTo>
                  <a:pt x="1639" y="1543"/>
                </a:lnTo>
                <a:lnTo>
                  <a:pt x="1660" y="1614"/>
                </a:lnTo>
                <a:lnTo>
                  <a:pt x="1630" y="1634"/>
                </a:lnTo>
                <a:lnTo>
                  <a:pt x="1558" y="1552"/>
                </a:lnTo>
                <a:lnTo>
                  <a:pt x="1549" y="1604"/>
                </a:lnTo>
                <a:lnTo>
                  <a:pt x="1517" y="1624"/>
                </a:lnTo>
                <a:lnTo>
                  <a:pt x="1506" y="1686"/>
                </a:lnTo>
                <a:lnTo>
                  <a:pt x="1528" y="1706"/>
                </a:lnTo>
                <a:lnTo>
                  <a:pt x="1496" y="1737"/>
                </a:lnTo>
                <a:lnTo>
                  <a:pt x="1485" y="1788"/>
                </a:lnTo>
                <a:lnTo>
                  <a:pt x="1528" y="1808"/>
                </a:lnTo>
                <a:lnTo>
                  <a:pt x="1538" y="1859"/>
                </a:lnTo>
                <a:lnTo>
                  <a:pt x="1549" y="1870"/>
                </a:lnTo>
                <a:lnTo>
                  <a:pt x="1549" y="1859"/>
                </a:lnTo>
                <a:lnTo>
                  <a:pt x="1610" y="1870"/>
                </a:lnTo>
                <a:lnTo>
                  <a:pt x="1639" y="1900"/>
                </a:lnTo>
                <a:lnTo>
                  <a:pt x="1670" y="1971"/>
                </a:lnTo>
                <a:lnTo>
                  <a:pt x="1630" y="1971"/>
                </a:lnTo>
                <a:lnTo>
                  <a:pt x="1620" y="1993"/>
                </a:lnTo>
                <a:lnTo>
                  <a:pt x="1630" y="2002"/>
                </a:lnTo>
                <a:lnTo>
                  <a:pt x="1670" y="2022"/>
                </a:lnTo>
                <a:lnTo>
                  <a:pt x="1630" y="2033"/>
                </a:lnTo>
                <a:lnTo>
                  <a:pt x="1599" y="2084"/>
                </a:lnTo>
                <a:lnTo>
                  <a:pt x="1579" y="2033"/>
                </a:lnTo>
                <a:lnTo>
                  <a:pt x="1549" y="2022"/>
                </a:lnTo>
                <a:lnTo>
                  <a:pt x="1558" y="2043"/>
                </a:lnTo>
                <a:lnTo>
                  <a:pt x="1558" y="2095"/>
                </a:lnTo>
                <a:lnTo>
                  <a:pt x="1538" y="2084"/>
                </a:lnTo>
                <a:lnTo>
                  <a:pt x="1538" y="2135"/>
                </a:lnTo>
                <a:lnTo>
                  <a:pt x="1485" y="2217"/>
                </a:lnTo>
                <a:lnTo>
                  <a:pt x="1528" y="2257"/>
                </a:lnTo>
                <a:lnTo>
                  <a:pt x="1549" y="2307"/>
                </a:lnTo>
                <a:lnTo>
                  <a:pt x="1558" y="2286"/>
                </a:lnTo>
                <a:lnTo>
                  <a:pt x="1558" y="2368"/>
                </a:lnTo>
                <a:lnTo>
                  <a:pt x="1610" y="2480"/>
                </a:lnTo>
                <a:lnTo>
                  <a:pt x="1620" y="2491"/>
                </a:lnTo>
                <a:lnTo>
                  <a:pt x="1589" y="2542"/>
                </a:lnTo>
                <a:lnTo>
                  <a:pt x="1538" y="2542"/>
                </a:lnTo>
                <a:lnTo>
                  <a:pt x="1528" y="2511"/>
                </a:lnTo>
                <a:lnTo>
                  <a:pt x="1476" y="2480"/>
                </a:lnTo>
                <a:lnTo>
                  <a:pt x="1424" y="2450"/>
                </a:lnTo>
                <a:lnTo>
                  <a:pt x="1424" y="2419"/>
                </a:lnTo>
                <a:lnTo>
                  <a:pt x="1383" y="2400"/>
                </a:lnTo>
                <a:lnTo>
                  <a:pt x="1342" y="2389"/>
                </a:lnTo>
                <a:lnTo>
                  <a:pt x="1290" y="2409"/>
                </a:lnTo>
                <a:lnTo>
                  <a:pt x="1207" y="2348"/>
                </a:lnTo>
                <a:lnTo>
                  <a:pt x="1114" y="2348"/>
                </a:lnTo>
                <a:lnTo>
                  <a:pt x="1031" y="2317"/>
                </a:lnTo>
                <a:lnTo>
                  <a:pt x="970" y="2317"/>
                </a:lnTo>
                <a:lnTo>
                  <a:pt x="888" y="2246"/>
                </a:lnTo>
                <a:lnTo>
                  <a:pt x="804" y="2196"/>
                </a:lnTo>
                <a:lnTo>
                  <a:pt x="784" y="2196"/>
                </a:lnTo>
                <a:lnTo>
                  <a:pt x="733" y="2145"/>
                </a:lnTo>
                <a:lnTo>
                  <a:pt x="743" y="2124"/>
                </a:lnTo>
                <a:lnTo>
                  <a:pt x="784" y="2124"/>
                </a:lnTo>
                <a:lnTo>
                  <a:pt x="824" y="2064"/>
                </a:lnTo>
                <a:lnTo>
                  <a:pt x="867" y="2053"/>
                </a:lnTo>
                <a:lnTo>
                  <a:pt x="804" y="2002"/>
                </a:lnTo>
                <a:lnTo>
                  <a:pt x="814" y="1993"/>
                </a:lnTo>
                <a:lnTo>
                  <a:pt x="867" y="1982"/>
                </a:lnTo>
                <a:lnTo>
                  <a:pt x="867" y="1971"/>
                </a:lnTo>
                <a:lnTo>
                  <a:pt x="928" y="1942"/>
                </a:lnTo>
                <a:lnTo>
                  <a:pt x="917" y="1931"/>
                </a:lnTo>
                <a:lnTo>
                  <a:pt x="856" y="1942"/>
                </a:lnTo>
                <a:lnTo>
                  <a:pt x="856" y="1900"/>
                </a:lnTo>
                <a:lnTo>
                  <a:pt x="867" y="1879"/>
                </a:lnTo>
                <a:lnTo>
                  <a:pt x="888" y="1870"/>
                </a:lnTo>
                <a:lnTo>
                  <a:pt x="907" y="1849"/>
                </a:lnTo>
                <a:lnTo>
                  <a:pt x="928" y="1859"/>
                </a:lnTo>
                <a:lnTo>
                  <a:pt x="970" y="1859"/>
                </a:lnTo>
                <a:lnTo>
                  <a:pt x="981" y="1797"/>
                </a:lnTo>
                <a:lnTo>
                  <a:pt x="970" y="1797"/>
                </a:lnTo>
                <a:lnTo>
                  <a:pt x="970" y="1757"/>
                </a:lnTo>
                <a:lnTo>
                  <a:pt x="990" y="1737"/>
                </a:lnTo>
                <a:lnTo>
                  <a:pt x="970" y="1716"/>
                </a:lnTo>
                <a:lnTo>
                  <a:pt x="990" y="1716"/>
                </a:lnTo>
                <a:lnTo>
                  <a:pt x="1001" y="1696"/>
                </a:lnTo>
                <a:lnTo>
                  <a:pt x="990" y="1666"/>
                </a:lnTo>
                <a:lnTo>
                  <a:pt x="1001" y="1655"/>
                </a:lnTo>
                <a:lnTo>
                  <a:pt x="917" y="1624"/>
                </a:lnTo>
                <a:lnTo>
                  <a:pt x="897" y="1624"/>
                </a:lnTo>
                <a:lnTo>
                  <a:pt x="867" y="1604"/>
                </a:lnTo>
                <a:lnTo>
                  <a:pt x="835" y="1614"/>
                </a:lnTo>
                <a:lnTo>
                  <a:pt x="784" y="1552"/>
                </a:lnTo>
                <a:lnTo>
                  <a:pt x="733" y="1573"/>
                </a:lnTo>
                <a:lnTo>
                  <a:pt x="714" y="1573"/>
                </a:lnTo>
                <a:lnTo>
                  <a:pt x="703" y="1552"/>
                </a:lnTo>
                <a:lnTo>
                  <a:pt x="661" y="1552"/>
                </a:lnTo>
                <a:lnTo>
                  <a:pt x="640" y="1543"/>
                </a:lnTo>
                <a:lnTo>
                  <a:pt x="640" y="1492"/>
                </a:lnTo>
                <a:lnTo>
                  <a:pt x="621" y="1461"/>
                </a:lnTo>
                <a:lnTo>
                  <a:pt x="600" y="1461"/>
                </a:lnTo>
                <a:lnTo>
                  <a:pt x="558" y="1450"/>
                </a:lnTo>
                <a:lnTo>
                  <a:pt x="547" y="1411"/>
                </a:lnTo>
                <a:lnTo>
                  <a:pt x="568" y="1401"/>
                </a:lnTo>
                <a:lnTo>
                  <a:pt x="568" y="1390"/>
                </a:lnTo>
                <a:lnTo>
                  <a:pt x="517" y="1330"/>
                </a:lnTo>
                <a:lnTo>
                  <a:pt x="414" y="1330"/>
                </a:lnTo>
                <a:lnTo>
                  <a:pt x="382" y="1371"/>
                </a:lnTo>
                <a:lnTo>
                  <a:pt x="372" y="1361"/>
                </a:lnTo>
                <a:lnTo>
                  <a:pt x="340" y="1259"/>
                </a:lnTo>
                <a:lnTo>
                  <a:pt x="332" y="1237"/>
                </a:lnTo>
                <a:lnTo>
                  <a:pt x="351" y="1217"/>
                </a:lnTo>
                <a:lnTo>
                  <a:pt x="403" y="1227"/>
                </a:lnTo>
                <a:lnTo>
                  <a:pt x="444" y="1197"/>
                </a:lnTo>
                <a:lnTo>
                  <a:pt x="444" y="1177"/>
                </a:lnTo>
                <a:lnTo>
                  <a:pt x="434" y="1177"/>
                </a:lnTo>
                <a:lnTo>
                  <a:pt x="424" y="1156"/>
                </a:lnTo>
                <a:lnTo>
                  <a:pt x="403" y="1145"/>
                </a:lnTo>
                <a:lnTo>
                  <a:pt x="372" y="1145"/>
                </a:lnTo>
                <a:lnTo>
                  <a:pt x="372" y="1115"/>
                </a:lnTo>
                <a:lnTo>
                  <a:pt x="340" y="1095"/>
                </a:lnTo>
                <a:lnTo>
                  <a:pt x="300" y="1023"/>
                </a:lnTo>
                <a:lnTo>
                  <a:pt x="310" y="972"/>
                </a:lnTo>
                <a:lnTo>
                  <a:pt x="300" y="952"/>
                </a:lnTo>
                <a:lnTo>
                  <a:pt x="300" y="921"/>
                </a:lnTo>
                <a:lnTo>
                  <a:pt x="247" y="881"/>
                </a:lnTo>
                <a:lnTo>
                  <a:pt x="186" y="900"/>
                </a:lnTo>
                <a:lnTo>
                  <a:pt x="186" y="881"/>
                </a:lnTo>
                <a:lnTo>
                  <a:pt x="175" y="860"/>
                </a:lnTo>
                <a:lnTo>
                  <a:pt x="103" y="850"/>
                </a:lnTo>
                <a:lnTo>
                  <a:pt x="93" y="850"/>
                </a:lnTo>
                <a:lnTo>
                  <a:pt x="93" y="789"/>
                </a:lnTo>
                <a:lnTo>
                  <a:pt x="72" y="747"/>
                </a:lnTo>
                <a:lnTo>
                  <a:pt x="51" y="737"/>
                </a:lnTo>
                <a:lnTo>
                  <a:pt x="61" y="687"/>
                </a:lnTo>
                <a:lnTo>
                  <a:pt x="32" y="645"/>
                </a:lnTo>
                <a:lnTo>
                  <a:pt x="32" y="636"/>
                </a:lnTo>
                <a:lnTo>
                  <a:pt x="61" y="605"/>
                </a:lnTo>
                <a:lnTo>
                  <a:pt x="51" y="585"/>
                </a:lnTo>
                <a:lnTo>
                  <a:pt x="42" y="576"/>
                </a:lnTo>
                <a:lnTo>
                  <a:pt x="32" y="545"/>
                </a:lnTo>
                <a:lnTo>
                  <a:pt x="21" y="535"/>
                </a:lnTo>
                <a:lnTo>
                  <a:pt x="0" y="463"/>
                </a:lnTo>
                <a:lnTo>
                  <a:pt x="61" y="443"/>
                </a:lnTo>
                <a:lnTo>
                  <a:pt x="93" y="392"/>
                </a:lnTo>
                <a:lnTo>
                  <a:pt x="93" y="351"/>
                </a:lnTo>
                <a:lnTo>
                  <a:pt x="154" y="300"/>
                </a:lnTo>
                <a:lnTo>
                  <a:pt x="239" y="310"/>
                </a:lnTo>
                <a:lnTo>
                  <a:pt x="207" y="279"/>
                </a:lnTo>
                <a:lnTo>
                  <a:pt x="114" y="249"/>
                </a:lnTo>
                <a:lnTo>
                  <a:pt x="93" y="218"/>
                </a:lnTo>
                <a:lnTo>
                  <a:pt x="114" y="229"/>
                </a:lnTo>
                <a:lnTo>
                  <a:pt x="114" y="187"/>
                </a:lnTo>
                <a:lnTo>
                  <a:pt x="42" y="208"/>
                </a:lnTo>
                <a:lnTo>
                  <a:pt x="217" y="45"/>
                </a:lnTo>
                <a:lnTo>
                  <a:pt x="325" y="66"/>
                </a:lnTo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7" name=""/>
          <p:cNvSpPr/>
          <p:nvPr/>
        </p:nvSpPr>
        <p:spPr>
          <a:xfrm>
            <a:off x="5280120" y="3956040"/>
            <a:ext cx="725400" cy="336600"/>
          </a:xfrm>
          <a:custGeom>
            <a:avLst/>
            <a:gdLst/>
            <a:ahLst/>
            <a:rect l="l" t="t" r="r" b="b"/>
            <a:pathLst>
              <a:path w="252" h="126">
                <a:moveTo>
                  <a:pt x="0" y="72"/>
                </a:moveTo>
                <a:lnTo>
                  <a:pt x="18" y="54"/>
                </a:lnTo>
                <a:lnTo>
                  <a:pt x="30" y="54"/>
                </a:lnTo>
                <a:lnTo>
                  <a:pt x="48" y="30"/>
                </a:lnTo>
                <a:lnTo>
                  <a:pt x="48" y="18"/>
                </a:lnTo>
                <a:lnTo>
                  <a:pt x="66" y="6"/>
                </a:lnTo>
                <a:lnTo>
                  <a:pt x="78" y="0"/>
                </a:lnTo>
                <a:lnTo>
                  <a:pt x="96" y="12"/>
                </a:lnTo>
                <a:lnTo>
                  <a:pt x="120" y="6"/>
                </a:lnTo>
                <a:lnTo>
                  <a:pt x="138" y="24"/>
                </a:lnTo>
                <a:lnTo>
                  <a:pt x="204" y="12"/>
                </a:lnTo>
                <a:lnTo>
                  <a:pt x="252" y="36"/>
                </a:lnTo>
                <a:lnTo>
                  <a:pt x="234" y="84"/>
                </a:lnTo>
                <a:lnTo>
                  <a:pt x="174" y="72"/>
                </a:lnTo>
                <a:lnTo>
                  <a:pt x="138" y="96"/>
                </a:lnTo>
                <a:lnTo>
                  <a:pt x="84" y="108"/>
                </a:lnTo>
                <a:lnTo>
                  <a:pt x="72" y="126"/>
                </a:lnTo>
                <a:lnTo>
                  <a:pt x="42" y="126"/>
                </a:lnTo>
                <a:lnTo>
                  <a:pt x="12" y="102"/>
                </a:lnTo>
                <a:lnTo>
                  <a:pt x="0" y="7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8" name=""/>
          <p:cNvSpPr/>
          <p:nvPr/>
        </p:nvSpPr>
        <p:spPr>
          <a:xfrm>
            <a:off x="4675320" y="3684600"/>
            <a:ext cx="828720" cy="463680"/>
          </a:xfrm>
          <a:custGeom>
            <a:avLst/>
            <a:gdLst/>
            <a:ahLst/>
            <a:rect l="l" t="t" r="r" b="b"/>
            <a:pathLst>
              <a:path w="287" h="174">
                <a:moveTo>
                  <a:pt x="209" y="174"/>
                </a:moveTo>
                <a:lnTo>
                  <a:pt x="227" y="156"/>
                </a:lnTo>
                <a:lnTo>
                  <a:pt x="239" y="156"/>
                </a:lnTo>
                <a:lnTo>
                  <a:pt x="257" y="132"/>
                </a:lnTo>
                <a:lnTo>
                  <a:pt x="257" y="120"/>
                </a:lnTo>
                <a:lnTo>
                  <a:pt x="275" y="108"/>
                </a:lnTo>
                <a:lnTo>
                  <a:pt x="287" y="102"/>
                </a:lnTo>
                <a:lnTo>
                  <a:pt x="251" y="72"/>
                </a:lnTo>
                <a:lnTo>
                  <a:pt x="251" y="54"/>
                </a:lnTo>
                <a:lnTo>
                  <a:pt x="215" y="48"/>
                </a:lnTo>
                <a:lnTo>
                  <a:pt x="203" y="60"/>
                </a:lnTo>
                <a:lnTo>
                  <a:pt x="173" y="24"/>
                </a:lnTo>
                <a:lnTo>
                  <a:pt x="137" y="6"/>
                </a:lnTo>
                <a:lnTo>
                  <a:pt x="119" y="18"/>
                </a:lnTo>
                <a:lnTo>
                  <a:pt x="95" y="0"/>
                </a:lnTo>
                <a:lnTo>
                  <a:pt x="89" y="18"/>
                </a:lnTo>
                <a:lnTo>
                  <a:pt x="12" y="66"/>
                </a:lnTo>
                <a:lnTo>
                  <a:pt x="0" y="54"/>
                </a:lnTo>
                <a:lnTo>
                  <a:pt x="24" y="108"/>
                </a:lnTo>
                <a:lnTo>
                  <a:pt x="77" y="162"/>
                </a:lnTo>
                <a:lnTo>
                  <a:pt x="113" y="168"/>
                </a:lnTo>
                <a:lnTo>
                  <a:pt x="137" y="144"/>
                </a:lnTo>
                <a:lnTo>
                  <a:pt x="203" y="156"/>
                </a:lnTo>
                <a:lnTo>
                  <a:pt x="209" y="17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9" name=""/>
          <p:cNvSpPr/>
          <p:nvPr/>
        </p:nvSpPr>
        <p:spPr>
          <a:xfrm>
            <a:off x="4346640" y="4070520"/>
            <a:ext cx="965160" cy="446040"/>
          </a:xfrm>
          <a:custGeom>
            <a:avLst/>
            <a:gdLst/>
            <a:ahLst/>
            <a:rect l="l" t="t" r="r" b="b"/>
            <a:pathLst>
              <a:path w="335" h="168">
                <a:moveTo>
                  <a:pt x="323" y="30"/>
                </a:moveTo>
                <a:lnTo>
                  <a:pt x="317" y="12"/>
                </a:lnTo>
                <a:lnTo>
                  <a:pt x="251" y="0"/>
                </a:lnTo>
                <a:lnTo>
                  <a:pt x="227" y="24"/>
                </a:lnTo>
                <a:lnTo>
                  <a:pt x="191" y="18"/>
                </a:lnTo>
                <a:lnTo>
                  <a:pt x="150" y="48"/>
                </a:lnTo>
                <a:lnTo>
                  <a:pt x="156" y="90"/>
                </a:lnTo>
                <a:lnTo>
                  <a:pt x="150" y="96"/>
                </a:lnTo>
                <a:lnTo>
                  <a:pt x="126" y="84"/>
                </a:lnTo>
                <a:lnTo>
                  <a:pt x="78" y="102"/>
                </a:lnTo>
                <a:lnTo>
                  <a:pt x="48" y="96"/>
                </a:lnTo>
                <a:lnTo>
                  <a:pt x="36" y="108"/>
                </a:lnTo>
                <a:lnTo>
                  <a:pt x="18" y="96"/>
                </a:lnTo>
                <a:lnTo>
                  <a:pt x="0" y="102"/>
                </a:lnTo>
                <a:lnTo>
                  <a:pt x="12" y="132"/>
                </a:lnTo>
                <a:lnTo>
                  <a:pt x="42" y="138"/>
                </a:lnTo>
                <a:lnTo>
                  <a:pt x="114" y="126"/>
                </a:lnTo>
                <a:lnTo>
                  <a:pt x="132" y="150"/>
                </a:lnTo>
                <a:lnTo>
                  <a:pt x="186" y="162"/>
                </a:lnTo>
                <a:lnTo>
                  <a:pt x="221" y="168"/>
                </a:lnTo>
                <a:lnTo>
                  <a:pt x="293" y="138"/>
                </a:lnTo>
                <a:lnTo>
                  <a:pt x="311" y="126"/>
                </a:lnTo>
                <a:lnTo>
                  <a:pt x="311" y="84"/>
                </a:lnTo>
                <a:lnTo>
                  <a:pt x="335" y="84"/>
                </a:lnTo>
                <a:lnTo>
                  <a:pt x="335" y="60"/>
                </a:lnTo>
                <a:lnTo>
                  <a:pt x="323" y="30"/>
                </a:lnTo>
                <a:lnTo>
                  <a:pt x="323" y="3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0" name=""/>
          <p:cNvSpPr/>
          <p:nvPr/>
        </p:nvSpPr>
        <p:spPr>
          <a:xfrm>
            <a:off x="3514680" y="3637080"/>
            <a:ext cx="433440" cy="318960"/>
          </a:xfrm>
          <a:custGeom>
            <a:avLst/>
            <a:gdLst/>
            <a:ahLst/>
            <a:rect l="l" t="t" r="r" b="b"/>
            <a:pathLst>
              <a:path w="150" h="120">
                <a:moveTo>
                  <a:pt x="96" y="0"/>
                </a:moveTo>
                <a:lnTo>
                  <a:pt x="42" y="12"/>
                </a:lnTo>
                <a:lnTo>
                  <a:pt x="24" y="0"/>
                </a:lnTo>
                <a:lnTo>
                  <a:pt x="0" y="18"/>
                </a:lnTo>
                <a:lnTo>
                  <a:pt x="0" y="36"/>
                </a:lnTo>
                <a:lnTo>
                  <a:pt x="48" y="72"/>
                </a:lnTo>
                <a:lnTo>
                  <a:pt x="60" y="96"/>
                </a:lnTo>
                <a:lnTo>
                  <a:pt x="90" y="84"/>
                </a:lnTo>
                <a:lnTo>
                  <a:pt x="90" y="114"/>
                </a:lnTo>
                <a:lnTo>
                  <a:pt x="126" y="120"/>
                </a:lnTo>
                <a:lnTo>
                  <a:pt x="120" y="102"/>
                </a:lnTo>
                <a:lnTo>
                  <a:pt x="138" y="84"/>
                </a:lnTo>
                <a:lnTo>
                  <a:pt x="150" y="66"/>
                </a:lnTo>
                <a:lnTo>
                  <a:pt x="138" y="42"/>
                </a:lnTo>
                <a:lnTo>
                  <a:pt x="120" y="36"/>
                </a:lnTo>
                <a:lnTo>
                  <a:pt x="120" y="12"/>
                </a:lnTo>
                <a:lnTo>
                  <a:pt x="9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1" name=""/>
          <p:cNvSpPr/>
          <p:nvPr/>
        </p:nvSpPr>
        <p:spPr>
          <a:xfrm>
            <a:off x="7264440" y="6184800"/>
            <a:ext cx="293760" cy="160560"/>
          </a:xfrm>
          <a:custGeom>
            <a:avLst/>
            <a:gdLst/>
            <a:ahLst/>
            <a:rect l="l" t="t" r="r" b="b"/>
            <a:pathLst>
              <a:path w="102" h="60">
                <a:moveTo>
                  <a:pt x="78" y="12"/>
                </a:moveTo>
                <a:lnTo>
                  <a:pt x="102" y="0"/>
                </a:lnTo>
                <a:lnTo>
                  <a:pt x="78" y="42"/>
                </a:lnTo>
                <a:lnTo>
                  <a:pt x="36" y="60"/>
                </a:lnTo>
                <a:lnTo>
                  <a:pt x="12" y="54"/>
                </a:lnTo>
                <a:lnTo>
                  <a:pt x="0" y="36"/>
                </a:lnTo>
                <a:lnTo>
                  <a:pt x="30" y="18"/>
                </a:lnTo>
                <a:lnTo>
                  <a:pt x="7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2" name=""/>
          <p:cNvSpPr/>
          <p:nvPr/>
        </p:nvSpPr>
        <p:spPr>
          <a:xfrm>
            <a:off x="5191200" y="4148280"/>
            <a:ext cx="847800" cy="479160"/>
          </a:xfrm>
          <a:custGeom>
            <a:avLst/>
            <a:gdLst/>
            <a:ahLst/>
            <a:rect l="l" t="t" r="r" b="b"/>
            <a:pathLst>
              <a:path w="294" h="180">
                <a:moveTo>
                  <a:pt x="12" y="120"/>
                </a:moveTo>
                <a:lnTo>
                  <a:pt x="78" y="180"/>
                </a:lnTo>
                <a:lnTo>
                  <a:pt x="114" y="168"/>
                </a:lnTo>
                <a:lnTo>
                  <a:pt x="156" y="156"/>
                </a:lnTo>
                <a:lnTo>
                  <a:pt x="180" y="156"/>
                </a:lnTo>
                <a:lnTo>
                  <a:pt x="222" y="144"/>
                </a:lnTo>
                <a:lnTo>
                  <a:pt x="258" y="60"/>
                </a:lnTo>
                <a:lnTo>
                  <a:pt x="294" y="36"/>
                </a:lnTo>
                <a:lnTo>
                  <a:pt x="264" y="12"/>
                </a:lnTo>
                <a:lnTo>
                  <a:pt x="204" y="0"/>
                </a:lnTo>
                <a:lnTo>
                  <a:pt x="168" y="24"/>
                </a:lnTo>
                <a:lnTo>
                  <a:pt x="114" y="36"/>
                </a:lnTo>
                <a:lnTo>
                  <a:pt x="102" y="54"/>
                </a:lnTo>
                <a:lnTo>
                  <a:pt x="72" y="54"/>
                </a:lnTo>
                <a:lnTo>
                  <a:pt x="42" y="30"/>
                </a:lnTo>
                <a:lnTo>
                  <a:pt x="42" y="54"/>
                </a:lnTo>
                <a:lnTo>
                  <a:pt x="18" y="54"/>
                </a:lnTo>
                <a:lnTo>
                  <a:pt x="18" y="96"/>
                </a:lnTo>
                <a:lnTo>
                  <a:pt x="0" y="108"/>
                </a:lnTo>
                <a:lnTo>
                  <a:pt x="12" y="12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3" name=""/>
          <p:cNvSpPr/>
          <p:nvPr/>
        </p:nvSpPr>
        <p:spPr>
          <a:xfrm>
            <a:off x="5000760" y="2873520"/>
            <a:ext cx="52200" cy="475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0" y="12"/>
                </a:lnTo>
                <a:lnTo>
                  <a:pt x="18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4" name=""/>
          <p:cNvSpPr/>
          <p:nvPr/>
        </p:nvSpPr>
        <p:spPr>
          <a:xfrm>
            <a:off x="4173480" y="2347920"/>
            <a:ext cx="345960" cy="606240"/>
          </a:xfrm>
          <a:custGeom>
            <a:avLst/>
            <a:gdLst/>
            <a:ahLst/>
            <a:rect l="l" t="t" r="r" b="b"/>
            <a:pathLst>
              <a:path w="120" h="228">
                <a:moveTo>
                  <a:pt x="60" y="228"/>
                </a:moveTo>
                <a:lnTo>
                  <a:pt x="24" y="222"/>
                </a:lnTo>
                <a:lnTo>
                  <a:pt x="24" y="192"/>
                </a:lnTo>
                <a:lnTo>
                  <a:pt x="0" y="174"/>
                </a:lnTo>
                <a:lnTo>
                  <a:pt x="0" y="108"/>
                </a:lnTo>
                <a:lnTo>
                  <a:pt x="6" y="66"/>
                </a:lnTo>
                <a:lnTo>
                  <a:pt x="102" y="0"/>
                </a:lnTo>
                <a:lnTo>
                  <a:pt x="108" y="42"/>
                </a:lnTo>
                <a:lnTo>
                  <a:pt x="84" y="90"/>
                </a:lnTo>
                <a:lnTo>
                  <a:pt x="96" y="90"/>
                </a:lnTo>
                <a:lnTo>
                  <a:pt x="90" y="102"/>
                </a:lnTo>
                <a:lnTo>
                  <a:pt x="120" y="102"/>
                </a:lnTo>
                <a:lnTo>
                  <a:pt x="120" y="114"/>
                </a:lnTo>
                <a:lnTo>
                  <a:pt x="108" y="132"/>
                </a:lnTo>
                <a:lnTo>
                  <a:pt x="96" y="126"/>
                </a:lnTo>
                <a:lnTo>
                  <a:pt x="96" y="144"/>
                </a:lnTo>
                <a:lnTo>
                  <a:pt x="78" y="150"/>
                </a:lnTo>
                <a:lnTo>
                  <a:pt x="78" y="162"/>
                </a:lnTo>
                <a:lnTo>
                  <a:pt x="66" y="162"/>
                </a:lnTo>
                <a:lnTo>
                  <a:pt x="72" y="174"/>
                </a:lnTo>
                <a:lnTo>
                  <a:pt x="60" y="210"/>
                </a:lnTo>
                <a:lnTo>
                  <a:pt x="72" y="228"/>
                </a:lnTo>
                <a:lnTo>
                  <a:pt x="60" y="22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5" name=""/>
          <p:cNvSpPr/>
          <p:nvPr/>
        </p:nvSpPr>
        <p:spPr>
          <a:xfrm>
            <a:off x="4503600" y="2921040"/>
            <a:ext cx="32040" cy="6660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0880" bIns="20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6" name=""/>
          <p:cNvSpPr/>
          <p:nvPr/>
        </p:nvSpPr>
        <p:spPr>
          <a:xfrm>
            <a:off x="4381560" y="2795760"/>
            <a:ext cx="154080" cy="125280"/>
          </a:xfrm>
          <a:custGeom>
            <a:avLst/>
            <a:gdLst/>
            <a:ahLst/>
            <a:rect l="l" t="t" r="r" b="b"/>
            <a:pathLst>
              <a:path w="54" h="48">
                <a:moveTo>
                  <a:pt x="18" y="6"/>
                </a:moveTo>
                <a:lnTo>
                  <a:pt x="42" y="0"/>
                </a:lnTo>
                <a:lnTo>
                  <a:pt x="54" y="30"/>
                </a:lnTo>
                <a:lnTo>
                  <a:pt x="48" y="42"/>
                </a:lnTo>
                <a:lnTo>
                  <a:pt x="18" y="48"/>
                </a:lnTo>
                <a:lnTo>
                  <a:pt x="0" y="12"/>
                </a:lnTo>
                <a:lnTo>
                  <a:pt x="18" y="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7" name=""/>
          <p:cNvSpPr/>
          <p:nvPr/>
        </p:nvSpPr>
        <p:spPr>
          <a:xfrm>
            <a:off x="4554360" y="2936880"/>
            <a:ext cx="101880" cy="65160"/>
          </a:xfrm>
          <a:custGeom>
            <a:avLst/>
            <a:gdLst/>
            <a:ahLst/>
            <a:rect l="l" t="t" r="r" b="b"/>
            <a:pathLst>
              <a:path w="36" h="24">
                <a:moveTo>
                  <a:pt x="12" y="0"/>
                </a:moveTo>
                <a:lnTo>
                  <a:pt x="30" y="6"/>
                </a:lnTo>
                <a:lnTo>
                  <a:pt x="36" y="24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440" bIns="19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8" name=""/>
          <p:cNvSpPr/>
          <p:nvPr/>
        </p:nvSpPr>
        <p:spPr>
          <a:xfrm>
            <a:off x="4656240" y="2936880"/>
            <a:ext cx="34920" cy="79200"/>
          </a:xfrm>
          <a:custGeom>
            <a:avLst/>
            <a:gdLst/>
            <a:ahLst/>
            <a:rect l="l" t="t" r="r" b="b"/>
            <a:pathLst>
              <a:path w="12" h="30">
                <a:moveTo>
                  <a:pt x="0" y="0"/>
                </a:moveTo>
                <a:lnTo>
                  <a:pt x="12" y="6"/>
                </a:lnTo>
                <a:lnTo>
                  <a:pt x="6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9" name=""/>
          <p:cNvSpPr/>
          <p:nvPr/>
        </p:nvSpPr>
        <p:spPr>
          <a:xfrm>
            <a:off x="4535640" y="2700360"/>
            <a:ext cx="226800" cy="220680"/>
          </a:xfrm>
          <a:custGeom>
            <a:avLst/>
            <a:gdLst/>
            <a:ahLst/>
            <a:rect l="l" t="t" r="r" b="b"/>
            <a:pathLst>
              <a:path w="78" h="84">
                <a:moveTo>
                  <a:pt x="24" y="6"/>
                </a:moveTo>
                <a:lnTo>
                  <a:pt x="30" y="18"/>
                </a:lnTo>
                <a:lnTo>
                  <a:pt x="0" y="30"/>
                </a:lnTo>
                <a:lnTo>
                  <a:pt x="12" y="42"/>
                </a:lnTo>
                <a:lnTo>
                  <a:pt x="18" y="66"/>
                </a:lnTo>
                <a:lnTo>
                  <a:pt x="42" y="72"/>
                </a:lnTo>
                <a:lnTo>
                  <a:pt x="36" y="84"/>
                </a:lnTo>
                <a:lnTo>
                  <a:pt x="54" y="84"/>
                </a:lnTo>
                <a:lnTo>
                  <a:pt x="54" y="66"/>
                </a:lnTo>
                <a:lnTo>
                  <a:pt x="66" y="66"/>
                </a:lnTo>
                <a:lnTo>
                  <a:pt x="60" y="48"/>
                </a:lnTo>
                <a:lnTo>
                  <a:pt x="78" y="36"/>
                </a:lnTo>
                <a:lnTo>
                  <a:pt x="66" y="0"/>
                </a:lnTo>
                <a:lnTo>
                  <a:pt x="48" y="6"/>
                </a:lnTo>
                <a:lnTo>
                  <a:pt x="48" y="18"/>
                </a:lnTo>
                <a:lnTo>
                  <a:pt x="42" y="36"/>
                </a:lnTo>
                <a:lnTo>
                  <a:pt x="42" y="12"/>
                </a:lnTo>
                <a:lnTo>
                  <a:pt x="24" y="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0" name=""/>
          <p:cNvSpPr/>
          <p:nvPr/>
        </p:nvSpPr>
        <p:spPr>
          <a:xfrm>
            <a:off x="4815000" y="3002040"/>
            <a:ext cx="68040" cy="6336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1" name=""/>
          <p:cNvSpPr/>
          <p:nvPr/>
        </p:nvSpPr>
        <p:spPr>
          <a:xfrm>
            <a:off x="4815000" y="3002040"/>
            <a:ext cx="68040" cy="6336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2" name=""/>
          <p:cNvSpPr/>
          <p:nvPr/>
        </p:nvSpPr>
        <p:spPr>
          <a:xfrm>
            <a:off x="3913200" y="2936880"/>
            <a:ext cx="1122480" cy="1419120"/>
          </a:xfrm>
          <a:custGeom>
            <a:avLst/>
            <a:gdLst/>
            <a:ahLst/>
            <a:rect l="l" t="t" r="r" b="b"/>
            <a:pathLst>
              <a:path w="389" h="533">
                <a:moveTo>
                  <a:pt x="383" y="299"/>
                </a:moveTo>
                <a:lnTo>
                  <a:pt x="389" y="263"/>
                </a:lnTo>
                <a:lnTo>
                  <a:pt x="377" y="245"/>
                </a:lnTo>
                <a:lnTo>
                  <a:pt x="365" y="168"/>
                </a:lnTo>
                <a:lnTo>
                  <a:pt x="353" y="156"/>
                </a:lnTo>
                <a:lnTo>
                  <a:pt x="365" y="120"/>
                </a:lnTo>
                <a:lnTo>
                  <a:pt x="353" y="90"/>
                </a:lnTo>
                <a:lnTo>
                  <a:pt x="300" y="42"/>
                </a:lnTo>
                <a:lnTo>
                  <a:pt x="276" y="48"/>
                </a:lnTo>
                <a:lnTo>
                  <a:pt x="288" y="36"/>
                </a:lnTo>
                <a:lnTo>
                  <a:pt x="234" y="78"/>
                </a:lnTo>
                <a:lnTo>
                  <a:pt x="204" y="78"/>
                </a:lnTo>
                <a:lnTo>
                  <a:pt x="216" y="48"/>
                </a:lnTo>
                <a:lnTo>
                  <a:pt x="174" y="42"/>
                </a:lnTo>
                <a:lnTo>
                  <a:pt x="168" y="30"/>
                </a:lnTo>
                <a:lnTo>
                  <a:pt x="168" y="12"/>
                </a:lnTo>
                <a:lnTo>
                  <a:pt x="150" y="6"/>
                </a:lnTo>
                <a:lnTo>
                  <a:pt x="114" y="0"/>
                </a:lnTo>
                <a:lnTo>
                  <a:pt x="132" y="30"/>
                </a:lnTo>
                <a:lnTo>
                  <a:pt x="114" y="48"/>
                </a:lnTo>
                <a:lnTo>
                  <a:pt x="132" y="84"/>
                </a:lnTo>
                <a:lnTo>
                  <a:pt x="114" y="90"/>
                </a:lnTo>
                <a:lnTo>
                  <a:pt x="114" y="120"/>
                </a:lnTo>
                <a:lnTo>
                  <a:pt x="108" y="108"/>
                </a:lnTo>
                <a:lnTo>
                  <a:pt x="90" y="114"/>
                </a:lnTo>
                <a:lnTo>
                  <a:pt x="90" y="96"/>
                </a:lnTo>
                <a:lnTo>
                  <a:pt x="72" y="96"/>
                </a:lnTo>
                <a:lnTo>
                  <a:pt x="54" y="96"/>
                </a:lnTo>
                <a:lnTo>
                  <a:pt x="48" y="114"/>
                </a:lnTo>
                <a:lnTo>
                  <a:pt x="66" y="132"/>
                </a:lnTo>
                <a:lnTo>
                  <a:pt x="48" y="132"/>
                </a:lnTo>
                <a:lnTo>
                  <a:pt x="36" y="162"/>
                </a:lnTo>
                <a:lnTo>
                  <a:pt x="24" y="174"/>
                </a:lnTo>
                <a:lnTo>
                  <a:pt x="42" y="198"/>
                </a:lnTo>
                <a:lnTo>
                  <a:pt x="24" y="228"/>
                </a:lnTo>
                <a:lnTo>
                  <a:pt x="0" y="222"/>
                </a:lnTo>
                <a:lnTo>
                  <a:pt x="0" y="305"/>
                </a:lnTo>
                <a:lnTo>
                  <a:pt x="12" y="329"/>
                </a:lnTo>
                <a:lnTo>
                  <a:pt x="0" y="347"/>
                </a:lnTo>
                <a:lnTo>
                  <a:pt x="12" y="377"/>
                </a:lnTo>
                <a:lnTo>
                  <a:pt x="12" y="389"/>
                </a:lnTo>
                <a:lnTo>
                  <a:pt x="30" y="413"/>
                </a:lnTo>
                <a:lnTo>
                  <a:pt x="90" y="425"/>
                </a:lnTo>
                <a:lnTo>
                  <a:pt x="66" y="485"/>
                </a:lnTo>
                <a:lnTo>
                  <a:pt x="66" y="515"/>
                </a:lnTo>
                <a:lnTo>
                  <a:pt x="120" y="515"/>
                </a:lnTo>
                <a:lnTo>
                  <a:pt x="150" y="527"/>
                </a:lnTo>
                <a:lnTo>
                  <a:pt x="168" y="521"/>
                </a:lnTo>
                <a:lnTo>
                  <a:pt x="186" y="533"/>
                </a:lnTo>
                <a:lnTo>
                  <a:pt x="198" y="521"/>
                </a:lnTo>
                <a:lnTo>
                  <a:pt x="228" y="527"/>
                </a:lnTo>
                <a:lnTo>
                  <a:pt x="276" y="509"/>
                </a:lnTo>
                <a:lnTo>
                  <a:pt x="300" y="521"/>
                </a:lnTo>
                <a:lnTo>
                  <a:pt x="306" y="515"/>
                </a:lnTo>
                <a:lnTo>
                  <a:pt x="300" y="473"/>
                </a:lnTo>
                <a:lnTo>
                  <a:pt x="341" y="443"/>
                </a:lnTo>
                <a:lnTo>
                  <a:pt x="288" y="389"/>
                </a:lnTo>
                <a:lnTo>
                  <a:pt x="264" y="335"/>
                </a:lnTo>
                <a:lnTo>
                  <a:pt x="276" y="347"/>
                </a:lnTo>
                <a:lnTo>
                  <a:pt x="353" y="299"/>
                </a:lnTo>
                <a:lnTo>
                  <a:pt x="359" y="281"/>
                </a:lnTo>
                <a:lnTo>
                  <a:pt x="383" y="299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3" name=""/>
          <p:cNvSpPr/>
          <p:nvPr/>
        </p:nvSpPr>
        <p:spPr>
          <a:xfrm>
            <a:off x="4911840" y="2949480"/>
            <a:ext cx="1320840" cy="1127160"/>
          </a:xfrm>
          <a:custGeom>
            <a:avLst/>
            <a:gdLst/>
            <a:ahLst/>
            <a:rect l="l" t="t" r="r" b="b"/>
            <a:pathLst>
              <a:path w="438" h="407">
                <a:moveTo>
                  <a:pt x="420" y="66"/>
                </a:moveTo>
                <a:lnTo>
                  <a:pt x="432" y="150"/>
                </a:lnTo>
                <a:lnTo>
                  <a:pt x="402" y="186"/>
                </a:lnTo>
                <a:lnTo>
                  <a:pt x="420" y="204"/>
                </a:lnTo>
                <a:lnTo>
                  <a:pt x="414" y="233"/>
                </a:lnTo>
                <a:lnTo>
                  <a:pt x="438" y="305"/>
                </a:lnTo>
                <a:lnTo>
                  <a:pt x="396" y="353"/>
                </a:lnTo>
                <a:lnTo>
                  <a:pt x="384" y="383"/>
                </a:lnTo>
                <a:lnTo>
                  <a:pt x="384" y="407"/>
                </a:lnTo>
                <a:lnTo>
                  <a:pt x="372" y="407"/>
                </a:lnTo>
                <a:lnTo>
                  <a:pt x="324" y="383"/>
                </a:lnTo>
                <a:lnTo>
                  <a:pt x="258" y="395"/>
                </a:lnTo>
                <a:lnTo>
                  <a:pt x="240" y="377"/>
                </a:lnTo>
                <a:lnTo>
                  <a:pt x="216" y="383"/>
                </a:lnTo>
                <a:lnTo>
                  <a:pt x="198" y="371"/>
                </a:lnTo>
                <a:lnTo>
                  <a:pt x="162" y="341"/>
                </a:lnTo>
                <a:lnTo>
                  <a:pt x="162" y="323"/>
                </a:lnTo>
                <a:lnTo>
                  <a:pt x="126" y="317"/>
                </a:lnTo>
                <a:lnTo>
                  <a:pt x="114" y="329"/>
                </a:lnTo>
                <a:lnTo>
                  <a:pt x="84" y="293"/>
                </a:lnTo>
                <a:lnTo>
                  <a:pt x="48" y="275"/>
                </a:lnTo>
                <a:lnTo>
                  <a:pt x="30" y="287"/>
                </a:lnTo>
                <a:lnTo>
                  <a:pt x="36" y="251"/>
                </a:lnTo>
                <a:lnTo>
                  <a:pt x="24" y="233"/>
                </a:lnTo>
                <a:lnTo>
                  <a:pt x="12" y="156"/>
                </a:lnTo>
                <a:lnTo>
                  <a:pt x="0" y="144"/>
                </a:lnTo>
                <a:lnTo>
                  <a:pt x="12" y="108"/>
                </a:lnTo>
                <a:lnTo>
                  <a:pt x="0" y="78"/>
                </a:lnTo>
                <a:lnTo>
                  <a:pt x="18" y="84"/>
                </a:lnTo>
                <a:lnTo>
                  <a:pt x="18" y="72"/>
                </a:lnTo>
                <a:lnTo>
                  <a:pt x="6" y="72"/>
                </a:lnTo>
                <a:lnTo>
                  <a:pt x="12" y="66"/>
                </a:lnTo>
                <a:lnTo>
                  <a:pt x="138" y="0"/>
                </a:lnTo>
                <a:lnTo>
                  <a:pt x="204" y="0"/>
                </a:lnTo>
                <a:lnTo>
                  <a:pt x="204" y="12"/>
                </a:lnTo>
                <a:lnTo>
                  <a:pt x="192" y="6"/>
                </a:lnTo>
                <a:lnTo>
                  <a:pt x="204" y="36"/>
                </a:lnTo>
                <a:lnTo>
                  <a:pt x="246" y="24"/>
                </a:lnTo>
                <a:lnTo>
                  <a:pt x="306" y="36"/>
                </a:lnTo>
                <a:lnTo>
                  <a:pt x="384" y="30"/>
                </a:lnTo>
                <a:lnTo>
                  <a:pt x="420" y="54"/>
                </a:lnTo>
                <a:lnTo>
                  <a:pt x="420" y="6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4" name=""/>
          <p:cNvSpPr/>
          <p:nvPr/>
        </p:nvSpPr>
        <p:spPr>
          <a:xfrm>
            <a:off x="5708520" y="5278320"/>
            <a:ext cx="812880" cy="623880"/>
          </a:xfrm>
          <a:custGeom>
            <a:avLst/>
            <a:gdLst/>
            <a:ahLst/>
            <a:rect l="l" t="t" r="r" b="b"/>
            <a:pathLst>
              <a:path w="281" h="234">
                <a:moveTo>
                  <a:pt x="24" y="156"/>
                </a:moveTo>
                <a:lnTo>
                  <a:pt x="42" y="162"/>
                </a:lnTo>
                <a:lnTo>
                  <a:pt x="42" y="168"/>
                </a:lnTo>
                <a:lnTo>
                  <a:pt x="24" y="168"/>
                </a:lnTo>
                <a:lnTo>
                  <a:pt x="42" y="198"/>
                </a:lnTo>
                <a:lnTo>
                  <a:pt x="114" y="192"/>
                </a:lnTo>
                <a:lnTo>
                  <a:pt x="132" y="204"/>
                </a:lnTo>
                <a:lnTo>
                  <a:pt x="120" y="210"/>
                </a:lnTo>
                <a:lnTo>
                  <a:pt x="156" y="216"/>
                </a:lnTo>
                <a:lnTo>
                  <a:pt x="174" y="234"/>
                </a:lnTo>
                <a:lnTo>
                  <a:pt x="168" y="204"/>
                </a:lnTo>
                <a:lnTo>
                  <a:pt x="102" y="162"/>
                </a:lnTo>
                <a:lnTo>
                  <a:pt x="126" y="162"/>
                </a:lnTo>
                <a:lnTo>
                  <a:pt x="120" y="144"/>
                </a:lnTo>
                <a:lnTo>
                  <a:pt x="138" y="144"/>
                </a:lnTo>
                <a:lnTo>
                  <a:pt x="114" y="102"/>
                </a:lnTo>
                <a:lnTo>
                  <a:pt x="114" y="72"/>
                </a:lnTo>
                <a:lnTo>
                  <a:pt x="120" y="66"/>
                </a:lnTo>
                <a:lnTo>
                  <a:pt x="120" y="78"/>
                </a:lnTo>
                <a:lnTo>
                  <a:pt x="150" y="108"/>
                </a:lnTo>
                <a:lnTo>
                  <a:pt x="150" y="90"/>
                </a:lnTo>
                <a:lnTo>
                  <a:pt x="168" y="102"/>
                </a:lnTo>
                <a:lnTo>
                  <a:pt x="162" y="78"/>
                </a:lnTo>
                <a:lnTo>
                  <a:pt x="186" y="90"/>
                </a:lnTo>
                <a:lnTo>
                  <a:pt x="156" y="66"/>
                </a:lnTo>
                <a:lnTo>
                  <a:pt x="192" y="48"/>
                </a:lnTo>
                <a:lnTo>
                  <a:pt x="216" y="42"/>
                </a:lnTo>
                <a:lnTo>
                  <a:pt x="263" y="60"/>
                </a:lnTo>
                <a:lnTo>
                  <a:pt x="281" y="18"/>
                </a:lnTo>
                <a:lnTo>
                  <a:pt x="269" y="0"/>
                </a:lnTo>
                <a:lnTo>
                  <a:pt x="263" y="0"/>
                </a:lnTo>
                <a:lnTo>
                  <a:pt x="263" y="12"/>
                </a:lnTo>
                <a:lnTo>
                  <a:pt x="251" y="24"/>
                </a:lnTo>
                <a:lnTo>
                  <a:pt x="233" y="30"/>
                </a:lnTo>
                <a:lnTo>
                  <a:pt x="192" y="12"/>
                </a:lnTo>
                <a:lnTo>
                  <a:pt x="126" y="24"/>
                </a:lnTo>
                <a:lnTo>
                  <a:pt x="36" y="54"/>
                </a:lnTo>
                <a:lnTo>
                  <a:pt x="42" y="72"/>
                </a:lnTo>
                <a:lnTo>
                  <a:pt x="0" y="120"/>
                </a:lnTo>
                <a:lnTo>
                  <a:pt x="24" y="15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5" name=""/>
          <p:cNvSpPr/>
          <p:nvPr/>
        </p:nvSpPr>
        <p:spPr>
          <a:xfrm>
            <a:off x="5657760" y="5599080"/>
            <a:ext cx="50760" cy="475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6" y="0"/>
                </a:lnTo>
                <a:lnTo>
                  <a:pt x="0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6" name=""/>
          <p:cNvSpPr/>
          <p:nvPr/>
        </p:nvSpPr>
        <p:spPr>
          <a:xfrm>
            <a:off x="5746680" y="5791320"/>
            <a:ext cx="33480" cy="4608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0"/>
                </a:lnTo>
                <a:lnTo>
                  <a:pt x="0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7" name=""/>
          <p:cNvSpPr/>
          <p:nvPr/>
        </p:nvSpPr>
        <p:spPr>
          <a:xfrm>
            <a:off x="5830920" y="5803920"/>
            <a:ext cx="293760" cy="271440"/>
          </a:xfrm>
          <a:custGeom>
            <a:avLst/>
            <a:gdLst/>
            <a:ahLst/>
            <a:rect l="l" t="t" r="r" b="b"/>
            <a:pathLst>
              <a:path w="102" h="102">
                <a:moveTo>
                  <a:pt x="42" y="0"/>
                </a:moveTo>
                <a:lnTo>
                  <a:pt x="12" y="6"/>
                </a:lnTo>
                <a:lnTo>
                  <a:pt x="0" y="30"/>
                </a:lnTo>
                <a:lnTo>
                  <a:pt x="24" y="60"/>
                </a:lnTo>
                <a:lnTo>
                  <a:pt x="24" y="78"/>
                </a:lnTo>
                <a:lnTo>
                  <a:pt x="30" y="84"/>
                </a:lnTo>
                <a:lnTo>
                  <a:pt x="42" y="72"/>
                </a:lnTo>
                <a:lnTo>
                  <a:pt x="54" y="102"/>
                </a:lnTo>
                <a:lnTo>
                  <a:pt x="72" y="84"/>
                </a:lnTo>
                <a:lnTo>
                  <a:pt x="90" y="102"/>
                </a:lnTo>
                <a:lnTo>
                  <a:pt x="72" y="42"/>
                </a:lnTo>
                <a:lnTo>
                  <a:pt x="90" y="60"/>
                </a:lnTo>
                <a:lnTo>
                  <a:pt x="102" y="48"/>
                </a:lnTo>
                <a:lnTo>
                  <a:pt x="90" y="18"/>
                </a:lnTo>
                <a:lnTo>
                  <a:pt x="4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8" name=""/>
          <p:cNvSpPr/>
          <p:nvPr/>
        </p:nvSpPr>
        <p:spPr>
          <a:xfrm>
            <a:off x="6299280" y="5853240"/>
            <a:ext cx="33120" cy="4896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6"/>
                </a:lnTo>
                <a:lnTo>
                  <a:pt x="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40" bIns="3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9" name=""/>
          <p:cNvSpPr/>
          <p:nvPr/>
        </p:nvSpPr>
        <p:spPr>
          <a:xfrm>
            <a:off x="6141960" y="6200640"/>
            <a:ext cx="346320" cy="111240"/>
          </a:xfrm>
          <a:custGeom>
            <a:avLst/>
            <a:gdLst/>
            <a:ahLst/>
            <a:rect l="l" t="t" r="r" b="b"/>
            <a:pathLst>
              <a:path w="119" h="42">
                <a:moveTo>
                  <a:pt x="66" y="12"/>
                </a:moveTo>
                <a:lnTo>
                  <a:pt x="36" y="12"/>
                </a:lnTo>
                <a:lnTo>
                  <a:pt x="24" y="0"/>
                </a:lnTo>
                <a:lnTo>
                  <a:pt x="6" y="0"/>
                </a:lnTo>
                <a:lnTo>
                  <a:pt x="0" y="24"/>
                </a:lnTo>
                <a:lnTo>
                  <a:pt x="42" y="24"/>
                </a:lnTo>
                <a:lnTo>
                  <a:pt x="54" y="42"/>
                </a:lnTo>
                <a:lnTo>
                  <a:pt x="113" y="36"/>
                </a:lnTo>
                <a:lnTo>
                  <a:pt x="119" y="18"/>
                </a:lnTo>
                <a:lnTo>
                  <a:pt x="107" y="24"/>
                </a:lnTo>
                <a:lnTo>
                  <a:pt x="66" y="1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0" name=""/>
          <p:cNvSpPr/>
          <p:nvPr/>
        </p:nvSpPr>
        <p:spPr>
          <a:xfrm>
            <a:off x="6675480" y="6075360"/>
            <a:ext cx="69840" cy="77760"/>
          </a:xfrm>
          <a:custGeom>
            <a:avLst/>
            <a:gdLst/>
            <a:ahLst/>
            <a:rect l="l" t="t" r="r" b="b"/>
            <a:pathLst>
              <a:path w="24" h="29">
                <a:moveTo>
                  <a:pt x="18" y="24"/>
                </a:moveTo>
                <a:lnTo>
                  <a:pt x="24" y="0"/>
                </a:lnTo>
                <a:lnTo>
                  <a:pt x="0" y="18"/>
                </a:lnTo>
                <a:lnTo>
                  <a:pt x="0" y="29"/>
                </a:lnTo>
                <a:lnTo>
                  <a:pt x="18" y="2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1" name=""/>
          <p:cNvSpPr/>
          <p:nvPr/>
        </p:nvSpPr>
        <p:spPr>
          <a:xfrm>
            <a:off x="6432480" y="5759280"/>
            <a:ext cx="34920" cy="6192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24"/>
                </a:moveTo>
                <a:lnTo>
                  <a:pt x="12" y="6"/>
                </a:lnTo>
                <a:lnTo>
                  <a:pt x="0" y="0"/>
                </a:lnTo>
                <a:lnTo>
                  <a:pt x="6" y="2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6200" bIns="16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2" name=""/>
          <p:cNvSpPr/>
          <p:nvPr/>
        </p:nvSpPr>
        <p:spPr>
          <a:xfrm>
            <a:off x="6432480" y="5646600"/>
            <a:ext cx="88920" cy="46080"/>
          </a:xfrm>
          <a:custGeom>
            <a:avLst/>
            <a:gdLst/>
            <a:ahLst/>
            <a:rect l="l" t="t" r="r" b="b"/>
            <a:pathLst>
              <a:path w="30" h="18">
                <a:moveTo>
                  <a:pt x="30" y="18"/>
                </a:moveTo>
                <a:lnTo>
                  <a:pt x="18" y="0"/>
                </a:lnTo>
                <a:lnTo>
                  <a:pt x="0" y="12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3" name=""/>
          <p:cNvSpPr/>
          <p:nvPr/>
        </p:nvSpPr>
        <p:spPr>
          <a:xfrm>
            <a:off x="6332400" y="5549760"/>
            <a:ext cx="34920" cy="3204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4" name=""/>
          <p:cNvSpPr/>
          <p:nvPr/>
        </p:nvSpPr>
        <p:spPr>
          <a:xfrm>
            <a:off x="6265800" y="5419800"/>
            <a:ext cx="33480" cy="3312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2600" bIns="-12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5" name=""/>
          <p:cNvSpPr/>
          <p:nvPr/>
        </p:nvSpPr>
        <p:spPr>
          <a:xfrm>
            <a:off x="6093000" y="5692680"/>
            <a:ext cx="187200" cy="160560"/>
          </a:xfrm>
          <a:custGeom>
            <a:avLst/>
            <a:gdLst/>
            <a:ahLst/>
            <a:rect l="l" t="t" r="r" b="b"/>
            <a:pathLst>
              <a:path w="66" h="60">
                <a:moveTo>
                  <a:pt x="66" y="54"/>
                </a:moveTo>
                <a:lnTo>
                  <a:pt x="48" y="24"/>
                </a:lnTo>
                <a:lnTo>
                  <a:pt x="12" y="0"/>
                </a:lnTo>
                <a:lnTo>
                  <a:pt x="0" y="12"/>
                </a:lnTo>
                <a:lnTo>
                  <a:pt x="48" y="48"/>
                </a:lnTo>
                <a:lnTo>
                  <a:pt x="60" y="60"/>
                </a:lnTo>
                <a:lnTo>
                  <a:pt x="66" y="60"/>
                </a:lnTo>
                <a:lnTo>
                  <a:pt x="66" y="5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6" name=""/>
          <p:cNvSpPr/>
          <p:nvPr/>
        </p:nvSpPr>
        <p:spPr>
          <a:xfrm>
            <a:off x="3998880" y="4403880"/>
            <a:ext cx="1505160" cy="1449360"/>
          </a:xfrm>
          <a:custGeom>
            <a:avLst/>
            <a:gdLst/>
            <a:ahLst/>
            <a:rect l="l" t="t" r="r" b="b"/>
            <a:pathLst>
              <a:path w="521" h="545">
                <a:moveTo>
                  <a:pt x="306" y="96"/>
                </a:moveTo>
                <a:lnTo>
                  <a:pt x="317" y="90"/>
                </a:lnTo>
                <a:lnTo>
                  <a:pt x="306" y="78"/>
                </a:lnTo>
                <a:lnTo>
                  <a:pt x="300" y="54"/>
                </a:lnTo>
                <a:lnTo>
                  <a:pt x="294" y="54"/>
                </a:lnTo>
                <a:lnTo>
                  <a:pt x="306" y="36"/>
                </a:lnTo>
                <a:lnTo>
                  <a:pt x="252" y="24"/>
                </a:lnTo>
                <a:lnTo>
                  <a:pt x="234" y="0"/>
                </a:lnTo>
                <a:lnTo>
                  <a:pt x="162" y="12"/>
                </a:lnTo>
                <a:lnTo>
                  <a:pt x="162" y="30"/>
                </a:lnTo>
                <a:lnTo>
                  <a:pt x="150" y="30"/>
                </a:lnTo>
                <a:lnTo>
                  <a:pt x="150" y="48"/>
                </a:lnTo>
                <a:lnTo>
                  <a:pt x="114" y="36"/>
                </a:lnTo>
                <a:lnTo>
                  <a:pt x="102" y="72"/>
                </a:lnTo>
                <a:lnTo>
                  <a:pt x="78" y="48"/>
                </a:lnTo>
                <a:lnTo>
                  <a:pt x="48" y="72"/>
                </a:lnTo>
                <a:lnTo>
                  <a:pt x="12" y="78"/>
                </a:lnTo>
                <a:lnTo>
                  <a:pt x="0" y="84"/>
                </a:lnTo>
                <a:lnTo>
                  <a:pt x="18" y="114"/>
                </a:lnTo>
                <a:lnTo>
                  <a:pt x="0" y="138"/>
                </a:lnTo>
                <a:lnTo>
                  <a:pt x="6" y="144"/>
                </a:lnTo>
                <a:lnTo>
                  <a:pt x="18" y="179"/>
                </a:lnTo>
                <a:lnTo>
                  <a:pt x="36" y="185"/>
                </a:lnTo>
                <a:lnTo>
                  <a:pt x="36" y="203"/>
                </a:lnTo>
                <a:lnTo>
                  <a:pt x="60" y="197"/>
                </a:lnTo>
                <a:lnTo>
                  <a:pt x="90" y="168"/>
                </a:lnTo>
                <a:lnTo>
                  <a:pt x="150" y="197"/>
                </a:lnTo>
                <a:lnTo>
                  <a:pt x="168" y="251"/>
                </a:lnTo>
                <a:lnTo>
                  <a:pt x="198" y="293"/>
                </a:lnTo>
                <a:lnTo>
                  <a:pt x="216" y="293"/>
                </a:lnTo>
                <a:lnTo>
                  <a:pt x="282" y="359"/>
                </a:lnTo>
                <a:lnTo>
                  <a:pt x="306" y="359"/>
                </a:lnTo>
                <a:lnTo>
                  <a:pt x="335" y="395"/>
                </a:lnTo>
                <a:lnTo>
                  <a:pt x="359" y="395"/>
                </a:lnTo>
                <a:lnTo>
                  <a:pt x="365" y="419"/>
                </a:lnTo>
                <a:lnTo>
                  <a:pt x="383" y="431"/>
                </a:lnTo>
                <a:lnTo>
                  <a:pt x="395" y="425"/>
                </a:lnTo>
                <a:lnTo>
                  <a:pt x="419" y="497"/>
                </a:lnTo>
                <a:lnTo>
                  <a:pt x="401" y="509"/>
                </a:lnTo>
                <a:lnTo>
                  <a:pt x="395" y="533"/>
                </a:lnTo>
                <a:lnTo>
                  <a:pt x="395" y="545"/>
                </a:lnTo>
                <a:lnTo>
                  <a:pt x="413" y="545"/>
                </a:lnTo>
                <a:lnTo>
                  <a:pt x="431" y="521"/>
                </a:lnTo>
                <a:lnTo>
                  <a:pt x="437" y="497"/>
                </a:lnTo>
                <a:lnTo>
                  <a:pt x="455" y="485"/>
                </a:lnTo>
                <a:lnTo>
                  <a:pt x="455" y="461"/>
                </a:lnTo>
                <a:lnTo>
                  <a:pt x="431" y="443"/>
                </a:lnTo>
                <a:lnTo>
                  <a:pt x="443" y="407"/>
                </a:lnTo>
                <a:lnTo>
                  <a:pt x="461" y="401"/>
                </a:lnTo>
                <a:lnTo>
                  <a:pt x="491" y="419"/>
                </a:lnTo>
                <a:lnTo>
                  <a:pt x="515" y="437"/>
                </a:lnTo>
                <a:lnTo>
                  <a:pt x="521" y="425"/>
                </a:lnTo>
                <a:lnTo>
                  <a:pt x="491" y="389"/>
                </a:lnTo>
                <a:lnTo>
                  <a:pt x="407" y="347"/>
                </a:lnTo>
                <a:lnTo>
                  <a:pt x="413" y="323"/>
                </a:lnTo>
                <a:lnTo>
                  <a:pt x="413" y="317"/>
                </a:lnTo>
                <a:lnTo>
                  <a:pt x="371" y="323"/>
                </a:lnTo>
                <a:lnTo>
                  <a:pt x="353" y="305"/>
                </a:lnTo>
                <a:lnTo>
                  <a:pt x="323" y="275"/>
                </a:lnTo>
                <a:lnTo>
                  <a:pt x="300" y="215"/>
                </a:lnTo>
                <a:lnTo>
                  <a:pt x="252" y="185"/>
                </a:lnTo>
                <a:lnTo>
                  <a:pt x="246" y="156"/>
                </a:lnTo>
                <a:lnTo>
                  <a:pt x="252" y="138"/>
                </a:lnTo>
                <a:lnTo>
                  <a:pt x="246" y="126"/>
                </a:lnTo>
                <a:lnTo>
                  <a:pt x="246" y="108"/>
                </a:lnTo>
                <a:lnTo>
                  <a:pt x="288" y="84"/>
                </a:lnTo>
                <a:lnTo>
                  <a:pt x="300" y="84"/>
                </a:lnTo>
                <a:lnTo>
                  <a:pt x="306" y="9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7" name=""/>
          <p:cNvSpPr/>
          <p:nvPr/>
        </p:nvSpPr>
        <p:spPr>
          <a:xfrm>
            <a:off x="4189320" y="5343480"/>
            <a:ext cx="192240" cy="380880"/>
          </a:xfrm>
          <a:custGeom>
            <a:avLst/>
            <a:gdLst/>
            <a:ahLst/>
            <a:rect l="l" t="t" r="r" b="b"/>
            <a:pathLst>
              <a:path w="66" h="144">
                <a:moveTo>
                  <a:pt x="42" y="0"/>
                </a:moveTo>
                <a:lnTo>
                  <a:pt x="54" y="12"/>
                </a:lnTo>
                <a:lnTo>
                  <a:pt x="66" y="36"/>
                </a:lnTo>
                <a:lnTo>
                  <a:pt x="66" y="114"/>
                </a:lnTo>
                <a:lnTo>
                  <a:pt x="54" y="126"/>
                </a:lnTo>
                <a:lnTo>
                  <a:pt x="48" y="120"/>
                </a:lnTo>
                <a:lnTo>
                  <a:pt x="24" y="144"/>
                </a:lnTo>
                <a:lnTo>
                  <a:pt x="12" y="120"/>
                </a:lnTo>
                <a:lnTo>
                  <a:pt x="12" y="84"/>
                </a:lnTo>
                <a:lnTo>
                  <a:pt x="0" y="24"/>
                </a:lnTo>
                <a:lnTo>
                  <a:pt x="18" y="30"/>
                </a:lnTo>
                <a:lnTo>
                  <a:pt x="4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8" name=""/>
          <p:cNvSpPr/>
          <p:nvPr/>
        </p:nvSpPr>
        <p:spPr>
          <a:xfrm>
            <a:off x="4745160" y="5803920"/>
            <a:ext cx="392040" cy="225360"/>
          </a:xfrm>
          <a:custGeom>
            <a:avLst/>
            <a:gdLst/>
            <a:ahLst/>
            <a:rect l="l" t="t" r="r" b="b"/>
            <a:pathLst>
              <a:path w="137" h="84">
                <a:moveTo>
                  <a:pt x="137" y="0"/>
                </a:moveTo>
                <a:lnTo>
                  <a:pt x="113" y="48"/>
                </a:lnTo>
                <a:lnTo>
                  <a:pt x="119" y="72"/>
                </a:lnTo>
                <a:lnTo>
                  <a:pt x="113" y="84"/>
                </a:lnTo>
                <a:lnTo>
                  <a:pt x="95" y="84"/>
                </a:lnTo>
                <a:lnTo>
                  <a:pt x="77" y="72"/>
                </a:lnTo>
                <a:lnTo>
                  <a:pt x="6" y="36"/>
                </a:lnTo>
                <a:lnTo>
                  <a:pt x="0" y="18"/>
                </a:lnTo>
                <a:lnTo>
                  <a:pt x="6" y="6"/>
                </a:lnTo>
                <a:lnTo>
                  <a:pt x="30" y="6"/>
                </a:lnTo>
                <a:lnTo>
                  <a:pt x="48" y="18"/>
                </a:lnTo>
                <a:lnTo>
                  <a:pt x="137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9" name=""/>
          <p:cNvSpPr/>
          <p:nvPr/>
        </p:nvSpPr>
        <p:spPr>
          <a:xfrm>
            <a:off x="3860640" y="3862440"/>
            <a:ext cx="87480" cy="111240"/>
          </a:xfrm>
          <a:custGeom>
            <a:avLst/>
            <a:gdLst/>
            <a:ahLst/>
            <a:rect l="l" t="t" r="r" b="b"/>
            <a:pathLst>
              <a:path w="30" h="42">
                <a:moveTo>
                  <a:pt x="6" y="36"/>
                </a:moveTo>
                <a:lnTo>
                  <a:pt x="30" y="42"/>
                </a:lnTo>
                <a:lnTo>
                  <a:pt x="30" y="30"/>
                </a:lnTo>
                <a:lnTo>
                  <a:pt x="18" y="0"/>
                </a:lnTo>
                <a:lnTo>
                  <a:pt x="0" y="18"/>
                </a:lnTo>
                <a:lnTo>
                  <a:pt x="6" y="3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0" name=""/>
          <p:cNvSpPr/>
          <p:nvPr/>
        </p:nvSpPr>
        <p:spPr>
          <a:xfrm>
            <a:off x="3759120" y="3289320"/>
            <a:ext cx="50760" cy="493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0"/>
                </a:moveTo>
                <a:lnTo>
                  <a:pt x="0" y="18"/>
                </a:lnTo>
                <a:lnTo>
                  <a:pt x="12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1" name=""/>
          <p:cNvSpPr/>
          <p:nvPr/>
        </p:nvSpPr>
        <p:spPr>
          <a:xfrm>
            <a:off x="3586320" y="3241800"/>
            <a:ext cx="466560" cy="506160"/>
          </a:xfrm>
          <a:custGeom>
            <a:avLst/>
            <a:gdLst/>
            <a:ahLst/>
            <a:rect l="l" t="t" r="r" b="b"/>
            <a:pathLst>
              <a:path w="162" h="191">
                <a:moveTo>
                  <a:pt x="72" y="42"/>
                </a:moveTo>
                <a:lnTo>
                  <a:pt x="78" y="54"/>
                </a:lnTo>
                <a:lnTo>
                  <a:pt x="72" y="60"/>
                </a:lnTo>
                <a:lnTo>
                  <a:pt x="72" y="78"/>
                </a:lnTo>
                <a:lnTo>
                  <a:pt x="90" y="84"/>
                </a:lnTo>
                <a:lnTo>
                  <a:pt x="84" y="66"/>
                </a:lnTo>
                <a:lnTo>
                  <a:pt x="96" y="42"/>
                </a:lnTo>
                <a:lnTo>
                  <a:pt x="90" y="42"/>
                </a:lnTo>
                <a:lnTo>
                  <a:pt x="90" y="18"/>
                </a:lnTo>
                <a:lnTo>
                  <a:pt x="144" y="0"/>
                </a:lnTo>
                <a:lnTo>
                  <a:pt x="162" y="18"/>
                </a:lnTo>
                <a:lnTo>
                  <a:pt x="150" y="48"/>
                </a:lnTo>
                <a:lnTo>
                  <a:pt x="138" y="60"/>
                </a:lnTo>
                <a:lnTo>
                  <a:pt x="156" y="84"/>
                </a:lnTo>
                <a:lnTo>
                  <a:pt x="138" y="114"/>
                </a:lnTo>
                <a:lnTo>
                  <a:pt x="114" y="108"/>
                </a:lnTo>
                <a:lnTo>
                  <a:pt x="114" y="191"/>
                </a:lnTo>
                <a:lnTo>
                  <a:pt x="96" y="185"/>
                </a:lnTo>
                <a:lnTo>
                  <a:pt x="96" y="161"/>
                </a:lnTo>
                <a:lnTo>
                  <a:pt x="72" y="149"/>
                </a:lnTo>
                <a:lnTo>
                  <a:pt x="18" y="161"/>
                </a:lnTo>
                <a:lnTo>
                  <a:pt x="0" y="149"/>
                </a:lnTo>
                <a:lnTo>
                  <a:pt x="42" y="149"/>
                </a:lnTo>
                <a:lnTo>
                  <a:pt x="24" y="137"/>
                </a:lnTo>
                <a:lnTo>
                  <a:pt x="66" y="126"/>
                </a:lnTo>
                <a:lnTo>
                  <a:pt x="42" y="126"/>
                </a:lnTo>
                <a:lnTo>
                  <a:pt x="36" y="114"/>
                </a:lnTo>
                <a:lnTo>
                  <a:pt x="72" y="4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2" name=""/>
          <p:cNvSpPr/>
          <p:nvPr/>
        </p:nvSpPr>
        <p:spPr>
          <a:xfrm>
            <a:off x="1962000" y="5230800"/>
            <a:ext cx="416160" cy="750960"/>
          </a:xfrm>
          <a:custGeom>
            <a:avLst/>
            <a:gdLst/>
            <a:ahLst/>
            <a:rect l="l" t="t" r="r" b="b"/>
            <a:pathLst>
              <a:path w="144" h="282">
                <a:moveTo>
                  <a:pt x="30" y="18"/>
                </a:moveTo>
                <a:lnTo>
                  <a:pt x="36" y="66"/>
                </a:lnTo>
                <a:lnTo>
                  <a:pt x="0" y="192"/>
                </a:lnTo>
                <a:lnTo>
                  <a:pt x="12" y="210"/>
                </a:lnTo>
                <a:lnTo>
                  <a:pt x="36" y="204"/>
                </a:lnTo>
                <a:lnTo>
                  <a:pt x="24" y="282"/>
                </a:lnTo>
                <a:lnTo>
                  <a:pt x="90" y="276"/>
                </a:lnTo>
                <a:lnTo>
                  <a:pt x="90" y="252"/>
                </a:lnTo>
                <a:lnTo>
                  <a:pt x="114" y="228"/>
                </a:lnTo>
                <a:lnTo>
                  <a:pt x="96" y="204"/>
                </a:lnTo>
                <a:lnTo>
                  <a:pt x="108" y="174"/>
                </a:lnTo>
                <a:lnTo>
                  <a:pt x="96" y="144"/>
                </a:lnTo>
                <a:lnTo>
                  <a:pt x="114" y="126"/>
                </a:lnTo>
                <a:lnTo>
                  <a:pt x="114" y="108"/>
                </a:lnTo>
                <a:lnTo>
                  <a:pt x="120" y="60"/>
                </a:lnTo>
                <a:lnTo>
                  <a:pt x="144" y="30"/>
                </a:lnTo>
                <a:lnTo>
                  <a:pt x="132" y="12"/>
                </a:lnTo>
                <a:lnTo>
                  <a:pt x="66" y="12"/>
                </a:lnTo>
                <a:lnTo>
                  <a:pt x="60" y="0"/>
                </a:lnTo>
                <a:lnTo>
                  <a:pt x="30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3" name=""/>
          <p:cNvSpPr/>
          <p:nvPr/>
        </p:nvSpPr>
        <p:spPr>
          <a:xfrm>
            <a:off x="5708520" y="4195800"/>
            <a:ext cx="1192320" cy="780840"/>
          </a:xfrm>
          <a:custGeom>
            <a:avLst/>
            <a:gdLst/>
            <a:ahLst/>
            <a:rect l="l" t="t" r="r" b="b"/>
            <a:pathLst>
              <a:path w="413" h="293">
                <a:moveTo>
                  <a:pt x="0" y="138"/>
                </a:moveTo>
                <a:lnTo>
                  <a:pt x="42" y="126"/>
                </a:lnTo>
                <a:lnTo>
                  <a:pt x="78" y="42"/>
                </a:lnTo>
                <a:lnTo>
                  <a:pt x="114" y="18"/>
                </a:lnTo>
                <a:lnTo>
                  <a:pt x="192" y="18"/>
                </a:lnTo>
                <a:lnTo>
                  <a:pt x="210" y="30"/>
                </a:lnTo>
                <a:lnTo>
                  <a:pt x="287" y="0"/>
                </a:lnTo>
                <a:lnTo>
                  <a:pt x="317" y="30"/>
                </a:lnTo>
                <a:lnTo>
                  <a:pt x="347" y="96"/>
                </a:lnTo>
                <a:lnTo>
                  <a:pt x="353" y="180"/>
                </a:lnTo>
                <a:lnTo>
                  <a:pt x="371" y="192"/>
                </a:lnTo>
                <a:lnTo>
                  <a:pt x="413" y="186"/>
                </a:lnTo>
                <a:lnTo>
                  <a:pt x="413" y="222"/>
                </a:lnTo>
                <a:lnTo>
                  <a:pt x="389" y="240"/>
                </a:lnTo>
                <a:lnTo>
                  <a:pt x="395" y="222"/>
                </a:lnTo>
                <a:lnTo>
                  <a:pt x="383" y="216"/>
                </a:lnTo>
                <a:lnTo>
                  <a:pt x="377" y="281"/>
                </a:lnTo>
                <a:lnTo>
                  <a:pt x="299" y="263"/>
                </a:lnTo>
                <a:lnTo>
                  <a:pt x="233" y="293"/>
                </a:lnTo>
                <a:lnTo>
                  <a:pt x="126" y="281"/>
                </a:lnTo>
                <a:lnTo>
                  <a:pt x="120" y="275"/>
                </a:lnTo>
                <a:lnTo>
                  <a:pt x="126" y="263"/>
                </a:lnTo>
                <a:lnTo>
                  <a:pt x="114" y="263"/>
                </a:lnTo>
                <a:lnTo>
                  <a:pt x="102" y="246"/>
                </a:lnTo>
                <a:lnTo>
                  <a:pt x="108" y="240"/>
                </a:lnTo>
                <a:lnTo>
                  <a:pt x="102" y="228"/>
                </a:lnTo>
                <a:lnTo>
                  <a:pt x="96" y="240"/>
                </a:lnTo>
                <a:lnTo>
                  <a:pt x="60" y="216"/>
                </a:lnTo>
                <a:lnTo>
                  <a:pt x="54" y="198"/>
                </a:lnTo>
                <a:lnTo>
                  <a:pt x="42" y="192"/>
                </a:lnTo>
                <a:lnTo>
                  <a:pt x="24" y="156"/>
                </a:lnTo>
                <a:lnTo>
                  <a:pt x="0" y="13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4" name=""/>
          <p:cNvSpPr/>
          <p:nvPr/>
        </p:nvSpPr>
        <p:spPr>
          <a:xfrm>
            <a:off x="4848120" y="4435560"/>
            <a:ext cx="376200" cy="209520"/>
          </a:xfrm>
          <a:custGeom>
            <a:avLst/>
            <a:gdLst/>
            <a:ahLst/>
            <a:rect l="l" t="t" r="r" b="b"/>
            <a:pathLst>
              <a:path w="131" h="78">
                <a:moveTo>
                  <a:pt x="131" y="12"/>
                </a:moveTo>
                <a:lnTo>
                  <a:pt x="125" y="24"/>
                </a:lnTo>
                <a:lnTo>
                  <a:pt x="95" y="36"/>
                </a:lnTo>
                <a:lnTo>
                  <a:pt x="83" y="78"/>
                </a:lnTo>
                <a:lnTo>
                  <a:pt x="47" y="72"/>
                </a:lnTo>
                <a:lnTo>
                  <a:pt x="23" y="78"/>
                </a:lnTo>
                <a:lnTo>
                  <a:pt x="12" y="66"/>
                </a:lnTo>
                <a:lnTo>
                  <a:pt x="6" y="42"/>
                </a:lnTo>
                <a:lnTo>
                  <a:pt x="0" y="42"/>
                </a:lnTo>
                <a:lnTo>
                  <a:pt x="12" y="24"/>
                </a:lnTo>
                <a:lnTo>
                  <a:pt x="47" y="30"/>
                </a:lnTo>
                <a:lnTo>
                  <a:pt x="119" y="0"/>
                </a:lnTo>
                <a:lnTo>
                  <a:pt x="131" y="12"/>
                </a:lnTo>
                <a:lnTo>
                  <a:pt x="131" y="1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5" name=""/>
          <p:cNvSpPr/>
          <p:nvPr/>
        </p:nvSpPr>
        <p:spPr>
          <a:xfrm>
            <a:off x="4883040" y="4467240"/>
            <a:ext cx="739800" cy="669960"/>
          </a:xfrm>
          <a:custGeom>
            <a:avLst/>
            <a:gdLst/>
            <a:ahLst/>
            <a:rect l="l" t="t" r="r" b="b"/>
            <a:pathLst>
              <a:path w="257" h="251">
                <a:moveTo>
                  <a:pt x="155" y="203"/>
                </a:moveTo>
                <a:lnTo>
                  <a:pt x="209" y="245"/>
                </a:lnTo>
                <a:lnTo>
                  <a:pt x="203" y="251"/>
                </a:lnTo>
                <a:lnTo>
                  <a:pt x="185" y="239"/>
                </a:lnTo>
                <a:lnTo>
                  <a:pt x="149" y="227"/>
                </a:lnTo>
                <a:lnTo>
                  <a:pt x="173" y="227"/>
                </a:lnTo>
                <a:lnTo>
                  <a:pt x="143" y="203"/>
                </a:lnTo>
                <a:lnTo>
                  <a:pt x="107" y="197"/>
                </a:lnTo>
                <a:lnTo>
                  <a:pt x="65" y="161"/>
                </a:lnTo>
                <a:lnTo>
                  <a:pt x="77" y="150"/>
                </a:lnTo>
                <a:lnTo>
                  <a:pt x="65" y="138"/>
                </a:lnTo>
                <a:lnTo>
                  <a:pt x="53" y="102"/>
                </a:lnTo>
                <a:lnTo>
                  <a:pt x="41" y="90"/>
                </a:lnTo>
                <a:lnTo>
                  <a:pt x="29" y="90"/>
                </a:lnTo>
                <a:lnTo>
                  <a:pt x="17" y="120"/>
                </a:lnTo>
                <a:lnTo>
                  <a:pt x="11" y="114"/>
                </a:lnTo>
                <a:lnTo>
                  <a:pt x="0" y="96"/>
                </a:lnTo>
                <a:lnTo>
                  <a:pt x="0" y="72"/>
                </a:lnTo>
                <a:lnTo>
                  <a:pt x="11" y="66"/>
                </a:lnTo>
                <a:lnTo>
                  <a:pt x="35" y="60"/>
                </a:lnTo>
                <a:lnTo>
                  <a:pt x="71" y="66"/>
                </a:lnTo>
                <a:lnTo>
                  <a:pt x="83" y="24"/>
                </a:lnTo>
                <a:lnTo>
                  <a:pt x="113" y="12"/>
                </a:lnTo>
                <a:lnTo>
                  <a:pt x="119" y="0"/>
                </a:lnTo>
                <a:lnTo>
                  <a:pt x="119" y="0"/>
                </a:lnTo>
                <a:lnTo>
                  <a:pt x="185" y="60"/>
                </a:lnTo>
                <a:lnTo>
                  <a:pt x="221" y="48"/>
                </a:lnTo>
                <a:lnTo>
                  <a:pt x="233" y="84"/>
                </a:lnTo>
                <a:lnTo>
                  <a:pt x="257" y="96"/>
                </a:lnTo>
                <a:lnTo>
                  <a:pt x="245" y="96"/>
                </a:lnTo>
                <a:lnTo>
                  <a:pt x="239" y="108"/>
                </a:lnTo>
                <a:lnTo>
                  <a:pt x="233" y="114"/>
                </a:lnTo>
                <a:lnTo>
                  <a:pt x="221" y="96"/>
                </a:lnTo>
                <a:lnTo>
                  <a:pt x="143" y="84"/>
                </a:lnTo>
                <a:lnTo>
                  <a:pt x="113" y="96"/>
                </a:lnTo>
                <a:lnTo>
                  <a:pt x="101" y="78"/>
                </a:lnTo>
                <a:lnTo>
                  <a:pt x="89" y="108"/>
                </a:lnTo>
                <a:lnTo>
                  <a:pt x="101" y="120"/>
                </a:lnTo>
                <a:lnTo>
                  <a:pt x="155" y="203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6" name=""/>
          <p:cNvSpPr/>
          <p:nvPr/>
        </p:nvSpPr>
        <p:spPr>
          <a:xfrm>
            <a:off x="5137200" y="4675320"/>
            <a:ext cx="501480" cy="444240"/>
          </a:xfrm>
          <a:custGeom>
            <a:avLst/>
            <a:gdLst/>
            <a:ahLst/>
            <a:rect l="l" t="t" r="r" b="b"/>
            <a:pathLst>
              <a:path w="174" h="167">
                <a:moveTo>
                  <a:pt x="66" y="125"/>
                </a:moveTo>
                <a:lnTo>
                  <a:pt x="12" y="42"/>
                </a:lnTo>
                <a:lnTo>
                  <a:pt x="0" y="30"/>
                </a:lnTo>
                <a:lnTo>
                  <a:pt x="12" y="0"/>
                </a:lnTo>
                <a:lnTo>
                  <a:pt x="24" y="18"/>
                </a:lnTo>
                <a:lnTo>
                  <a:pt x="54" y="6"/>
                </a:lnTo>
                <a:lnTo>
                  <a:pt x="132" y="18"/>
                </a:lnTo>
                <a:lnTo>
                  <a:pt x="144" y="36"/>
                </a:lnTo>
                <a:lnTo>
                  <a:pt x="150" y="30"/>
                </a:lnTo>
                <a:lnTo>
                  <a:pt x="168" y="36"/>
                </a:lnTo>
                <a:lnTo>
                  <a:pt x="150" y="66"/>
                </a:lnTo>
                <a:lnTo>
                  <a:pt x="174" y="83"/>
                </a:lnTo>
                <a:lnTo>
                  <a:pt x="168" y="89"/>
                </a:lnTo>
                <a:lnTo>
                  <a:pt x="156" y="89"/>
                </a:lnTo>
                <a:lnTo>
                  <a:pt x="168" y="107"/>
                </a:lnTo>
                <a:lnTo>
                  <a:pt x="156" y="113"/>
                </a:lnTo>
                <a:lnTo>
                  <a:pt x="144" y="113"/>
                </a:lnTo>
                <a:lnTo>
                  <a:pt x="150" y="125"/>
                </a:lnTo>
                <a:lnTo>
                  <a:pt x="132" y="113"/>
                </a:lnTo>
                <a:lnTo>
                  <a:pt x="126" y="119"/>
                </a:lnTo>
                <a:lnTo>
                  <a:pt x="132" y="137"/>
                </a:lnTo>
                <a:lnTo>
                  <a:pt x="120" y="149"/>
                </a:lnTo>
                <a:lnTo>
                  <a:pt x="120" y="167"/>
                </a:lnTo>
                <a:lnTo>
                  <a:pt x="66" y="125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7" name=""/>
          <p:cNvSpPr/>
          <p:nvPr/>
        </p:nvSpPr>
        <p:spPr>
          <a:xfrm>
            <a:off x="5519880" y="4564080"/>
            <a:ext cx="538200" cy="650880"/>
          </a:xfrm>
          <a:custGeom>
            <a:avLst/>
            <a:gdLst/>
            <a:ahLst/>
            <a:rect l="l" t="t" r="r" b="b"/>
            <a:pathLst>
              <a:path w="186" h="245">
                <a:moveTo>
                  <a:pt x="18" y="72"/>
                </a:moveTo>
                <a:lnTo>
                  <a:pt x="24" y="60"/>
                </a:lnTo>
                <a:lnTo>
                  <a:pt x="36" y="60"/>
                </a:lnTo>
                <a:lnTo>
                  <a:pt x="12" y="48"/>
                </a:lnTo>
                <a:lnTo>
                  <a:pt x="0" y="12"/>
                </a:lnTo>
                <a:lnTo>
                  <a:pt x="42" y="0"/>
                </a:lnTo>
                <a:lnTo>
                  <a:pt x="66" y="0"/>
                </a:lnTo>
                <a:lnTo>
                  <a:pt x="90" y="18"/>
                </a:lnTo>
                <a:lnTo>
                  <a:pt x="108" y="54"/>
                </a:lnTo>
                <a:lnTo>
                  <a:pt x="120" y="60"/>
                </a:lnTo>
                <a:lnTo>
                  <a:pt x="126" y="78"/>
                </a:lnTo>
                <a:lnTo>
                  <a:pt x="162" y="102"/>
                </a:lnTo>
                <a:lnTo>
                  <a:pt x="168" y="90"/>
                </a:lnTo>
                <a:lnTo>
                  <a:pt x="174" y="102"/>
                </a:lnTo>
                <a:lnTo>
                  <a:pt x="168" y="108"/>
                </a:lnTo>
                <a:lnTo>
                  <a:pt x="180" y="125"/>
                </a:lnTo>
                <a:lnTo>
                  <a:pt x="168" y="125"/>
                </a:lnTo>
                <a:lnTo>
                  <a:pt x="162" y="143"/>
                </a:lnTo>
                <a:lnTo>
                  <a:pt x="168" y="161"/>
                </a:lnTo>
                <a:lnTo>
                  <a:pt x="186" y="191"/>
                </a:lnTo>
                <a:lnTo>
                  <a:pt x="168" y="215"/>
                </a:lnTo>
                <a:lnTo>
                  <a:pt x="168" y="227"/>
                </a:lnTo>
                <a:lnTo>
                  <a:pt x="120" y="227"/>
                </a:lnTo>
                <a:lnTo>
                  <a:pt x="90" y="245"/>
                </a:lnTo>
                <a:lnTo>
                  <a:pt x="66" y="221"/>
                </a:lnTo>
                <a:lnTo>
                  <a:pt x="54" y="215"/>
                </a:lnTo>
                <a:lnTo>
                  <a:pt x="54" y="203"/>
                </a:lnTo>
                <a:lnTo>
                  <a:pt x="60" y="209"/>
                </a:lnTo>
                <a:lnTo>
                  <a:pt x="66" y="197"/>
                </a:lnTo>
                <a:lnTo>
                  <a:pt x="24" y="161"/>
                </a:lnTo>
                <a:lnTo>
                  <a:pt x="24" y="155"/>
                </a:lnTo>
                <a:lnTo>
                  <a:pt x="36" y="149"/>
                </a:lnTo>
                <a:lnTo>
                  <a:pt x="24" y="131"/>
                </a:lnTo>
                <a:lnTo>
                  <a:pt x="36" y="131"/>
                </a:lnTo>
                <a:lnTo>
                  <a:pt x="42" y="125"/>
                </a:lnTo>
                <a:lnTo>
                  <a:pt x="18" y="108"/>
                </a:lnTo>
                <a:lnTo>
                  <a:pt x="36" y="78"/>
                </a:lnTo>
                <a:lnTo>
                  <a:pt x="18" y="7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8" name=""/>
          <p:cNvSpPr/>
          <p:nvPr/>
        </p:nvSpPr>
        <p:spPr>
          <a:xfrm>
            <a:off x="5467320" y="4976640"/>
            <a:ext cx="241200" cy="287640"/>
          </a:xfrm>
          <a:custGeom>
            <a:avLst/>
            <a:gdLst/>
            <a:ahLst/>
            <a:rect l="l" t="t" r="r" b="b"/>
            <a:pathLst>
              <a:path w="84" h="108">
                <a:moveTo>
                  <a:pt x="0" y="66"/>
                </a:moveTo>
                <a:lnTo>
                  <a:pt x="0" y="60"/>
                </a:lnTo>
                <a:lnTo>
                  <a:pt x="48" y="108"/>
                </a:lnTo>
                <a:lnTo>
                  <a:pt x="54" y="72"/>
                </a:lnTo>
                <a:lnTo>
                  <a:pt x="66" y="60"/>
                </a:lnTo>
                <a:lnTo>
                  <a:pt x="72" y="60"/>
                </a:lnTo>
                <a:lnTo>
                  <a:pt x="72" y="48"/>
                </a:lnTo>
                <a:lnTo>
                  <a:pt x="78" y="54"/>
                </a:lnTo>
                <a:lnTo>
                  <a:pt x="84" y="42"/>
                </a:lnTo>
                <a:lnTo>
                  <a:pt x="42" y="6"/>
                </a:lnTo>
                <a:lnTo>
                  <a:pt x="42" y="0"/>
                </a:lnTo>
                <a:lnTo>
                  <a:pt x="30" y="0"/>
                </a:lnTo>
                <a:lnTo>
                  <a:pt x="36" y="12"/>
                </a:lnTo>
                <a:lnTo>
                  <a:pt x="18" y="0"/>
                </a:lnTo>
                <a:lnTo>
                  <a:pt x="12" y="6"/>
                </a:lnTo>
                <a:lnTo>
                  <a:pt x="18" y="24"/>
                </a:lnTo>
                <a:lnTo>
                  <a:pt x="6" y="36"/>
                </a:lnTo>
                <a:lnTo>
                  <a:pt x="6" y="54"/>
                </a:lnTo>
                <a:lnTo>
                  <a:pt x="0" y="6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9" name=""/>
          <p:cNvSpPr/>
          <p:nvPr/>
        </p:nvSpPr>
        <p:spPr>
          <a:xfrm>
            <a:off x="1978200" y="4976640"/>
            <a:ext cx="1608120" cy="1163880"/>
          </a:xfrm>
          <a:custGeom>
            <a:avLst/>
            <a:gdLst/>
            <a:ahLst/>
            <a:rect l="l" t="t" r="r" b="b"/>
            <a:pathLst>
              <a:path w="557" h="438">
                <a:moveTo>
                  <a:pt x="330" y="18"/>
                </a:moveTo>
                <a:lnTo>
                  <a:pt x="378" y="54"/>
                </a:lnTo>
                <a:lnTo>
                  <a:pt x="426" y="60"/>
                </a:lnTo>
                <a:lnTo>
                  <a:pt x="450" y="54"/>
                </a:lnTo>
                <a:lnTo>
                  <a:pt x="468" y="60"/>
                </a:lnTo>
                <a:lnTo>
                  <a:pt x="480" y="78"/>
                </a:lnTo>
                <a:lnTo>
                  <a:pt x="480" y="72"/>
                </a:lnTo>
                <a:lnTo>
                  <a:pt x="498" y="78"/>
                </a:lnTo>
                <a:lnTo>
                  <a:pt x="545" y="78"/>
                </a:lnTo>
                <a:lnTo>
                  <a:pt x="557" y="84"/>
                </a:lnTo>
                <a:lnTo>
                  <a:pt x="545" y="114"/>
                </a:lnTo>
                <a:lnTo>
                  <a:pt x="444" y="168"/>
                </a:lnTo>
                <a:lnTo>
                  <a:pt x="396" y="252"/>
                </a:lnTo>
                <a:lnTo>
                  <a:pt x="402" y="276"/>
                </a:lnTo>
                <a:lnTo>
                  <a:pt x="420" y="282"/>
                </a:lnTo>
                <a:lnTo>
                  <a:pt x="414" y="294"/>
                </a:lnTo>
                <a:lnTo>
                  <a:pt x="390" y="312"/>
                </a:lnTo>
                <a:lnTo>
                  <a:pt x="378" y="354"/>
                </a:lnTo>
                <a:lnTo>
                  <a:pt x="354" y="354"/>
                </a:lnTo>
                <a:lnTo>
                  <a:pt x="324" y="396"/>
                </a:lnTo>
                <a:lnTo>
                  <a:pt x="222" y="396"/>
                </a:lnTo>
                <a:lnTo>
                  <a:pt x="174" y="438"/>
                </a:lnTo>
                <a:lnTo>
                  <a:pt x="144" y="426"/>
                </a:lnTo>
                <a:lnTo>
                  <a:pt x="120" y="378"/>
                </a:lnTo>
                <a:lnTo>
                  <a:pt x="84" y="372"/>
                </a:lnTo>
                <a:lnTo>
                  <a:pt x="84" y="348"/>
                </a:lnTo>
                <a:lnTo>
                  <a:pt x="108" y="324"/>
                </a:lnTo>
                <a:lnTo>
                  <a:pt x="90" y="300"/>
                </a:lnTo>
                <a:lnTo>
                  <a:pt x="102" y="270"/>
                </a:lnTo>
                <a:lnTo>
                  <a:pt x="90" y="240"/>
                </a:lnTo>
                <a:lnTo>
                  <a:pt x="108" y="222"/>
                </a:lnTo>
                <a:lnTo>
                  <a:pt x="108" y="204"/>
                </a:lnTo>
                <a:lnTo>
                  <a:pt x="114" y="156"/>
                </a:lnTo>
                <a:lnTo>
                  <a:pt x="138" y="126"/>
                </a:lnTo>
                <a:lnTo>
                  <a:pt x="126" y="108"/>
                </a:lnTo>
                <a:lnTo>
                  <a:pt x="60" y="108"/>
                </a:lnTo>
                <a:lnTo>
                  <a:pt x="54" y="96"/>
                </a:lnTo>
                <a:lnTo>
                  <a:pt x="24" y="114"/>
                </a:lnTo>
                <a:lnTo>
                  <a:pt x="30" y="78"/>
                </a:lnTo>
                <a:lnTo>
                  <a:pt x="24" y="84"/>
                </a:lnTo>
                <a:lnTo>
                  <a:pt x="18" y="72"/>
                </a:lnTo>
                <a:lnTo>
                  <a:pt x="24" y="60"/>
                </a:lnTo>
                <a:lnTo>
                  <a:pt x="0" y="42"/>
                </a:lnTo>
                <a:lnTo>
                  <a:pt x="18" y="24"/>
                </a:lnTo>
                <a:lnTo>
                  <a:pt x="42" y="24"/>
                </a:lnTo>
                <a:lnTo>
                  <a:pt x="54" y="0"/>
                </a:lnTo>
                <a:lnTo>
                  <a:pt x="330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0" name=""/>
          <p:cNvSpPr/>
          <p:nvPr/>
        </p:nvSpPr>
        <p:spPr>
          <a:xfrm>
            <a:off x="3327480" y="5692680"/>
            <a:ext cx="34920" cy="3168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4040" bIns="-14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1" name=""/>
          <p:cNvSpPr/>
          <p:nvPr/>
        </p:nvSpPr>
        <p:spPr>
          <a:xfrm>
            <a:off x="3654360" y="5549760"/>
            <a:ext cx="50760" cy="1584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8" y="6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29880" bIns="-29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2" name=""/>
          <p:cNvSpPr/>
          <p:nvPr/>
        </p:nvSpPr>
        <p:spPr>
          <a:xfrm>
            <a:off x="3463920" y="5549760"/>
            <a:ext cx="122400" cy="111240"/>
          </a:xfrm>
          <a:custGeom>
            <a:avLst/>
            <a:gdLst/>
            <a:ahLst/>
            <a:rect l="l" t="t" r="r" b="b"/>
            <a:pathLst>
              <a:path w="42" h="42">
                <a:moveTo>
                  <a:pt x="36" y="0"/>
                </a:moveTo>
                <a:lnTo>
                  <a:pt x="36" y="12"/>
                </a:lnTo>
                <a:lnTo>
                  <a:pt x="42" y="18"/>
                </a:lnTo>
                <a:lnTo>
                  <a:pt x="30" y="42"/>
                </a:lnTo>
                <a:lnTo>
                  <a:pt x="0" y="24"/>
                </a:lnTo>
                <a:lnTo>
                  <a:pt x="3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3" name=""/>
          <p:cNvSpPr/>
          <p:nvPr/>
        </p:nvSpPr>
        <p:spPr>
          <a:xfrm>
            <a:off x="3776760" y="1376280"/>
            <a:ext cx="985680" cy="893880"/>
          </a:xfrm>
          <a:custGeom>
            <a:avLst/>
            <a:gdLst/>
            <a:ahLst/>
            <a:rect l="l" t="t" r="r" b="b"/>
            <a:pathLst>
              <a:path w="541" h="523">
                <a:moveTo>
                  <a:pt x="16" y="0"/>
                </a:moveTo>
                <a:lnTo>
                  <a:pt x="19" y="0"/>
                </a:lnTo>
                <a:lnTo>
                  <a:pt x="9" y="28"/>
                </a:lnTo>
                <a:lnTo>
                  <a:pt x="19" y="38"/>
                </a:lnTo>
                <a:lnTo>
                  <a:pt x="9" y="75"/>
                </a:lnTo>
                <a:lnTo>
                  <a:pt x="9" y="112"/>
                </a:lnTo>
                <a:lnTo>
                  <a:pt x="95" y="112"/>
                </a:lnTo>
                <a:lnTo>
                  <a:pt x="104" y="75"/>
                </a:lnTo>
                <a:lnTo>
                  <a:pt x="104" y="103"/>
                </a:lnTo>
                <a:lnTo>
                  <a:pt x="142" y="103"/>
                </a:lnTo>
                <a:lnTo>
                  <a:pt x="180" y="56"/>
                </a:lnTo>
                <a:lnTo>
                  <a:pt x="161" y="103"/>
                </a:lnTo>
                <a:lnTo>
                  <a:pt x="190" y="94"/>
                </a:lnTo>
                <a:lnTo>
                  <a:pt x="152" y="112"/>
                </a:lnTo>
                <a:lnTo>
                  <a:pt x="152" y="140"/>
                </a:lnTo>
                <a:lnTo>
                  <a:pt x="133" y="150"/>
                </a:lnTo>
                <a:lnTo>
                  <a:pt x="123" y="112"/>
                </a:lnTo>
                <a:lnTo>
                  <a:pt x="9" y="140"/>
                </a:lnTo>
                <a:lnTo>
                  <a:pt x="19" y="150"/>
                </a:lnTo>
                <a:lnTo>
                  <a:pt x="19" y="168"/>
                </a:lnTo>
                <a:lnTo>
                  <a:pt x="0" y="159"/>
                </a:lnTo>
                <a:lnTo>
                  <a:pt x="19" y="187"/>
                </a:lnTo>
                <a:lnTo>
                  <a:pt x="47" y="178"/>
                </a:lnTo>
                <a:lnTo>
                  <a:pt x="19" y="224"/>
                </a:lnTo>
                <a:lnTo>
                  <a:pt x="19" y="252"/>
                </a:lnTo>
                <a:lnTo>
                  <a:pt x="38" y="234"/>
                </a:lnTo>
                <a:lnTo>
                  <a:pt x="47" y="252"/>
                </a:lnTo>
                <a:lnTo>
                  <a:pt x="38" y="271"/>
                </a:lnTo>
                <a:lnTo>
                  <a:pt x="38" y="280"/>
                </a:lnTo>
                <a:lnTo>
                  <a:pt x="95" y="196"/>
                </a:lnTo>
                <a:lnTo>
                  <a:pt x="142" y="196"/>
                </a:lnTo>
                <a:lnTo>
                  <a:pt x="114" y="224"/>
                </a:lnTo>
                <a:lnTo>
                  <a:pt x="104" y="206"/>
                </a:lnTo>
                <a:lnTo>
                  <a:pt x="57" y="290"/>
                </a:lnTo>
                <a:lnTo>
                  <a:pt x="95" y="299"/>
                </a:lnTo>
                <a:lnTo>
                  <a:pt x="19" y="346"/>
                </a:lnTo>
                <a:lnTo>
                  <a:pt x="19" y="355"/>
                </a:lnTo>
                <a:lnTo>
                  <a:pt x="95" y="336"/>
                </a:lnTo>
                <a:lnTo>
                  <a:pt x="66" y="411"/>
                </a:lnTo>
                <a:lnTo>
                  <a:pt x="47" y="402"/>
                </a:lnTo>
                <a:lnTo>
                  <a:pt x="38" y="439"/>
                </a:lnTo>
                <a:lnTo>
                  <a:pt x="95" y="495"/>
                </a:lnTo>
                <a:lnTo>
                  <a:pt x="123" y="486"/>
                </a:lnTo>
                <a:lnTo>
                  <a:pt x="114" y="523"/>
                </a:lnTo>
                <a:lnTo>
                  <a:pt x="190" y="523"/>
                </a:lnTo>
                <a:lnTo>
                  <a:pt x="285" y="458"/>
                </a:lnTo>
                <a:lnTo>
                  <a:pt x="323" y="392"/>
                </a:lnTo>
                <a:lnTo>
                  <a:pt x="361" y="402"/>
                </a:lnTo>
                <a:lnTo>
                  <a:pt x="380" y="364"/>
                </a:lnTo>
                <a:lnTo>
                  <a:pt x="361" y="308"/>
                </a:lnTo>
                <a:lnTo>
                  <a:pt x="389" y="327"/>
                </a:lnTo>
                <a:lnTo>
                  <a:pt x="380" y="290"/>
                </a:lnTo>
                <a:lnTo>
                  <a:pt x="389" y="280"/>
                </a:lnTo>
                <a:lnTo>
                  <a:pt x="398" y="374"/>
                </a:lnTo>
                <a:lnTo>
                  <a:pt x="427" y="392"/>
                </a:lnTo>
                <a:lnTo>
                  <a:pt x="436" y="430"/>
                </a:lnTo>
                <a:lnTo>
                  <a:pt x="455" y="411"/>
                </a:lnTo>
                <a:lnTo>
                  <a:pt x="465" y="364"/>
                </a:lnTo>
                <a:lnTo>
                  <a:pt x="455" y="327"/>
                </a:lnTo>
                <a:lnTo>
                  <a:pt x="474" y="280"/>
                </a:lnTo>
                <a:lnTo>
                  <a:pt x="512" y="252"/>
                </a:lnTo>
                <a:lnTo>
                  <a:pt x="522" y="196"/>
                </a:lnTo>
                <a:lnTo>
                  <a:pt x="493" y="140"/>
                </a:lnTo>
                <a:lnTo>
                  <a:pt x="541" y="84"/>
                </a:lnTo>
                <a:lnTo>
                  <a:pt x="514" y="0"/>
                </a:lnTo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4" name=""/>
          <p:cNvSpPr/>
          <p:nvPr/>
        </p:nvSpPr>
        <p:spPr>
          <a:xfrm>
            <a:off x="4554360" y="1376280"/>
            <a:ext cx="966960" cy="1467000"/>
          </a:xfrm>
          <a:custGeom>
            <a:avLst/>
            <a:gdLst/>
            <a:ahLst/>
            <a:rect l="l" t="t" r="r" b="b"/>
            <a:pathLst>
              <a:path w="530" h="858">
                <a:moveTo>
                  <a:pt x="78" y="0"/>
                </a:moveTo>
                <a:lnTo>
                  <a:pt x="114" y="84"/>
                </a:lnTo>
                <a:lnTo>
                  <a:pt x="66" y="140"/>
                </a:lnTo>
                <a:lnTo>
                  <a:pt x="95" y="196"/>
                </a:lnTo>
                <a:lnTo>
                  <a:pt x="85" y="252"/>
                </a:lnTo>
                <a:lnTo>
                  <a:pt x="47" y="281"/>
                </a:lnTo>
                <a:lnTo>
                  <a:pt x="28" y="327"/>
                </a:lnTo>
                <a:lnTo>
                  <a:pt x="38" y="365"/>
                </a:lnTo>
                <a:lnTo>
                  <a:pt x="28" y="411"/>
                </a:lnTo>
                <a:lnTo>
                  <a:pt x="9" y="430"/>
                </a:lnTo>
                <a:lnTo>
                  <a:pt x="0" y="393"/>
                </a:lnTo>
                <a:lnTo>
                  <a:pt x="0" y="411"/>
                </a:lnTo>
                <a:lnTo>
                  <a:pt x="0" y="467"/>
                </a:lnTo>
                <a:lnTo>
                  <a:pt x="19" y="495"/>
                </a:lnTo>
                <a:lnTo>
                  <a:pt x="28" y="486"/>
                </a:lnTo>
                <a:lnTo>
                  <a:pt x="38" y="495"/>
                </a:lnTo>
                <a:lnTo>
                  <a:pt x="19" y="523"/>
                </a:lnTo>
                <a:lnTo>
                  <a:pt x="38" y="523"/>
                </a:lnTo>
                <a:lnTo>
                  <a:pt x="38" y="559"/>
                </a:lnTo>
                <a:lnTo>
                  <a:pt x="57" y="559"/>
                </a:lnTo>
                <a:lnTo>
                  <a:pt x="47" y="615"/>
                </a:lnTo>
                <a:lnTo>
                  <a:pt x="123" y="718"/>
                </a:lnTo>
                <a:lnTo>
                  <a:pt x="104" y="737"/>
                </a:lnTo>
                <a:lnTo>
                  <a:pt x="114" y="755"/>
                </a:lnTo>
                <a:lnTo>
                  <a:pt x="95" y="765"/>
                </a:lnTo>
                <a:lnTo>
                  <a:pt x="123" y="830"/>
                </a:lnTo>
                <a:lnTo>
                  <a:pt x="114" y="858"/>
                </a:lnTo>
                <a:lnTo>
                  <a:pt x="207" y="858"/>
                </a:lnTo>
                <a:lnTo>
                  <a:pt x="226" y="774"/>
                </a:lnTo>
                <a:lnTo>
                  <a:pt x="330" y="765"/>
                </a:lnTo>
                <a:lnTo>
                  <a:pt x="378" y="606"/>
                </a:lnTo>
                <a:lnTo>
                  <a:pt x="368" y="542"/>
                </a:lnTo>
                <a:lnTo>
                  <a:pt x="387" y="542"/>
                </a:lnTo>
                <a:lnTo>
                  <a:pt x="387" y="495"/>
                </a:lnTo>
                <a:lnTo>
                  <a:pt x="359" y="477"/>
                </a:lnTo>
                <a:lnTo>
                  <a:pt x="387" y="467"/>
                </a:lnTo>
                <a:lnTo>
                  <a:pt x="349" y="458"/>
                </a:lnTo>
                <a:lnTo>
                  <a:pt x="406" y="439"/>
                </a:lnTo>
                <a:lnTo>
                  <a:pt x="444" y="393"/>
                </a:lnTo>
                <a:lnTo>
                  <a:pt x="463" y="411"/>
                </a:lnTo>
                <a:lnTo>
                  <a:pt x="492" y="383"/>
                </a:lnTo>
                <a:lnTo>
                  <a:pt x="492" y="365"/>
                </a:lnTo>
                <a:lnTo>
                  <a:pt x="520" y="355"/>
                </a:lnTo>
                <a:lnTo>
                  <a:pt x="425" y="365"/>
                </a:lnTo>
                <a:lnTo>
                  <a:pt x="359" y="337"/>
                </a:lnTo>
                <a:lnTo>
                  <a:pt x="406" y="327"/>
                </a:lnTo>
                <a:lnTo>
                  <a:pt x="463" y="355"/>
                </a:lnTo>
                <a:lnTo>
                  <a:pt x="511" y="327"/>
                </a:lnTo>
                <a:lnTo>
                  <a:pt x="530" y="281"/>
                </a:lnTo>
                <a:lnTo>
                  <a:pt x="501" y="234"/>
                </a:lnTo>
                <a:lnTo>
                  <a:pt x="511" y="224"/>
                </a:lnTo>
                <a:lnTo>
                  <a:pt x="444" y="178"/>
                </a:lnTo>
                <a:lnTo>
                  <a:pt x="397" y="243"/>
                </a:lnTo>
                <a:lnTo>
                  <a:pt x="349" y="252"/>
                </a:lnTo>
                <a:lnTo>
                  <a:pt x="416" y="206"/>
                </a:lnTo>
                <a:lnTo>
                  <a:pt x="406" y="56"/>
                </a:lnTo>
                <a:lnTo>
                  <a:pt x="416" y="28"/>
                </a:lnTo>
                <a:lnTo>
                  <a:pt x="435" y="38"/>
                </a:lnTo>
                <a:lnTo>
                  <a:pt x="447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5" name=""/>
          <p:cNvSpPr/>
          <p:nvPr/>
        </p:nvSpPr>
        <p:spPr>
          <a:xfrm>
            <a:off x="5450040" y="2316240"/>
            <a:ext cx="104760" cy="190440"/>
          </a:xfrm>
          <a:custGeom>
            <a:avLst/>
            <a:gdLst/>
            <a:ahLst/>
            <a:rect l="l" t="t" r="r" b="b"/>
            <a:pathLst>
              <a:path w="36" h="72">
                <a:moveTo>
                  <a:pt x="0" y="72"/>
                </a:moveTo>
                <a:lnTo>
                  <a:pt x="30" y="36"/>
                </a:lnTo>
                <a:lnTo>
                  <a:pt x="24" y="12"/>
                </a:lnTo>
                <a:lnTo>
                  <a:pt x="36" y="0"/>
                </a:lnTo>
                <a:lnTo>
                  <a:pt x="18" y="0"/>
                </a:lnTo>
                <a:lnTo>
                  <a:pt x="0" y="24"/>
                </a:lnTo>
                <a:lnTo>
                  <a:pt x="0" y="7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6" name=""/>
          <p:cNvSpPr/>
          <p:nvPr/>
        </p:nvSpPr>
        <p:spPr>
          <a:xfrm>
            <a:off x="5207040" y="2506680"/>
            <a:ext cx="73080" cy="160200"/>
          </a:xfrm>
          <a:custGeom>
            <a:avLst/>
            <a:gdLst/>
            <a:ahLst/>
            <a:rect l="l" t="t" r="r" b="b"/>
            <a:pathLst>
              <a:path w="24" h="60">
                <a:moveTo>
                  <a:pt x="0" y="60"/>
                </a:moveTo>
                <a:lnTo>
                  <a:pt x="24" y="0"/>
                </a:lnTo>
                <a:lnTo>
                  <a:pt x="6" y="24"/>
                </a:lnTo>
                <a:lnTo>
                  <a:pt x="0" y="6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7" name=""/>
          <p:cNvSpPr/>
          <p:nvPr/>
        </p:nvSpPr>
        <p:spPr>
          <a:xfrm>
            <a:off x="3913200" y="4305240"/>
            <a:ext cx="554040" cy="306360"/>
          </a:xfrm>
          <a:custGeom>
            <a:avLst/>
            <a:gdLst/>
            <a:ahLst/>
            <a:rect l="l" t="t" r="r" b="b"/>
            <a:pathLst>
              <a:path w="192" h="114">
                <a:moveTo>
                  <a:pt x="66" y="0"/>
                </a:moveTo>
                <a:lnTo>
                  <a:pt x="120" y="0"/>
                </a:lnTo>
                <a:lnTo>
                  <a:pt x="150" y="12"/>
                </a:lnTo>
                <a:lnTo>
                  <a:pt x="162" y="42"/>
                </a:lnTo>
                <a:lnTo>
                  <a:pt x="192" y="48"/>
                </a:lnTo>
                <a:lnTo>
                  <a:pt x="192" y="66"/>
                </a:lnTo>
                <a:lnTo>
                  <a:pt x="180" y="66"/>
                </a:lnTo>
                <a:lnTo>
                  <a:pt x="180" y="84"/>
                </a:lnTo>
                <a:lnTo>
                  <a:pt x="144" y="72"/>
                </a:lnTo>
                <a:lnTo>
                  <a:pt x="132" y="108"/>
                </a:lnTo>
                <a:lnTo>
                  <a:pt x="108" y="84"/>
                </a:lnTo>
                <a:lnTo>
                  <a:pt x="78" y="108"/>
                </a:lnTo>
                <a:lnTo>
                  <a:pt x="42" y="114"/>
                </a:lnTo>
                <a:lnTo>
                  <a:pt x="30" y="84"/>
                </a:lnTo>
                <a:lnTo>
                  <a:pt x="18" y="84"/>
                </a:lnTo>
                <a:lnTo>
                  <a:pt x="0" y="96"/>
                </a:lnTo>
                <a:lnTo>
                  <a:pt x="0" y="78"/>
                </a:lnTo>
                <a:lnTo>
                  <a:pt x="42" y="6"/>
                </a:lnTo>
                <a:lnTo>
                  <a:pt x="6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8" name=""/>
          <p:cNvSpPr/>
          <p:nvPr/>
        </p:nvSpPr>
        <p:spPr>
          <a:xfrm>
            <a:off x="4984920" y="4724280"/>
            <a:ext cx="33120" cy="4788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9" name=""/>
          <p:cNvSpPr/>
          <p:nvPr/>
        </p:nvSpPr>
        <p:spPr>
          <a:xfrm>
            <a:off x="2550960" y="3684600"/>
            <a:ext cx="1622520" cy="1498680"/>
          </a:xfrm>
          <a:custGeom>
            <a:avLst/>
            <a:gdLst/>
            <a:ahLst/>
            <a:rect l="l" t="t" r="r" b="b"/>
            <a:pathLst>
              <a:path w="563" h="563">
                <a:moveTo>
                  <a:pt x="335" y="0"/>
                </a:moveTo>
                <a:lnTo>
                  <a:pt x="335" y="18"/>
                </a:lnTo>
                <a:lnTo>
                  <a:pt x="383" y="54"/>
                </a:lnTo>
                <a:lnTo>
                  <a:pt x="395" y="78"/>
                </a:lnTo>
                <a:lnTo>
                  <a:pt x="425" y="66"/>
                </a:lnTo>
                <a:lnTo>
                  <a:pt x="425" y="96"/>
                </a:lnTo>
                <a:lnTo>
                  <a:pt x="461" y="102"/>
                </a:lnTo>
                <a:lnTo>
                  <a:pt x="485" y="108"/>
                </a:lnTo>
                <a:lnTo>
                  <a:pt x="503" y="132"/>
                </a:lnTo>
                <a:lnTo>
                  <a:pt x="563" y="144"/>
                </a:lnTo>
                <a:lnTo>
                  <a:pt x="539" y="204"/>
                </a:lnTo>
                <a:lnTo>
                  <a:pt x="539" y="234"/>
                </a:lnTo>
                <a:lnTo>
                  <a:pt x="515" y="240"/>
                </a:lnTo>
                <a:lnTo>
                  <a:pt x="473" y="312"/>
                </a:lnTo>
                <a:lnTo>
                  <a:pt x="473" y="330"/>
                </a:lnTo>
                <a:lnTo>
                  <a:pt x="491" y="318"/>
                </a:lnTo>
                <a:lnTo>
                  <a:pt x="503" y="318"/>
                </a:lnTo>
                <a:lnTo>
                  <a:pt x="515" y="348"/>
                </a:lnTo>
                <a:lnTo>
                  <a:pt x="503" y="354"/>
                </a:lnTo>
                <a:lnTo>
                  <a:pt x="521" y="384"/>
                </a:lnTo>
                <a:lnTo>
                  <a:pt x="503" y="408"/>
                </a:lnTo>
                <a:lnTo>
                  <a:pt x="509" y="414"/>
                </a:lnTo>
                <a:lnTo>
                  <a:pt x="521" y="449"/>
                </a:lnTo>
                <a:lnTo>
                  <a:pt x="539" y="455"/>
                </a:lnTo>
                <a:lnTo>
                  <a:pt x="539" y="473"/>
                </a:lnTo>
                <a:lnTo>
                  <a:pt x="479" y="521"/>
                </a:lnTo>
                <a:lnTo>
                  <a:pt x="431" y="503"/>
                </a:lnTo>
                <a:lnTo>
                  <a:pt x="383" y="491"/>
                </a:lnTo>
                <a:lnTo>
                  <a:pt x="353" y="515"/>
                </a:lnTo>
                <a:lnTo>
                  <a:pt x="347" y="533"/>
                </a:lnTo>
                <a:lnTo>
                  <a:pt x="347" y="563"/>
                </a:lnTo>
                <a:lnTo>
                  <a:pt x="300" y="563"/>
                </a:lnTo>
                <a:lnTo>
                  <a:pt x="282" y="557"/>
                </a:lnTo>
                <a:lnTo>
                  <a:pt x="270" y="545"/>
                </a:lnTo>
                <a:lnTo>
                  <a:pt x="252" y="539"/>
                </a:lnTo>
                <a:lnTo>
                  <a:pt x="228" y="545"/>
                </a:lnTo>
                <a:lnTo>
                  <a:pt x="180" y="539"/>
                </a:lnTo>
                <a:lnTo>
                  <a:pt x="132" y="503"/>
                </a:lnTo>
                <a:lnTo>
                  <a:pt x="156" y="491"/>
                </a:lnTo>
                <a:lnTo>
                  <a:pt x="168" y="420"/>
                </a:lnTo>
                <a:lnTo>
                  <a:pt x="162" y="420"/>
                </a:lnTo>
                <a:lnTo>
                  <a:pt x="168" y="372"/>
                </a:lnTo>
                <a:lnTo>
                  <a:pt x="180" y="390"/>
                </a:lnTo>
                <a:lnTo>
                  <a:pt x="162" y="354"/>
                </a:lnTo>
                <a:lnTo>
                  <a:pt x="162" y="324"/>
                </a:lnTo>
                <a:lnTo>
                  <a:pt x="132" y="306"/>
                </a:lnTo>
                <a:lnTo>
                  <a:pt x="120" y="288"/>
                </a:lnTo>
                <a:lnTo>
                  <a:pt x="120" y="264"/>
                </a:lnTo>
                <a:lnTo>
                  <a:pt x="138" y="264"/>
                </a:lnTo>
                <a:lnTo>
                  <a:pt x="102" y="258"/>
                </a:lnTo>
                <a:lnTo>
                  <a:pt x="102" y="246"/>
                </a:lnTo>
                <a:lnTo>
                  <a:pt x="36" y="222"/>
                </a:lnTo>
                <a:lnTo>
                  <a:pt x="24" y="228"/>
                </a:lnTo>
                <a:lnTo>
                  <a:pt x="6" y="210"/>
                </a:lnTo>
                <a:lnTo>
                  <a:pt x="18" y="204"/>
                </a:lnTo>
                <a:lnTo>
                  <a:pt x="12" y="198"/>
                </a:lnTo>
                <a:lnTo>
                  <a:pt x="18" y="186"/>
                </a:lnTo>
                <a:lnTo>
                  <a:pt x="0" y="192"/>
                </a:lnTo>
                <a:lnTo>
                  <a:pt x="6" y="174"/>
                </a:lnTo>
                <a:lnTo>
                  <a:pt x="60" y="156"/>
                </a:lnTo>
                <a:lnTo>
                  <a:pt x="96" y="174"/>
                </a:lnTo>
                <a:lnTo>
                  <a:pt x="150" y="174"/>
                </a:lnTo>
                <a:lnTo>
                  <a:pt x="132" y="96"/>
                </a:lnTo>
                <a:lnTo>
                  <a:pt x="156" y="102"/>
                </a:lnTo>
                <a:lnTo>
                  <a:pt x="168" y="120"/>
                </a:lnTo>
                <a:lnTo>
                  <a:pt x="234" y="114"/>
                </a:lnTo>
                <a:lnTo>
                  <a:pt x="222" y="114"/>
                </a:lnTo>
                <a:lnTo>
                  <a:pt x="228" y="96"/>
                </a:lnTo>
                <a:lnTo>
                  <a:pt x="282" y="60"/>
                </a:lnTo>
                <a:lnTo>
                  <a:pt x="288" y="18"/>
                </a:lnTo>
                <a:lnTo>
                  <a:pt x="335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0" name=""/>
          <p:cNvSpPr/>
          <p:nvPr/>
        </p:nvSpPr>
        <p:spPr>
          <a:xfrm>
            <a:off x="4243320" y="5070600"/>
            <a:ext cx="119160" cy="272880"/>
          </a:xfrm>
          <a:custGeom>
            <a:avLst/>
            <a:gdLst/>
            <a:ahLst/>
            <a:rect l="l" t="t" r="r" b="b"/>
            <a:pathLst>
              <a:path w="42" h="102">
                <a:moveTo>
                  <a:pt x="30" y="0"/>
                </a:moveTo>
                <a:lnTo>
                  <a:pt x="42" y="48"/>
                </a:lnTo>
                <a:lnTo>
                  <a:pt x="30" y="102"/>
                </a:lnTo>
                <a:lnTo>
                  <a:pt x="6" y="78"/>
                </a:lnTo>
                <a:lnTo>
                  <a:pt x="0" y="36"/>
                </a:lnTo>
                <a:lnTo>
                  <a:pt x="6" y="24"/>
                </a:lnTo>
                <a:lnTo>
                  <a:pt x="30" y="18"/>
                </a:lnTo>
                <a:lnTo>
                  <a:pt x="30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1" name=""/>
          <p:cNvSpPr/>
          <p:nvPr/>
        </p:nvSpPr>
        <p:spPr>
          <a:xfrm>
            <a:off x="6467400" y="5230800"/>
            <a:ext cx="381240" cy="301680"/>
          </a:xfrm>
          <a:custGeom>
            <a:avLst/>
            <a:gdLst/>
            <a:ahLst/>
            <a:rect l="l" t="t" r="r" b="b"/>
            <a:pathLst>
              <a:path w="132" h="114">
                <a:moveTo>
                  <a:pt x="84" y="6"/>
                </a:moveTo>
                <a:lnTo>
                  <a:pt x="48" y="0"/>
                </a:lnTo>
                <a:lnTo>
                  <a:pt x="6" y="18"/>
                </a:lnTo>
                <a:lnTo>
                  <a:pt x="18" y="36"/>
                </a:lnTo>
                <a:lnTo>
                  <a:pt x="0" y="78"/>
                </a:lnTo>
                <a:lnTo>
                  <a:pt x="24" y="84"/>
                </a:lnTo>
                <a:lnTo>
                  <a:pt x="6" y="96"/>
                </a:lnTo>
                <a:lnTo>
                  <a:pt x="6" y="114"/>
                </a:lnTo>
                <a:lnTo>
                  <a:pt x="66" y="60"/>
                </a:lnTo>
                <a:lnTo>
                  <a:pt x="120" y="60"/>
                </a:lnTo>
                <a:lnTo>
                  <a:pt x="132" y="48"/>
                </a:lnTo>
                <a:lnTo>
                  <a:pt x="90" y="30"/>
                </a:lnTo>
                <a:lnTo>
                  <a:pt x="84" y="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2" name=""/>
          <p:cNvSpPr/>
          <p:nvPr/>
        </p:nvSpPr>
        <p:spPr>
          <a:xfrm>
            <a:off x="6467400" y="5230800"/>
            <a:ext cx="2368800" cy="939960"/>
          </a:xfrm>
          <a:custGeom>
            <a:avLst/>
            <a:gdLst/>
            <a:ahLst/>
            <a:rect l="l" t="t" r="r" b="b"/>
            <a:pathLst>
              <a:path w="821" h="353">
                <a:moveTo>
                  <a:pt x="12" y="120"/>
                </a:moveTo>
                <a:lnTo>
                  <a:pt x="30" y="108"/>
                </a:lnTo>
                <a:lnTo>
                  <a:pt x="72" y="102"/>
                </a:lnTo>
                <a:lnTo>
                  <a:pt x="72" y="90"/>
                </a:lnTo>
                <a:lnTo>
                  <a:pt x="120" y="96"/>
                </a:lnTo>
                <a:lnTo>
                  <a:pt x="132" y="96"/>
                </a:lnTo>
                <a:lnTo>
                  <a:pt x="120" y="84"/>
                </a:lnTo>
                <a:lnTo>
                  <a:pt x="132" y="84"/>
                </a:lnTo>
                <a:lnTo>
                  <a:pt x="168" y="78"/>
                </a:lnTo>
                <a:lnTo>
                  <a:pt x="138" y="72"/>
                </a:lnTo>
                <a:lnTo>
                  <a:pt x="132" y="60"/>
                </a:lnTo>
                <a:lnTo>
                  <a:pt x="138" y="48"/>
                </a:lnTo>
                <a:lnTo>
                  <a:pt x="222" y="60"/>
                </a:lnTo>
                <a:lnTo>
                  <a:pt x="276" y="18"/>
                </a:lnTo>
                <a:lnTo>
                  <a:pt x="318" y="6"/>
                </a:lnTo>
                <a:lnTo>
                  <a:pt x="396" y="0"/>
                </a:lnTo>
                <a:lnTo>
                  <a:pt x="420" y="24"/>
                </a:lnTo>
                <a:lnTo>
                  <a:pt x="444" y="18"/>
                </a:lnTo>
                <a:lnTo>
                  <a:pt x="450" y="48"/>
                </a:lnTo>
                <a:lnTo>
                  <a:pt x="527" y="72"/>
                </a:lnTo>
                <a:lnTo>
                  <a:pt x="581" y="54"/>
                </a:lnTo>
                <a:lnTo>
                  <a:pt x="629" y="60"/>
                </a:lnTo>
                <a:lnTo>
                  <a:pt x="677" y="30"/>
                </a:lnTo>
                <a:lnTo>
                  <a:pt x="713" y="36"/>
                </a:lnTo>
                <a:lnTo>
                  <a:pt x="731" y="30"/>
                </a:lnTo>
                <a:lnTo>
                  <a:pt x="767" y="60"/>
                </a:lnTo>
                <a:lnTo>
                  <a:pt x="779" y="108"/>
                </a:lnTo>
                <a:lnTo>
                  <a:pt x="815" y="132"/>
                </a:lnTo>
                <a:lnTo>
                  <a:pt x="797" y="156"/>
                </a:lnTo>
                <a:lnTo>
                  <a:pt x="803" y="180"/>
                </a:lnTo>
                <a:lnTo>
                  <a:pt x="803" y="240"/>
                </a:lnTo>
                <a:lnTo>
                  <a:pt x="821" y="264"/>
                </a:lnTo>
                <a:lnTo>
                  <a:pt x="821" y="276"/>
                </a:lnTo>
                <a:lnTo>
                  <a:pt x="803" y="276"/>
                </a:lnTo>
                <a:lnTo>
                  <a:pt x="797" y="270"/>
                </a:lnTo>
                <a:lnTo>
                  <a:pt x="743" y="264"/>
                </a:lnTo>
                <a:lnTo>
                  <a:pt x="725" y="282"/>
                </a:lnTo>
                <a:lnTo>
                  <a:pt x="707" y="276"/>
                </a:lnTo>
                <a:lnTo>
                  <a:pt x="689" y="282"/>
                </a:lnTo>
                <a:lnTo>
                  <a:pt x="647" y="282"/>
                </a:lnTo>
                <a:lnTo>
                  <a:pt x="575" y="306"/>
                </a:lnTo>
                <a:lnTo>
                  <a:pt x="539" y="294"/>
                </a:lnTo>
                <a:lnTo>
                  <a:pt x="503" y="312"/>
                </a:lnTo>
                <a:lnTo>
                  <a:pt x="468" y="300"/>
                </a:lnTo>
                <a:lnTo>
                  <a:pt x="462" y="318"/>
                </a:lnTo>
                <a:lnTo>
                  <a:pt x="468" y="330"/>
                </a:lnTo>
                <a:lnTo>
                  <a:pt x="450" y="336"/>
                </a:lnTo>
                <a:lnTo>
                  <a:pt x="444" y="353"/>
                </a:lnTo>
                <a:lnTo>
                  <a:pt x="432" y="347"/>
                </a:lnTo>
                <a:lnTo>
                  <a:pt x="432" y="318"/>
                </a:lnTo>
                <a:lnTo>
                  <a:pt x="444" y="306"/>
                </a:lnTo>
                <a:lnTo>
                  <a:pt x="438" y="300"/>
                </a:lnTo>
                <a:lnTo>
                  <a:pt x="414" y="318"/>
                </a:lnTo>
                <a:lnTo>
                  <a:pt x="390" y="300"/>
                </a:lnTo>
                <a:lnTo>
                  <a:pt x="372" y="306"/>
                </a:lnTo>
                <a:lnTo>
                  <a:pt x="354" y="324"/>
                </a:lnTo>
                <a:lnTo>
                  <a:pt x="300" y="342"/>
                </a:lnTo>
                <a:lnTo>
                  <a:pt x="210" y="294"/>
                </a:lnTo>
                <a:lnTo>
                  <a:pt x="198" y="300"/>
                </a:lnTo>
                <a:lnTo>
                  <a:pt x="192" y="330"/>
                </a:lnTo>
                <a:lnTo>
                  <a:pt x="168" y="336"/>
                </a:lnTo>
                <a:lnTo>
                  <a:pt x="138" y="330"/>
                </a:lnTo>
                <a:lnTo>
                  <a:pt x="132" y="306"/>
                </a:lnTo>
                <a:lnTo>
                  <a:pt x="120" y="312"/>
                </a:lnTo>
                <a:lnTo>
                  <a:pt x="108" y="300"/>
                </a:lnTo>
                <a:lnTo>
                  <a:pt x="90" y="312"/>
                </a:lnTo>
                <a:lnTo>
                  <a:pt x="90" y="300"/>
                </a:lnTo>
                <a:lnTo>
                  <a:pt x="60" y="312"/>
                </a:lnTo>
                <a:lnTo>
                  <a:pt x="96" y="288"/>
                </a:lnTo>
                <a:lnTo>
                  <a:pt x="54" y="288"/>
                </a:lnTo>
                <a:lnTo>
                  <a:pt x="66" y="276"/>
                </a:lnTo>
                <a:lnTo>
                  <a:pt x="54" y="264"/>
                </a:lnTo>
                <a:lnTo>
                  <a:pt x="54" y="258"/>
                </a:lnTo>
                <a:lnTo>
                  <a:pt x="42" y="252"/>
                </a:lnTo>
                <a:lnTo>
                  <a:pt x="48" y="234"/>
                </a:lnTo>
                <a:lnTo>
                  <a:pt x="6" y="222"/>
                </a:lnTo>
                <a:lnTo>
                  <a:pt x="18" y="198"/>
                </a:lnTo>
                <a:lnTo>
                  <a:pt x="24" y="210"/>
                </a:lnTo>
                <a:lnTo>
                  <a:pt x="48" y="210"/>
                </a:lnTo>
                <a:lnTo>
                  <a:pt x="30" y="198"/>
                </a:lnTo>
                <a:lnTo>
                  <a:pt x="36" y="186"/>
                </a:lnTo>
                <a:lnTo>
                  <a:pt x="24" y="168"/>
                </a:lnTo>
                <a:lnTo>
                  <a:pt x="30" y="144"/>
                </a:lnTo>
                <a:lnTo>
                  <a:pt x="0" y="150"/>
                </a:lnTo>
                <a:lnTo>
                  <a:pt x="12" y="12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3" name=""/>
          <p:cNvSpPr/>
          <p:nvPr/>
        </p:nvSpPr>
        <p:spPr>
          <a:xfrm>
            <a:off x="5987880" y="1758960"/>
            <a:ext cx="51120" cy="6336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4" name=""/>
          <p:cNvSpPr/>
          <p:nvPr/>
        </p:nvSpPr>
        <p:spPr>
          <a:xfrm>
            <a:off x="5638680" y="1741320"/>
            <a:ext cx="54000" cy="81000"/>
          </a:xfrm>
          <a:custGeom>
            <a:avLst/>
            <a:gdLst/>
            <a:ahLst/>
            <a:rect l="l" t="t" r="r" b="b"/>
            <a:pathLst>
              <a:path w="18" h="30">
                <a:moveTo>
                  <a:pt x="12" y="0"/>
                </a:moveTo>
                <a:lnTo>
                  <a:pt x="6" y="0"/>
                </a:lnTo>
                <a:lnTo>
                  <a:pt x="0" y="24"/>
                </a:lnTo>
                <a:lnTo>
                  <a:pt x="18" y="30"/>
                </a:lnTo>
                <a:lnTo>
                  <a:pt x="1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5280" bIns="35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5" name=""/>
          <p:cNvSpPr/>
          <p:nvPr/>
        </p:nvSpPr>
        <p:spPr>
          <a:xfrm>
            <a:off x="5846760" y="1376280"/>
            <a:ext cx="1185840" cy="463680"/>
          </a:xfrm>
          <a:custGeom>
            <a:avLst/>
            <a:gdLst/>
            <a:ahLst/>
            <a:rect l="l" t="t" r="r" b="b"/>
            <a:pathLst>
              <a:path w="651" h="271">
                <a:moveTo>
                  <a:pt x="0" y="0"/>
                </a:moveTo>
                <a:lnTo>
                  <a:pt x="31" y="56"/>
                </a:lnTo>
                <a:lnTo>
                  <a:pt x="12" y="56"/>
                </a:lnTo>
                <a:lnTo>
                  <a:pt x="12" y="103"/>
                </a:lnTo>
                <a:lnTo>
                  <a:pt x="2" y="131"/>
                </a:lnTo>
                <a:lnTo>
                  <a:pt x="12" y="159"/>
                </a:lnTo>
                <a:lnTo>
                  <a:pt x="2" y="178"/>
                </a:lnTo>
                <a:lnTo>
                  <a:pt x="88" y="234"/>
                </a:lnTo>
                <a:lnTo>
                  <a:pt x="107" y="215"/>
                </a:lnTo>
                <a:lnTo>
                  <a:pt x="125" y="271"/>
                </a:lnTo>
                <a:lnTo>
                  <a:pt x="144" y="252"/>
                </a:lnTo>
                <a:lnTo>
                  <a:pt x="154" y="271"/>
                </a:lnTo>
                <a:lnTo>
                  <a:pt x="220" y="262"/>
                </a:lnTo>
                <a:lnTo>
                  <a:pt x="323" y="206"/>
                </a:lnTo>
                <a:lnTo>
                  <a:pt x="446" y="187"/>
                </a:lnTo>
                <a:lnTo>
                  <a:pt x="651" y="3"/>
                </a:lnTo>
                <a:lnTo>
                  <a:pt x="6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6" name=""/>
          <p:cNvSpPr/>
          <p:nvPr/>
        </p:nvSpPr>
        <p:spPr>
          <a:xfrm>
            <a:off x="3327480" y="5137200"/>
            <a:ext cx="34920" cy="4608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2"/>
                </a:lnTo>
                <a:lnTo>
                  <a:pt x="12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7" name=""/>
          <p:cNvSpPr/>
          <p:nvPr/>
        </p:nvSpPr>
        <p:spPr>
          <a:xfrm>
            <a:off x="2043000" y="2873520"/>
            <a:ext cx="347760" cy="745920"/>
          </a:xfrm>
          <a:custGeom>
            <a:avLst/>
            <a:gdLst/>
            <a:ahLst/>
            <a:rect l="l" t="t" r="r" b="b"/>
            <a:pathLst>
              <a:path w="191" h="281">
                <a:moveTo>
                  <a:pt x="125" y="24"/>
                </a:moveTo>
                <a:lnTo>
                  <a:pt x="119" y="0"/>
                </a:lnTo>
                <a:lnTo>
                  <a:pt x="101" y="12"/>
                </a:lnTo>
                <a:lnTo>
                  <a:pt x="71" y="48"/>
                </a:lnTo>
                <a:lnTo>
                  <a:pt x="95" y="54"/>
                </a:lnTo>
                <a:lnTo>
                  <a:pt x="77" y="78"/>
                </a:lnTo>
                <a:lnTo>
                  <a:pt x="30" y="72"/>
                </a:lnTo>
                <a:lnTo>
                  <a:pt x="24" y="90"/>
                </a:lnTo>
                <a:lnTo>
                  <a:pt x="24" y="102"/>
                </a:lnTo>
                <a:lnTo>
                  <a:pt x="12" y="102"/>
                </a:lnTo>
                <a:lnTo>
                  <a:pt x="36" y="114"/>
                </a:lnTo>
                <a:lnTo>
                  <a:pt x="12" y="132"/>
                </a:lnTo>
                <a:lnTo>
                  <a:pt x="24" y="144"/>
                </a:lnTo>
                <a:lnTo>
                  <a:pt x="65" y="156"/>
                </a:lnTo>
                <a:lnTo>
                  <a:pt x="24" y="204"/>
                </a:lnTo>
                <a:lnTo>
                  <a:pt x="65" y="186"/>
                </a:lnTo>
                <a:lnTo>
                  <a:pt x="71" y="198"/>
                </a:lnTo>
                <a:lnTo>
                  <a:pt x="36" y="204"/>
                </a:lnTo>
                <a:lnTo>
                  <a:pt x="24" y="228"/>
                </a:lnTo>
                <a:lnTo>
                  <a:pt x="0" y="234"/>
                </a:lnTo>
                <a:lnTo>
                  <a:pt x="24" y="240"/>
                </a:lnTo>
                <a:lnTo>
                  <a:pt x="6" y="258"/>
                </a:lnTo>
                <a:lnTo>
                  <a:pt x="30" y="258"/>
                </a:lnTo>
                <a:lnTo>
                  <a:pt x="12" y="269"/>
                </a:lnTo>
                <a:lnTo>
                  <a:pt x="36" y="264"/>
                </a:lnTo>
                <a:lnTo>
                  <a:pt x="30" y="281"/>
                </a:lnTo>
                <a:lnTo>
                  <a:pt x="47" y="275"/>
                </a:lnTo>
                <a:lnTo>
                  <a:pt x="125" y="234"/>
                </a:lnTo>
                <a:lnTo>
                  <a:pt x="173" y="234"/>
                </a:lnTo>
                <a:lnTo>
                  <a:pt x="191" y="180"/>
                </a:lnTo>
                <a:lnTo>
                  <a:pt x="191" y="132"/>
                </a:lnTo>
                <a:lnTo>
                  <a:pt x="179" y="108"/>
                </a:lnTo>
                <a:lnTo>
                  <a:pt x="185" y="96"/>
                </a:lnTo>
                <a:lnTo>
                  <a:pt x="167" y="66"/>
                </a:lnTo>
                <a:lnTo>
                  <a:pt x="119" y="84"/>
                </a:lnTo>
                <a:lnTo>
                  <a:pt x="101" y="60"/>
                </a:lnTo>
                <a:lnTo>
                  <a:pt x="125" y="2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8" name=""/>
          <p:cNvSpPr/>
          <p:nvPr/>
        </p:nvSpPr>
        <p:spPr>
          <a:xfrm>
            <a:off x="2481120" y="2795760"/>
            <a:ext cx="17640" cy="47520"/>
          </a:xfrm>
          <a:custGeom>
            <a:avLst/>
            <a:gdLst/>
            <a:ahLst/>
            <a:rect l="l" t="t" r="r" b="b"/>
            <a:pathLst>
              <a:path w="6" h="18">
                <a:moveTo>
                  <a:pt x="0" y="0"/>
                </a:moveTo>
                <a:lnTo>
                  <a:pt x="6" y="18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9" name=""/>
          <p:cNvSpPr/>
          <p:nvPr/>
        </p:nvSpPr>
        <p:spPr>
          <a:xfrm>
            <a:off x="2212920" y="2873520"/>
            <a:ext cx="228600" cy="255600"/>
          </a:xfrm>
          <a:custGeom>
            <a:avLst/>
            <a:gdLst/>
            <a:ahLst/>
            <a:rect l="l" t="t" r="r" b="b"/>
            <a:pathLst>
              <a:path w="114" h="102">
                <a:moveTo>
                  <a:pt x="24" y="30"/>
                </a:moveTo>
                <a:lnTo>
                  <a:pt x="0" y="66"/>
                </a:lnTo>
                <a:lnTo>
                  <a:pt x="18" y="90"/>
                </a:lnTo>
                <a:lnTo>
                  <a:pt x="66" y="72"/>
                </a:lnTo>
                <a:lnTo>
                  <a:pt x="84" y="102"/>
                </a:lnTo>
                <a:lnTo>
                  <a:pt x="108" y="78"/>
                </a:lnTo>
                <a:lnTo>
                  <a:pt x="102" y="60"/>
                </a:lnTo>
                <a:lnTo>
                  <a:pt x="108" y="72"/>
                </a:lnTo>
                <a:lnTo>
                  <a:pt x="114" y="66"/>
                </a:lnTo>
                <a:lnTo>
                  <a:pt x="90" y="54"/>
                </a:lnTo>
                <a:lnTo>
                  <a:pt x="96" y="30"/>
                </a:lnTo>
                <a:lnTo>
                  <a:pt x="84" y="12"/>
                </a:lnTo>
                <a:lnTo>
                  <a:pt x="36" y="24"/>
                </a:lnTo>
                <a:lnTo>
                  <a:pt x="48" y="6"/>
                </a:lnTo>
                <a:lnTo>
                  <a:pt x="30" y="0"/>
                </a:lnTo>
                <a:lnTo>
                  <a:pt x="24" y="3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0" name=""/>
          <p:cNvSpPr/>
          <p:nvPr/>
        </p:nvSpPr>
        <p:spPr>
          <a:xfrm>
            <a:off x="2306520" y="2362320"/>
            <a:ext cx="120600" cy="131760"/>
          </a:xfrm>
          <a:custGeom>
            <a:avLst/>
            <a:gdLst/>
            <a:ahLst/>
            <a:rect l="l" t="t" r="r" b="b"/>
            <a:pathLst>
              <a:path w="42" h="48">
                <a:moveTo>
                  <a:pt x="18" y="0"/>
                </a:moveTo>
                <a:lnTo>
                  <a:pt x="0" y="24"/>
                </a:lnTo>
                <a:lnTo>
                  <a:pt x="36" y="48"/>
                </a:lnTo>
                <a:lnTo>
                  <a:pt x="42" y="36"/>
                </a:lnTo>
                <a:lnTo>
                  <a:pt x="3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1" name=""/>
          <p:cNvSpPr/>
          <p:nvPr/>
        </p:nvSpPr>
        <p:spPr>
          <a:xfrm>
            <a:off x="2359080" y="2604960"/>
            <a:ext cx="68040" cy="46080"/>
          </a:xfrm>
          <a:custGeom>
            <a:avLst/>
            <a:gdLst/>
            <a:ahLst/>
            <a:rect l="l" t="t" r="r" b="b"/>
            <a:pathLst>
              <a:path w="24" h="18">
                <a:moveTo>
                  <a:pt x="24" y="18"/>
                </a:moveTo>
                <a:lnTo>
                  <a:pt x="12" y="0"/>
                </a:lnTo>
                <a:lnTo>
                  <a:pt x="0" y="0"/>
                </a:lnTo>
                <a:lnTo>
                  <a:pt x="12" y="18"/>
                </a:lnTo>
                <a:lnTo>
                  <a:pt x="24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2" name=""/>
          <p:cNvSpPr/>
          <p:nvPr/>
        </p:nvSpPr>
        <p:spPr>
          <a:xfrm>
            <a:off x="2390760" y="2700360"/>
            <a:ext cx="73080" cy="63360"/>
          </a:xfrm>
          <a:custGeom>
            <a:avLst/>
            <a:gdLst/>
            <a:ahLst/>
            <a:rect l="l" t="t" r="r" b="b"/>
            <a:pathLst>
              <a:path w="24" h="24">
                <a:moveTo>
                  <a:pt x="24" y="0"/>
                </a:moveTo>
                <a:lnTo>
                  <a:pt x="0" y="24"/>
                </a:lnTo>
                <a:lnTo>
                  <a:pt x="1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3" name=""/>
          <p:cNvSpPr/>
          <p:nvPr/>
        </p:nvSpPr>
        <p:spPr>
          <a:xfrm>
            <a:off x="2343240" y="2747880"/>
            <a:ext cx="47520" cy="47880"/>
          </a:xfrm>
          <a:custGeom>
            <a:avLst/>
            <a:gdLst/>
            <a:ahLst/>
            <a:rect l="l" t="t" r="r" b="b"/>
            <a:pathLst>
              <a:path w="18" h="18">
                <a:moveTo>
                  <a:pt x="6" y="0"/>
                </a:moveTo>
                <a:lnTo>
                  <a:pt x="0" y="18"/>
                </a:lnTo>
                <a:lnTo>
                  <a:pt x="18" y="18"/>
                </a:lnTo>
                <a:lnTo>
                  <a:pt x="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4" name=""/>
          <p:cNvSpPr/>
          <p:nvPr/>
        </p:nvSpPr>
        <p:spPr>
          <a:xfrm>
            <a:off x="2550960" y="3049560"/>
            <a:ext cx="33480" cy="65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440" bIns="19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5" name=""/>
          <p:cNvSpPr/>
          <p:nvPr/>
        </p:nvSpPr>
        <p:spPr>
          <a:xfrm>
            <a:off x="2584440" y="3241800"/>
            <a:ext cx="52560" cy="475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6" name=""/>
          <p:cNvSpPr/>
          <p:nvPr/>
        </p:nvSpPr>
        <p:spPr>
          <a:xfrm>
            <a:off x="2255760" y="2190600"/>
            <a:ext cx="103320" cy="141480"/>
          </a:xfrm>
          <a:custGeom>
            <a:avLst/>
            <a:gdLst/>
            <a:ahLst/>
            <a:rect l="l" t="t" r="r" b="b"/>
            <a:pathLst>
              <a:path w="36" h="53">
                <a:moveTo>
                  <a:pt x="36" y="0"/>
                </a:moveTo>
                <a:lnTo>
                  <a:pt x="0" y="24"/>
                </a:lnTo>
                <a:lnTo>
                  <a:pt x="0" y="53"/>
                </a:lnTo>
                <a:lnTo>
                  <a:pt x="30" y="36"/>
                </a:lnTo>
                <a:lnTo>
                  <a:pt x="30" y="30"/>
                </a:lnTo>
                <a:lnTo>
                  <a:pt x="36" y="18"/>
                </a:lnTo>
                <a:lnTo>
                  <a:pt x="3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597" name=""/>
          <p:cNvGrpSpPr/>
          <p:nvPr/>
        </p:nvGrpSpPr>
        <p:grpSpPr>
          <a:xfrm>
            <a:off x="5786280" y="1887480"/>
            <a:ext cx="1029960" cy="512640"/>
            <a:chOff x="5786280" y="1887480"/>
            <a:chExt cx="1029960" cy="512640"/>
          </a:xfrm>
        </p:grpSpPr>
        <p:sp>
          <p:nvSpPr>
            <p:cNvPr id="3598" name=""/>
            <p:cNvSpPr/>
            <p:nvPr/>
          </p:nvSpPr>
          <p:spPr>
            <a:xfrm>
              <a:off x="5806080" y="2070720"/>
              <a:ext cx="153720" cy="6768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36" y="0"/>
                  </a:moveTo>
                  <a:lnTo>
                    <a:pt x="0" y="12"/>
                  </a:lnTo>
                  <a:lnTo>
                    <a:pt x="18" y="24"/>
                  </a:lnTo>
                  <a:lnTo>
                    <a:pt x="42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99" name=""/>
            <p:cNvSpPr/>
            <p:nvPr/>
          </p:nvSpPr>
          <p:spPr>
            <a:xfrm>
              <a:off x="5786280" y="2171880"/>
              <a:ext cx="217080" cy="146160"/>
            </a:xfrm>
            <a:custGeom>
              <a:avLst/>
              <a:gdLst/>
              <a:ahLst/>
              <a:rect l="l" t="t" r="r" b="b"/>
              <a:pathLst>
                <a:path w="60" h="54">
                  <a:moveTo>
                    <a:pt x="4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24" y="24"/>
                  </a:lnTo>
                  <a:lnTo>
                    <a:pt x="60" y="1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00" name=""/>
            <p:cNvSpPr/>
            <p:nvPr/>
          </p:nvSpPr>
          <p:spPr>
            <a:xfrm>
              <a:off x="6023880" y="1887480"/>
              <a:ext cx="792360" cy="512640"/>
            </a:xfrm>
            <a:custGeom>
              <a:avLst/>
              <a:gdLst/>
              <a:ahLst/>
              <a:rect l="l" t="t" r="r" b="b"/>
              <a:pathLst>
                <a:path w="221" h="185">
                  <a:moveTo>
                    <a:pt x="185" y="185"/>
                  </a:moveTo>
                  <a:lnTo>
                    <a:pt x="185" y="179"/>
                  </a:lnTo>
                  <a:lnTo>
                    <a:pt x="203" y="161"/>
                  </a:lnTo>
                  <a:lnTo>
                    <a:pt x="197" y="150"/>
                  </a:lnTo>
                  <a:lnTo>
                    <a:pt x="191" y="144"/>
                  </a:lnTo>
                  <a:lnTo>
                    <a:pt x="185" y="126"/>
                  </a:lnTo>
                  <a:lnTo>
                    <a:pt x="179" y="120"/>
                  </a:lnTo>
                  <a:lnTo>
                    <a:pt x="167" y="78"/>
                  </a:lnTo>
                  <a:lnTo>
                    <a:pt x="203" y="66"/>
                  </a:lnTo>
                  <a:lnTo>
                    <a:pt x="221" y="36"/>
                  </a:lnTo>
                  <a:lnTo>
                    <a:pt x="221" y="12"/>
                  </a:lnTo>
                  <a:lnTo>
                    <a:pt x="209" y="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01" y="12"/>
                  </a:lnTo>
                  <a:lnTo>
                    <a:pt x="6" y="54"/>
                  </a:lnTo>
                  <a:lnTo>
                    <a:pt x="0" y="84"/>
                  </a:lnTo>
                  <a:lnTo>
                    <a:pt x="18" y="90"/>
                  </a:lnTo>
                  <a:lnTo>
                    <a:pt x="6" y="102"/>
                  </a:lnTo>
                  <a:lnTo>
                    <a:pt x="18" y="126"/>
                  </a:lnTo>
                  <a:lnTo>
                    <a:pt x="54" y="120"/>
                  </a:lnTo>
                  <a:lnTo>
                    <a:pt x="48" y="161"/>
                  </a:lnTo>
                  <a:lnTo>
                    <a:pt x="90" y="150"/>
                  </a:lnTo>
                  <a:lnTo>
                    <a:pt x="125" y="167"/>
                  </a:lnTo>
                  <a:lnTo>
                    <a:pt x="149" y="185"/>
                  </a:lnTo>
                  <a:lnTo>
                    <a:pt x="173" y="185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01" name=""/>
          <p:cNvGrpSpPr/>
          <p:nvPr/>
        </p:nvGrpSpPr>
        <p:grpSpPr>
          <a:xfrm>
            <a:off x="5559480" y="2286000"/>
            <a:ext cx="1275840" cy="896400"/>
            <a:chOff x="5559480" y="2286000"/>
            <a:chExt cx="1275840" cy="896400"/>
          </a:xfrm>
        </p:grpSpPr>
        <p:sp>
          <p:nvSpPr>
            <p:cNvPr id="3602" name=""/>
            <p:cNvSpPr/>
            <p:nvPr/>
          </p:nvSpPr>
          <p:spPr>
            <a:xfrm>
              <a:off x="5742360" y="2286000"/>
              <a:ext cx="1092960" cy="531000"/>
            </a:xfrm>
            <a:custGeom>
              <a:avLst/>
              <a:gdLst/>
              <a:ahLst/>
              <a:rect l="l" t="t" r="r" b="b"/>
              <a:pathLst>
                <a:path w="329" h="191">
                  <a:moveTo>
                    <a:pt x="0" y="149"/>
                  </a:moveTo>
                  <a:lnTo>
                    <a:pt x="6" y="107"/>
                  </a:lnTo>
                  <a:lnTo>
                    <a:pt x="36" y="41"/>
                  </a:lnTo>
                  <a:lnTo>
                    <a:pt x="72" y="23"/>
                  </a:lnTo>
                  <a:lnTo>
                    <a:pt x="108" y="77"/>
                  </a:lnTo>
                  <a:lnTo>
                    <a:pt x="144" y="89"/>
                  </a:lnTo>
                  <a:lnTo>
                    <a:pt x="150" y="65"/>
                  </a:lnTo>
                  <a:lnTo>
                    <a:pt x="156" y="11"/>
                  </a:lnTo>
                  <a:lnTo>
                    <a:pt x="198" y="0"/>
                  </a:lnTo>
                  <a:lnTo>
                    <a:pt x="233" y="17"/>
                  </a:lnTo>
                  <a:lnTo>
                    <a:pt x="257" y="35"/>
                  </a:lnTo>
                  <a:lnTo>
                    <a:pt x="281" y="35"/>
                  </a:lnTo>
                  <a:lnTo>
                    <a:pt x="293" y="35"/>
                  </a:lnTo>
                  <a:lnTo>
                    <a:pt x="311" y="59"/>
                  </a:lnTo>
                  <a:lnTo>
                    <a:pt x="305" y="89"/>
                  </a:lnTo>
                  <a:lnTo>
                    <a:pt x="317" y="95"/>
                  </a:lnTo>
                  <a:lnTo>
                    <a:pt x="329" y="119"/>
                  </a:lnTo>
                  <a:lnTo>
                    <a:pt x="329" y="155"/>
                  </a:lnTo>
                  <a:lnTo>
                    <a:pt x="317" y="155"/>
                  </a:lnTo>
                  <a:lnTo>
                    <a:pt x="299" y="179"/>
                  </a:lnTo>
                  <a:lnTo>
                    <a:pt x="281" y="179"/>
                  </a:lnTo>
                  <a:lnTo>
                    <a:pt x="269" y="191"/>
                  </a:lnTo>
                  <a:lnTo>
                    <a:pt x="251" y="185"/>
                  </a:lnTo>
                  <a:lnTo>
                    <a:pt x="215" y="155"/>
                  </a:lnTo>
                  <a:lnTo>
                    <a:pt x="198" y="149"/>
                  </a:lnTo>
                  <a:lnTo>
                    <a:pt x="180" y="125"/>
                  </a:lnTo>
                  <a:lnTo>
                    <a:pt x="156" y="143"/>
                  </a:lnTo>
                  <a:lnTo>
                    <a:pt x="132" y="131"/>
                  </a:lnTo>
                  <a:lnTo>
                    <a:pt x="60" y="131"/>
                  </a:lnTo>
                  <a:lnTo>
                    <a:pt x="30" y="143"/>
                  </a:lnTo>
                  <a:lnTo>
                    <a:pt x="18" y="155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03" name=""/>
            <p:cNvSpPr/>
            <p:nvPr/>
          </p:nvSpPr>
          <p:spPr>
            <a:xfrm>
              <a:off x="5559480" y="2881440"/>
              <a:ext cx="481320" cy="217440"/>
            </a:xfrm>
            <a:custGeom>
              <a:avLst/>
              <a:gdLst/>
              <a:ahLst/>
              <a:rect l="l" t="t" r="r" b="b"/>
              <a:pathLst>
                <a:path w="144" h="78">
                  <a:moveTo>
                    <a:pt x="138" y="72"/>
                  </a:moveTo>
                  <a:lnTo>
                    <a:pt x="144" y="42"/>
                  </a:lnTo>
                  <a:lnTo>
                    <a:pt x="138" y="24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18" y="30"/>
                  </a:lnTo>
                  <a:lnTo>
                    <a:pt x="0" y="66"/>
                  </a:lnTo>
                  <a:lnTo>
                    <a:pt x="60" y="78"/>
                  </a:lnTo>
                  <a:lnTo>
                    <a:pt x="138" y="72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04" name=""/>
            <p:cNvSpPr/>
            <p:nvPr/>
          </p:nvSpPr>
          <p:spPr>
            <a:xfrm>
              <a:off x="5742360" y="2633400"/>
              <a:ext cx="893160" cy="549000"/>
            </a:xfrm>
            <a:custGeom>
              <a:avLst/>
              <a:gdLst/>
              <a:ahLst/>
              <a:rect l="l" t="t" r="r" b="b"/>
              <a:pathLst>
                <a:path w="269" h="198">
                  <a:moveTo>
                    <a:pt x="84" y="162"/>
                  </a:moveTo>
                  <a:lnTo>
                    <a:pt x="90" y="132"/>
                  </a:lnTo>
                  <a:lnTo>
                    <a:pt x="84" y="114"/>
                  </a:lnTo>
                  <a:lnTo>
                    <a:pt x="54" y="108"/>
                  </a:lnTo>
                  <a:lnTo>
                    <a:pt x="18" y="90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60" y="6"/>
                  </a:lnTo>
                  <a:lnTo>
                    <a:pt x="132" y="6"/>
                  </a:lnTo>
                  <a:lnTo>
                    <a:pt x="156" y="18"/>
                  </a:lnTo>
                  <a:lnTo>
                    <a:pt x="180" y="0"/>
                  </a:lnTo>
                  <a:lnTo>
                    <a:pt x="198" y="24"/>
                  </a:lnTo>
                  <a:lnTo>
                    <a:pt x="215" y="30"/>
                  </a:lnTo>
                  <a:lnTo>
                    <a:pt x="251" y="60"/>
                  </a:lnTo>
                  <a:lnTo>
                    <a:pt x="269" y="66"/>
                  </a:lnTo>
                  <a:lnTo>
                    <a:pt x="251" y="78"/>
                  </a:lnTo>
                  <a:lnTo>
                    <a:pt x="251" y="90"/>
                  </a:lnTo>
                  <a:lnTo>
                    <a:pt x="269" y="90"/>
                  </a:lnTo>
                  <a:lnTo>
                    <a:pt x="257" y="108"/>
                  </a:lnTo>
                  <a:lnTo>
                    <a:pt x="227" y="120"/>
                  </a:lnTo>
                  <a:lnTo>
                    <a:pt x="215" y="162"/>
                  </a:lnTo>
                  <a:lnTo>
                    <a:pt x="221" y="180"/>
                  </a:lnTo>
                  <a:lnTo>
                    <a:pt x="215" y="180"/>
                  </a:lnTo>
                  <a:lnTo>
                    <a:pt x="203" y="168"/>
                  </a:lnTo>
                  <a:lnTo>
                    <a:pt x="180" y="180"/>
                  </a:lnTo>
                  <a:lnTo>
                    <a:pt x="180" y="192"/>
                  </a:lnTo>
                  <a:lnTo>
                    <a:pt x="120" y="198"/>
                  </a:lnTo>
                  <a:lnTo>
                    <a:pt x="120" y="186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605" name=""/>
          <p:cNvSpPr/>
          <p:nvPr/>
        </p:nvSpPr>
        <p:spPr>
          <a:xfrm>
            <a:off x="6093000" y="2700360"/>
            <a:ext cx="1241280" cy="936720"/>
          </a:xfrm>
          <a:custGeom>
            <a:avLst/>
            <a:gdLst/>
            <a:ahLst/>
            <a:rect l="l" t="t" r="r" b="b"/>
            <a:pathLst>
              <a:path w="431" h="353">
                <a:moveTo>
                  <a:pt x="12" y="335"/>
                </a:moveTo>
                <a:lnTo>
                  <a:pt x="18" y="306"/>
                </a:lnTo>
                <a:lnTo>
                  <a:pt x="0" y="288"/>
                </a:lnTo>
                <a:lnTo>
                  <a:pt x="30" y="252"/>
                </a:lnTo>
                <a:lnTo>
                  <a:pt x="18" y="168"/>
                </a:lnTo>
                <a:lnTo>
                  <a:pt x="78" y="162"/>
                </a:lnTo>
                <a:lnTo>
                  <a:pt x="78" y="150"/>
                </a:lnTo>
                <a:lnTo>
                  <a:pt x="101" y="138"/>
                </a:lnTo>
                <a:lnTo>
                  <a:pt x="113" y="150"/>
                </a:lnTo>
                <a:lnTo>
                  <a:pt x="119" y="150"/>
                </a:lnTo>
                <a:lnTo>
                  <a:pt x="113" y="132"/>
                </a:lnTo>
                <a:lnTo>
                  <a:pt x="125" y="90"/>
                </a:lnTo>
                <a:lnTo>
                  <a:pt x="155" y="78"/>
                </a:lnTo>
                <a:lnTo>
                  <a:pt x="167" y="60"/>
                </a:lnTo>
                <a:lnTo>
                  <a:pt x="149" y="60"/>
                </a:lnTo>
                <a:lnTo>
                  <a:pt x="149" y="48"/>
                </a:lnTo>
                <a:lnTo>
                  <a:pt x="167" y="36"/>
                </a:lnTo>
                <a:lnTo>
                  <a:pt x="179" y="24"/>
                </a:lnTo>
                <a:lnTo>
                  <a:pt x="197" y="24"/>
                </a:lnTo>
                <a:lnTo>
                  <a:pt x="215" y="0"/>
                </a:lnTo>
                <a:lnTo>
                  <a:pt x="227" y="0"/>
                </a:lnTo>
                <a:lnTo>
                  <a:pt x="233" y="0"/>
                </a:lnTo>
                <a:lnTo>
                  <a:pt x="275" y="6"/>
                </a:lnTo>
                <a:lnTo>
                  <a:pt x="281" y="18"/>
                </a:lnTo>
                <a:lnTo>
                  <a:pt x="281" y="30"/>
                </a:lnTo>
                <a:lnTo>
                  <a:pt x="317" y="18"/>
                </a:lnTo>
                <a:lnTo>
                  <a:pt x="347" y="42"/>
                </a:lnTo>
                <a:lnTo>
                  <a:pt x="347" y="60"/>
                </a:lnTo>
                <a:lnTo>
                  <a:pt x="353" y="72"/>
                </a:lnTo>
                <a:lnTo>
                  <a:pt x="347" y="102"/>
                </a:lnTo>
                <a:lnTo>
                  <a:pt x="371" y="144"/>
                </a:lnTo>
                <a:lnTo>
                  <a:pt x="389" y="156"/>
                </a:lnTo>
                <a:lnTo>
                  <a:pt x="389" y="174"/>
                </a:lnTo>
                <a:lnTo>
                  <a:pt x="407" y="174"/>
                </a:lnTo>
                <a:lnTo>
                  <a:pt x="419" y="180"/>
                </a:lnTo>
                <a:lnTo>
                  <a:pt x="425" y="192"/>
                </a:lnTo>
                <a:lnTo>
                  <a:pt x="431" y="192"/>
                </a:lnTo>
                <a:lnTo>
                  <a:pt x="431" y="204"/>
                </a:lnTo>
                <a:lnTo>
                  <a:pt x="407" y="222"/>
                </a:lnTo>
                <a:lnTo>
                  <a:pt x="377" y="216"/>
                </a:lnTo>
                <a:lnTo>
                  <a:pt x="365" y="228"/>
                </a:lnTo>
                <a:lnTo>
                  <a:pt x="371" y="240"/>
                </a:lnTo>
                <a:lnTo>
                  <a:pt x="389" y="300"/>
                </a:lnTo>
                <a:lnTo>
                  <a:pt x="353" y="306"/>
                </a:lnTo>
                <a:lnTo>
                  <a:pt x="341" y="318"/>
                </a:lnTo>
                <a:lnTo>
                  <a:pt x="335" y="347"/>
                </a:lnTo>
                <a:lnTo>
                  <a:pt x="323" y="353"/>
                </a:lnTo>
                <a:lnTo>
                  <a:pt x="317" y="347"/>
                </a:lnTo>
                <a:lnTo>
                  <a:pt x="287" y="353"/>
                </a:lnTo>
                <a:lnTo>
                  <a:pt x="269" y="335"/>
                </a:lnTo>
                <a:lnTo>
                  <a:pt x="251" y="353"/>
                </a:lnTo>
                <a:lnTo>
                  <a:pt x="227" y="335"/>
                </a:lnTo>
                <a:lnTo>
                  <a:pt x="203" y="347"/>
                </a:lnTo>
                <a:lnTo>
                  <a:pt x="197" y="335"/>
                </a:lnTo>
                <a:lnTo>
                  <a:pt x="185" y="335"/>
                </a:lnTo>
                <a:lnTo>
                  <a:pt x="173" y="324"/>
                </a:lnTo>
                <a:lnTo>
                  <a:pt x="125" y="312"/>
                </a:lnTo>
                <a:lnTo>
                  <a:pt x="66" y="312"/>
                </a:lnTo>
                <a:lnTo>
                  <a:pt x="54" y="324"/>
                </a:lnTo>
                <a:lnTo>
                  <a:pt x="12" y="335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6" name=""/>
          <p:cNvSpPr/>
          <p:nvPr/>
        </p:nvSpPr>
        <p:spPr>
          <a:xfrm>
            <a:off x="6539040" y="4162320"/>
            <a:ext cx="430200" cy="513000"/>
          </a:xfrm>
          <a:custGeom>
            <a:avLst/>
            <a:gdLst/>
            <a:ahLst/>
            <a:rect l="l" t="t" r="r" b="b"/>
            <a:pathLst>
              <a:path w="150" h="192">
                <a:moveTo>
                  <a:pt x="66" y="192"/>
                </a:moveTo>
                <a:lnTo>
                  <a:pt x="84" y="186"/>
                </a:lnTo>
                <a:lnTo>
                  <a:pt x="90" y="174"/>
                </a:lnTo>
                <a:lnTo>
                  <a:pt x="108" y="156"/>
                </a:lnTo>
                <a:lnTo>
                  <a:pt x="114" y="132"/>
                </a:lnTo>
                <a:lnTo>
                  <a:pt x="150" y="132"/>
                </a:lnTo>
                <a:lnTo>
                  <a:pt x="150" y="108"/>
                </a:lnTo>
                <a:lnTo>
                  <a:pt x="138" y="96"/>
                </a:lnTo>
                <a:lnTo>
                  <a:pt x="132" y="72"/>
                </a:lnTo>
                <a:lnTo>
                  <a:pt x="114" y="60"/>
                </a:lnTo>
                <a:lnTo>
                  <a:pt x="114" y="30"/>
                </a:lnTo>
                <a:lnTo>
                  <a:pt x="90" y="18"/>
                </a:lnTo>
                <a:lnTo>
                  <a:pt x="72" y="18"/>
                </a:lnTo>
                <a:lnTo>
                  <a:pt x="36" y="0"/>
                </a:lnTo>
                <a:lnTo>
                  <a:pt x="12" y="0"/>
                </a:lnTo>
                <a:lnTo>
                  <a:pt x="0" y="12"/>
                </a:lnTo>
                <a:lnTo>
                  <a:pt x="30" y="42"/>
                </a:lnTo>
                <a:lnTo>
                  <a:pt x="60" y="108"/>
                </a:lnTo>
                <a:lnTo>
                  <a:pt x="66" y="19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7" name=""/>
          <p:cNvSpPr/>
          <p:nvPr/>
        </p:nvSpPr>
        <p:spPr>
          <a:xfrm>
            <a:off x="5951520" y="3449520"/>
            <a:ext cx="2314440" cy="1400400"/>
          </a:xfrm>
          <a:custGeom>
            <a:avLst/>
            <a:gdLst/>
            <a:ahLst/>
            <a:rect l="l" t="t" r="r" b="b"/>
            <a:pathLst>
              <a:path w="802" h="527">
                <a:moveTo>
                  <a:pt x="203" y="281"/>
                </a:moveTo>
                <a:lnTo>
                  <a:pt x="126" y="311"/>
                </a:lnTo>
                <a:lnTo>
                  <a:pt x="108" y="299"/>
                </a:lnTo>
                <a:lnTo>
                  <a:pt x="30" y="299"/>
                </a:lnTo>
                <a:lnTo>
                  <a:pt x="0" y="275"/>
                </a:lnTo>
                <a:lnTo>
                  <a:pt x="18" y="227"/>
                </a:lnTo>
                <a:lnTo>
                  <a:pt x="30" y="227"/>
                </a:lnTo>
                <a:lnTo>
                  <a:pt x="30" y="203"/>
                </a:lnTo>
                <a:lnTo>
                  <a:pt x="42" y="173"/>
                </a:lnTo>
                <a:lnTo>
                  <a:pt x="84" y="125"/>
                </a:lnTo>
                <a:lnTo>
                  <a:pt x="60" y="53"/>
                </a:lnTo>
                <a:lnTo>
                  <a:pt x="102" y="42"/>
                </a:lnTo>
                <a:lnTo>
                  <a:pt x="114" y="30"/>
                </a:lnTo>
                <a:lnTo>
                  <a:pt x="173" y="30"/>
                </a:lnTo>
                <a:lnTo>
                  <a:pt x="221" y="42"/>
                </a:lnTo>
                <a:lnTo>
                  <a:pt x="233" y="53"/>
                </a:lnTo>
                <a:lnTo>
                  <a:pt x="245" y="53"/>
                </a:lnTo>
                <a:lnTo>
                  <a:pt x="251" y="65"/>
                </a:lnTo>
                <a:lnTo>
                  <a:pt x="275" y="53"/>
                </a:lnTo>
                <a:lnTo>
                  <a:pt x="299" y="71"/>
                </a:lnTo>
                <a:lnTo>
                  <a:pt x="317" y="53"/>
                </a:lnTo>
                <a:lnTo>
                  <a:pt x="335" y="71"/>
                </a:lnTo>
                <a:lnTo>
                  <a:pt x="365" y="65"/>
                </a:lnTo>
                <a:lnTo>
                  <a:pt x="371" y="71"/>
                </a:lnTo>
                <a:lnTo>
                  <a:pt x="383" y="65"/>
                </a:lnTo>
                <a:lnTo>
                  <a:pt x="389" y="36"/>
                </a:lnTo>
                <a:lnTo>
                  <a:pt x="401" y="24"/>
                </a:lnTo>
                <a:lnTo>
                  <a:pt x="437" y="18"/>
                </a:lnTo>
                <a:lnTo>
                  <a:pt x="443" y="24"/>
                </a:lnTo>
                <a:lnTo>
                  <a:pt x="461" y="0"/>
                </a:lnTo>
                <a:lnTo>
                  <a:pt x="521" y="0"/>
                </a:lnTo>
                <a:lnTo>
                  <a:pt x="551" y="36"/>
                </a:lnTo>
                <a:lnTo>
                  <a:pt x="551" y="42"/>
                </a:lnTo>
                <a:lnTo>
                  <a:pt x="539" y="48"/>
                </a:lnTo>
                <a:lnTo>
                  <a:pt x="545" y="71"/>
                </a:lnTo>
                <a:lnTo>
                  <a:pt x="569" y="77"/>
                </a:lnTo>
                <a:lnTo>
                  <a:pt x="581" y="77"/>
                </a:lnTo>
                <a:lnTo>
                  <a:pt x="593" y="95"/>
                </a:lnTo>
                <a:lnTo>
                  <a:pt x="593" y="125"/>
                </a:lnTo>
                <a:lnTo>
                  <a:pt x="605" y="131"/>
                </a:lnTo>
                <a:lnTo>
                  <a:pt x="629" y="131"/>
                </a:lnTo>
                <a:lnTo>
                  <a:pt x="635" y="143"/>
                </a:lnTo>
                <a:lnTo>
                  <a:pt x="647" y="143"/>
                </a:lnTo>
                <a:lnTo>
                  <a:pt x="676" y="131"/>
                </a:lnTo>
                <a:lnTo>
                  <a:pt x="706" y="167"/>
                </a:lnTo>
                <a:lnTo>
                  <a:pt x="724" y="161"/>
                </a:lnTo>
                <a:lnTo>
                  <a:pt x="742" y="173"/>
                </a:lnTo>
                <a:lnTo>
                  <a:pt x="754" y="173"/>
                </a:lnTo>
                <a:lnTo>
                  <a:pt x="802" y="191"/>
                </a:lnTo>
                <a:lnTo>
                  <a:pt x="796" y="197"/>
                </a:lnTo>
                <a:lnTo>
                  <a:pt x="802" y="215"/>
                </a:lnTo>
                <a:lnTo>
                  <a:pt x="796" y="227"/>
                </a:lnTo>
                <a:lnTo>
                  <a:pt x="784" y="227"/>
                </a:lnTo>
                <a:lnTo>
                  <a:pt x="796" y="239"/>
                </a:lnTo>
                <a:lnTo>
                  <a:pt x="784" y="251"/>
                </a:lnTo>
                <a:lnTo>
                  <a:pt x="784" y="275"/>
                </a:lnTo>
                <a:lnTo>
                  <a:pt x="790" y="275"/>
                </a:lnTo>
                <a:lnTo>
                  <a:pt x="784" y="311"/>
                </a:lnTo>
                <a:lnTo>
                  <a:pt x="760" y="311"/>
                </a:lnTo>
                <a:lnTo>
                  <a:pt x="748" y="305"/>
                </a:lnTo>
                <a:lnTo>
                  <a:pt x="736" y="317"/>
                </a:lnTo>
                <a:lnTo>
                  <a:pt x="724" y="323"/>
                </a:lnTo>
                <a:lnTo>
                  <a:pt x="718" y="335"/>
                </a:lnTo>
                <a:lnTo>
                  <a:pt x="718" y="359"/>
                </a:lnTo>
                <a:lnTo>
                  <a:pt x="605" y="389"/>
                </a:lnTo>
                <a:lnTo>
                  <a:pt x="587" y="413"/>
                </a:lnTo>
                <a:lnTo>
                  <a:pt x="575" y="401"/>
                </a:lnTo>
                <a:lnTo>
                  <a:pt x="569" y="419"/>
                </a:lnTo>
                <a:lnTo>
                  <a:pt x="569" y="431"/>
                </a:lnTo>
                <a:lnTo>
                  <a:pt x="557" y="419"/>
                </a:lnTo>
                <a:lnTo>
                  <a:pt x="551" y="431"/>
                </a:lnTo>
                <a:lnTo>
                  <a:pt x="533" y="407"/>
                </a:lnTo>
                <a:lnTo>
                  <a:pt x="533" y="419"/>
                </a:lnTo>
                <a:lnTo>
                  <a:pt x="515" y="419"/>
                </a:lnTo>
                <a:lnTo>
                  <a:pt x="533" y="437"/>
                </a:lnTo>
                <a:lnTo>
                  <a:pt x="551" y="431"/>
                </a:lnTo>
                <a:lnTo>
                  <a:pt x="551" y="443"/>
                </a:lnTo>
                <a:lnTo>
                  <a:pt x="569" y="449"/>
                </a:lnTo>
                <a:lnTo>
                  <a:pt x="575" y="473"/>
                </a:lnTo>
                <a:lnTo>
                  <a:pt x="641" y="467"/>
                </a:lnTo>
                <a:lnTo>
                  <a:pt x="635" y="491"/>
                </a:lnTo>
                <a:lnTo>
                  <a:pt x="593" y="485"/>
                </a:lnTo>
                <a:lnTo>
                  <a:pt x="527" y="527"/>
                </a:lnTo>
                <a:lnTo>
                  <a:pt x="503" y="521"/>
                </a:lnTo>
                <a:lnTo>
                  <a:pt x="503" y="485"/>
                </a:lnTo>
                <a:lnTo>
                  <a:pt x="461" y="467"/>
                </a:lnTo>
                <a:lnTo>
                  <a:pt x="521" y="431"/>
                </a:lnTo>
                <a:lnTo>
                  <a:pt x="515" y="425"/>
                </a:lnTo>
                <a:lnTo>
                  <a:pt x="431" y="419"/>
                </a:lnTo>
                <a:lnTo>
                  <a:pt x="443" y="407"/>
                </a:lnTo>
                <a:lnTo>
                  <a:pt x="425" y="401"/>
                </a:lnTo>
                <a:lnTo>
                  <a:pt x="449" y="401"/>
                </a:lnTo>
                <a:lnTo>
                  <a:pt x="437" y="383"/>
                </a:lnTo>
                <a:lnTo>
                  <a:pt x="383" y="395"/>
                </a:lnTo>
                <a:lnTo>
                  <a:pt x="371" y="419"/>
                </a:lnTo>
                <a:lnTo>
                  <a:pt x="353" y="407"/>
                </a:lnTo>
                <a:lnTo>
                  <a:pt x="365" y="431"/>
                </a:lnTo>
                <a:lnTo>
                  <a:pt x="341" y="455"/>
                </a:lnTo>
                <a:lnTo>
                  <a:pt x="335" y="443"/>
                </a:lnTo>
                <a:lnTo>
                  <a:pt x="329" y="467"/>
                </a:lnTo>
                <a:lnTo>
                  <a:pt x="287" y="473"/>
                </a:lnTo>
                <a:lnTo>
                  <a:pt x="269" y="461"/>
                </a:lnTo>
                <a:lnTo>
                  <a:pt x="287" y="455"/>
                </a:lnTo>
                <a:lnTo>
                  <a:pt x="293" y="443"/>
                </a:lnTo>
                <a:lnTo>
                  <a:pt x="311" y="425"/>
                </a:lnTo>
                <a:lnTo>
                  <a:pt x="317" y="401"/>
                </a:lnTo>
                <a:lnTo>
                  <a:pt x="353" y="401"/>
                </a:lnTo>
                <a:lnTo>
                  <a:pt x="353" y="377"/>
                </a:lnTo>
                <a:lnTo>
                  <a:pt x="341" y="365"/>
                </a:lnTo>
                <a:lnTo>
                  <a:pt x="335" y="341"/>
                </a:lnTo>
                <a:lnTo>
                  <a:pt x="317" y="329"/>
                </a:lnTo>
                <a:lnTo>
                  <a:pt x="317" y="299"/>
                </a:lnTo>
                <a:lnTo>
                  <a:pt x="293" y="287"/>
                </a:lnTo>
                <a:lnTo>
                  <a:pt x="275" y="287"/>
                </a:lnTo>
                <a:lnTo>
                  <a:pt x="239" y="269"/>
                </a:lnTo>
                <a:lnTo>
                  <a:pt x="215" y="269"/>
                </a:lnTo>
                <a:lnTo>
                  <a:pt x="203" y="281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8" name=""/>
          <p:cNvSpPr/>
          <p:nvPr/>
        </p:nvSpPr>
        <p:spPr>
          <a:xfrm>
            <a:off x="8550360" y="5300640"/>
            <a:ext cx="399960" cy="380880"/>
          </a:xfrm>
          <a:custGeom>
            <a:avLst/>
            <a:gdLst/>
            <a:ahLst/>
            <a:rect l="l" t="t" r="r" b="b"/>
            <a:pathLst>
              <a:path w="138" h="144">
                <a:moveTo>
                  <a:pt x="0" y="18"/>
                </a:moveTo>
                <a:lnTo>
                  <a:pt x="60" y="0"/>
                </a:lnTo>
                <a:lnTo>
                  <a:pt x="66" y="0"/>
                </a:lnTo>
                <a:lnTo>
                  <a:pt x="78" y="12"/>
                </a:lnTo>
                <a:lnTo>
                  <a:pt x="90" y="18"/>
                </a:lnTo>
                <a:lnTo>
                  <a:pt x="90" y="42"/>
                </a:lnTo>
                <a:lnTo>
                  <a:pt x="108" y="60"/>
                </a:lnTo>
                <a:lnTo>
                  <a:pt x="102" y="78"/>
                </a:lnTo>
                <a:lnTo>
                  <a:pt x="120" y="96"/>
                </a:lnTo>
                <a:lnTo>
                  <a:pt x="132" y="96"/>
                </a:lnTo>
                <a:lnTo>
                  <a:pt x="132" y="120"/>
                </a:lnTo>
                <a:lnTo>
                  <a:pt x="126" y="120"/>
                </a:lnTo>
                <a:lnTo>
                  <a:pt x="138" y="144"/>
                </a:lnTo>
                <a:lnTo>
                  <a:pt x="114" y="144"/>
                </a:lnTo>
                <a:lnTo>
                  <a:pt x="102" y="102"/>
                </a:lnTo>
                <a:lnTo>
                  <a:pt x="84" y="102"/>
                </a:lnTo>
                <a:lnTo>
                  <a:pt x="66" y="90"/>
                </a:lnTo>
                <a:lnTo>
                  <a:pt x="54" y="96"/>
                </a:lnTo>
                <a:lnTo>
                  <a:pt x="48" y="90"/>
                </a:lnTo>
                <a:lnTo>
                  <a:pt x="12" y="66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9" name=""/>
          <p:cNvSpPr/>
          <p:nvPr/>
        </p:nvSpPr>
        <p:spPr>
          <a:xfrm>
            <a:off x="8707320" y="5538960"/>
            <a:ext cx="174600" cy="142560"/>
          </a:xfrm>
          <a:custGeom>
            <a:avLst/>
            <a:gdLst/>
            <a:ahLst/>
            <a:rect l="l" t="t" r="r" b="b"/>
            <a:pathLst>
              <a:path w="60" h="54">
                <a:moveTo>
                  <a:pt x="0" y="6"/>
                </a:moveTo>
                <a:lnTo>
                  <a:pt x="12" y="0"/>
                </a:lnTo>
                <a:lnTo>
                  <a:pt x="30" y="12"/>
                </a:lnTo>
                <a:lnTo>
                  <a:pt x="48" y="12"/>
                </a:lnTo>
                <a:lnTo>
                  <a:pt x="60" y="54"/>
                </a:lnTo>
                <a:lnTo>
                  <a:pt x="30" y="48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0" name=""/>
          <p:cNvSpPr/>
          <p:nvPr/>
        </p:nvSpPr>
        <p:spPr>
          <a:xfrm>
            <a:off x="8742240" y="5205240"/>
            <a:ext cx="671760" cy="525600"/>
          </a:xfrm>
          <a:custGeom>
            <a:avLst/>
            <a:gdLst/>
            <a:ahLst/>
            <a:rect l="l" t="t" r="r" b="b"/>
            <a:pathLst>
              <a:path w="233" h="198">
                <a:moveTo>
                  <a:pt x="72" y="180"/>
                </a:moveTo>
                <a:lnTo>
                  <a:pt x="60" y="156"/>
                </a:lnTo>
                <a:lnTo>
                  <a:pt x="66" y="156"/>
                </a:lnTo>
                <a:lnTo>
                  <a:pt x="66" y="132"/>
                </a:lnTo>
                <a:lnTo>
                  <a:pt x="54" y="132"/>
                </a:lnTo>
                <a:lnTo>
                  <a:pt x="36" y="114"/>
                </a:lnTo>
                <a:lnTo>
                  <a:pt x="42" y="96"/>
                </a:lnTo>
                <a:lnTo>
                  <a:pt x="24" y="78"/>
                </a:lnTo>
                <a:lnTo>
                  <a:pt x="24" y="54"/>
                </a:lnTo>
                <a:lnTo>
                  <a:pt x="12" y="48"/>
                </a:lnTo>
                <a:lnTo>
                  <a:pt x="0" y="36"/>
                </a:lnTo>
                <a:lnTo>
                  <a:pt x="18" y="24"/>
                </a:lnTo>
                <a:lnTo>
                  <a:pt x="72" y="42"/>
                </a:lnTo>
                <a:lnTo>
                  <a:pt x="72" y="30"/>
                </a:lnTo>
                <a:lnTo>
                  <a:pt x="54" y="12"/>
                </a:lnTo>
                <a:lnTo>
                  <a:pt x="66" y="0"/>
                </a:lnTo>
                <a:lnTo>
                  <a:pt x="96" y="18"/>
                </a:lnTo>
                <a:lnTo>
                  <a:pt x="102" y="36"/>
                </a:lnTo>
                <a:lnTo>
                  <a:pt x="132" y="36"/>
                </a:lnTo>
                <a:lnTo>
                  <a:pt x="150" y="6"/>
                </a:lnTo>
                <a:lnTo>
                  <a:pt x="173" y="30"/>
                </a:lnTo>
                <a:lnTo>
                  <a:pt x="203" y="78"/>
                </a:lnTo>
                <a:lnTo>
                  <a:pt x="227" y="84"/>
                </a:lnTo>
                <a:lnTo>
                  <a:pt x="233" y="96"/>
                </a:lnTo>
                <a:lnTo>
                  <a:pt x="215" y="90"/>
                </a:lnTo>
                <a:lnTo>
                  <a:pt x="203" y="102"/>
                </a:lnTo>
                <a:lnTo>
                  <a:pt x="185" y="168"/>
                </a:lnTo>
                <a:lnTo>
                  <a:pt x="167" y="162"/>
                </a:lnTo>
                <a:lnTo>
                  <a:pt x="167" y="198"/>
                </a:lnTo>
                <a:lnTo>
                  <a:pt x="132" y="180"/>
                </a:lnTo>
                <a:lnTo>
                  <a:pt x="144" y="168"/>
                </a:lnTo>
                <a:lnTo>
                  <a:pt x="138" y="138"/>
                </a:lnTo>
                <a:lnTo>
                  <a:pt x="126" y="138"/>
                </a:lnTo>
                <a:lnTo>
                  <a:pt x="96" y="144"/>
                </a:lnTo>
                <a:lnTo>
                  <a:pt x="72" y="18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1" name=""/>
          <p:cNvSpPr/>
          <p:nvPr/>
        </p:nvSpPr>
        <p:spPr>
          <a:xfrm>
            <a:off x="8082000" y="4948200"/>
            <a:ext cx="868320" cy="399960"/>
          </a:xfrm>
          <a:custGeom>
            <a:avLst/>
            <a:gdLst/>
            <a:ahLst/>
            <a:rect l="l" t="t" r="r" b="b"/>
            <a:pathLst>
              <a:path w="300" h="150">
                <a:moveTo>
                  <a:pt x="162" y="150"/>
                </a:moveTo>
                <a:lnTo>
                  <a:pt x="126" y="120"/>
                </a:lnTo>
                <a:lnTo>
                  <a:pt x="108" y="126"/>
                </a:lnTo>
                <a:lnTo>
                  <a:pt x="72" y="120"/>
                </a:lnTo>
                <a:lnTo>
                  <a:pt x="84" y="108"/>
                </a:lnTo>
                <a:lnTo>
                  <a:pt x="84" y="90"/>
                </a:lnTo>
                <a:lnTo>
                  <a:pt x="66" y="48"/>
                </a:lnTo>
                <a:lnTo>
                  <a:pt x="18" y="18"/>
                </a:lnTo>
                <a:lnTo>
                  <a:pt x="0" y="0"/>
                </a:lnTo>
                <a:lnTo>
                  <a:pt x="36" y="0"/>
                </a:lnTo>
                <a:lnTo>
                  <a:pt x="84" y="18"/>
                </a:lnTo>
                <a:lnTo>
                  <a:pt x="138" y="18"/>
                </a:lnTo>
                <a:lnTo>
                  <a:pt x="186" y="54"/>
                </a:lnTo>
                <a:lnTo>
                  <a:pt x="216" y="42"/>
                </a:lnTo>
                <a:lnTo>
                  <a:pt x="240" y="48"/>
                </a:lnTo>
                <a:lnTo>
                  <a:pt x="264" y="60"/>
                </a:lnTo>
                <a:lnTo>
                  <a:pt x="264" y="78"/>
                </a:lnTo>
                <a:lnTo>
                  <a:pt x="294" y="96"/>
                </a:lnTo>
                <a:lnTo>
                  <a:pt x="282" y="108"/>
                </a:lnTo>
                <a:lnTo>
                  <a:pt x="300" y="126"/>
                </a:lnTo>
                <a:lnTo>
                  <a:pt x="300" y="138"/>
                </a:lnTo>
                <a:lnTo>
                  <a:pt x="246" y="120"/>
                </a:lnTo>
                <a:lnTo>
                  <a:pt x="228" y="132"/>
                </a:lnTo>
                <a:lnTo>
                  <a:pt x="222" y="132"/>
                </a:lnTo>
                <a:lnTo>
                  <a:pt x="162" y="15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2" name=""/>
          <p:cNvSpPr/>
          <p:nvPr/>
        </p:nvSpPr>
        <p:spPr>
          <a:xfrm>
            <a:off x="5603760" y="5137200"/>
            <a:ext cx="227160" cy="461880"/>
          </a:xfrm>
          <a:custGeom>
            <a:avLst/>
            <a:gdLst/>
            <a:ahLst/>
            <a:rect l="l" t="t" r="r" b="b"/>
            <a:pathLst>
              <a:path w="78" h="174">
                <a:moveTo>
                  <a:pt x="72" y="108"/>
                </a:moveTo>
                <a:lnTo>
                  <a:pt x="78" y="126"/>
                </a:lnTo>
                <a:lnTo>
                  <a:pt x="36" y="174"/>
                </a:lnTo>
                <a:lnTo>
                  <a:pt x="0" y="132"/>
                </a:lnTo>
                <a:lnTo>
                  <a:pt x="6" y="132"/>
                </a:lnTo>
                <a:lnTo>
                  <a:pt x="0" y="78"/>
                </a:lnTo>
                <a:lnTo>
                  <a:pt x="12" y="54"/>
                </a:lnTo>
                <a:lnTo>
                  <a:pt x="0" y="48"/>
                </a:lnTo>
                <a:lnTo>
                  <a:pt x="6" y="12"/>
                </a:lnTo>
                <a:lnTo>
                  <a:pt x="18" y="0"/>
                </a:lnTo>
                <a:lnTo>
                  <a:pt x="24" y="0"/>
                </a:lnTo>
                <a:lnTo>
                  <a:pt x="36" y="6"/>
                </a:lnTo>
                <a:lnTo>
                  <a:pt x="60" y="30"/>
                </a:lnTo>
                <a:lnTo>
                  <a:pt x="48" y="78"/>
                </a:lnTo>
                <a:lnTo>
                  <a:pt x="72" y="10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3" name=""/>
          <p:cNvSpPr/>
          <p:nvPr/>
        </p:nvSpPr>
        <p:spPr>
          <a:xfrm>
            <a:off x="5746680" y="5167440"/>
            <a:ext cx="327240" cy="252360"/>
          </a:xfrm>
          <a:custGeom>
            <a:avLst/>
            <a:gdLst/>
            <a:ahLst/>
            <a:rect l="l" t="t" r="r" b="b"/>
            <a:pathLst>
              <a:path w="114" h="96">
                <a:moveTo>
                  <a:pt x="24" y="96"/>
                </a:moveTo>
                <a:lnTo>
                  <a:pt x="0" y="66"/>
                </a:lnTo>
                <a:lnTo>
                  <a:pt x="12" y="18"/>
                </a:lnTo>
                <a:lnTo>
                  <a:pt x="42" y="0"/>
                </a:lnTo>
                <a:lnTo>
                  <a:pt x="90" y="0"/>
                </a:lnTo>
                <a:lnTo>
                  <a:pt x="90" y="12"/>
                </a:lnTo>
                <a:lnTo>
                  <a:pt x="108" y="24"/>
                </a:lnTo>
                <a:lnTo>
                  <a:pt x="114" y="66"/>
                </a:lnTo>
                <a:lnTo>
                  <a:pt x="24" y="9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4" name=""/>
          <p:cNvSpPr/>
          <p:nvPr/>
        </p:nvSpPr>
        <p:spPr>
          <a:xfrm>
            <a:off x="5987880" y="4896000"/>
            <a:ext cx="811440" cy="463320"/>
          </a:xfrm>
          <a:custGeom>
            <a:avLst/>
            <a:gdLst/>
            <a:ahLst/>
            <a:rect l="l" t="t" r="r" b="b"/>
            <a:pathLst>
              <a:path w="281" h="174">
                <a:moveTo>
                  <a:pt x="281" y="18"/>
                </a:moveTo>
                <a:lnTo>
                  <a:pt x="203" y="0"/>
                </a:lnTo>
                <a:lnTo>
                  <a:pt x="137" y="30"/>
                </a:lnTo>
                <a:lnTo>
                  <a:pt x="30" y="18"/>
                </a:lnTo>
                <a:lnTo>
                  <a:pt x="24" y="12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36"/>
                </a:lnTo>
                <a:lnTo>
                  <a:pt x="24" y="66"/>
                </a:lnTo>
                <a:lnTo>
                  <a:pt x="6" y="90"/>
                </a:lnTo>
                <a:lnTo>
                  <a:pt x="6" y="102"/>
                </a:lnTo>
                <a:lnTo>
                  <a:pt x="6" y="114"/>
                </a:lnTo>
                <a:lnTo>
                  <a:pt x="24" y="126"/>
                </a:lnTo>
                <a:lnTo>
                  <a:pt x="30" y="168"/>
                </a:lnTo>
                <a:lnTo>
                  <a:pt x="96" y="156"/>
                </a:lnTo>
                <a:lnTo>
                  <a:pt x="137" y="174"/>
                </a:lnTo>
                <a:lnTo>
                  <a:pt x="155" y="168"/>
                </a:lnTo>
                <a:lnTo>
                  <a:pt x="167" y="156"/>
                </a:lnTo>
                <a:lnTo>
                  <a:pt x="167" y="144"/>
                </a:lnTo>
                <a:lnTo>
                  <a:pt x="173" y="144"/>
                </a:lnTo>
                <a:lnTo>
                  <a:pt x="215" y="126"/>
                </a:lnTo>
                <a:lnTo>
                  <a:pt x="251" y="132"/>
                </a:lnTo>
                <a:lnTo>
                  <a:pt x="227" y="102"/>
                </a:lnTo>
                <a:lnTo>
                  <a:pt x="245" y="84"/>
                </a:lnTo>
                <a:lnTo>
                  <a:pt x="251" y="60"/>
                </a:lnTo>
                <a:lnTo>
                  <a:pt x="275" y="42"/>
                </a:lnTo>
                <a:lnTo>
                  <a:pt x="281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5" name=""/>
          <p:cNvSpPr/>
          <p:nvPr/>
        </p:nvSpPr>
        <p:spPr>
          <a:xfrm>
            <a:off x="6127920" y="1819440"/>
            <a:ext cx="53640" cy="601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6" name=""/>
          <p:cNvSpPr/>
          <p:nvPr/>
        </p:nvSpPr>
        <p:spPr>
          <a:xfrm>
            <a:off x="6127920" y="1819440"/>
            <a:ext cx="53640" cy="601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7" name=""/>
          <p:cNvSpPr/>
          <p:nvPr/>
        </p:nvSpPr>
        <p:spPr>
          <a:xfrm>
            <a:off x="6127920" y="1819440"/>
            <a:ext cx="53640" cy="601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8" name=""/>
          <p:cNvSpPr/>
          <p:nvPr/>
        </p:nvSpPr>
        <p:spPr>
          <a:xfrm>
            <a:off x="230040" y="249120"/>
            <a:ext cx="9821880" cy="8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European Wholesale Network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9" name=""/>
          <p:cNvSpPr/>
          <p:nvPr/>
        </p:nvSpPr>
        <p:spPr>
          <a:xfrm>
            <a:off x="6624720" y="4505400"/>
            <a:ext cx="1253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0" name=""/>
          <p:cNvSpPr/>
          <p:nvPr/>
        </p:nvSpPr>
        <p:spPr>
          <a:xfrm>
            <a:off x="7410600" y="5504040"/>
            <a:ext cx="105696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1" name=""/>
          <p:cNvSpPr/>
          <p:nvPr/>
        </p:nvSpPr>
        <p:spPr>
          <a:xfrm>
            <a:off x="6624720" y="4505400"/>
            <a:ext cx="1253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2" name=""/>
          <p:cNvSpPr/>
          <p:nvPr/>
        </p:nvSpPr>
        <p:spPr>
          <a:xfrm>
            <a:off x="7410600" y="5504040"/>
            <a:ext cx="105696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3" name=""/>
          <p:cNvSpPr/>
          <p:nvPr/>
        </p:nvSpPr>
        <p:spPr>
          <a:xfrm>
            <a:off x="3305160" y="3627360"/>
            <a:ext cx="334800" cy="7920"/>
          </a:xfrm>
          <a:prstGeom prst="line">
            <a:avLst/>
          </a:prstGeom>
          <a:ln w="38160">
            <a:solidFill>
              <a:srgbClr val="e9ad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4" name=""/>
          <p:cNvSpPr/>
          <p:nvPr/>
        </p:nvSpPr>
        <p:spPr>
          <a:xfrm>
            <a:off x="3276720" y="3672000"/>
            <a:ext cx="255600" cy="6120"/>
          </a:xfrm>
          <a:prstGeom prst="line">
            <a:avLst/>
          </a:prstGeom>
          <a:ln w="38160">
            <a:solidFill>
              <a:srgbClr val="e9ad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625" name=""/>
          <p:cNvGrpSpPr/>
          <p:nvPr/>
        </p:nvGrpSpPr>
        <p:grpSpPr>
          <a:xfrm>
            <a:off x="4100400" y="5138640"/>
            <a:ext cx="379080" cy="338040"/>
            <a:chOff x="4100400" y="5138640"/>
            <a:chExt cx="379080" cy="338040"/>
          </a:xfrm>
        </p:grpSpPr>
        <p:sp>
          <p:nvSpPr>
            <p:cNvPr id="3626" name=""/>
            <p:cNvSpPr/>
            <p:nvPr/>
          </p:nvSpPr>
          <p:spPr>
            <a:xfrm>
              <a:off x="4139280" y="5138640"/>
              <a:ext cx="168480" cy="15048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27" name=""/>
            <p:cNvSpPr/>
            <p:nvPr/>
          </p:nvSpPr>
          <p:spPr>
            <a:xfrm>
              <a:off x="4100400" y="5247720"/>
              <a:ext cx="379080" cy="22896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628" name=""/>
          <p:cNvSpPr/>
          <p:nvPr/>
        </p:nvSpPr>
        <p:spPr>
          <a:xfrm>
            <a:off x="3796920" y="3898800"/>
            <a:ext cx="4489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Frankfurt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9" name=""/>
          <p:cNvSpPr/>
          <p:nvPr/>
        </p:nvSpPr>
        <p:spPr>
          <a:xfrm>
            <a:off x="4937040" y="4422600"/>
            <a:ext cx="252360" cy="23688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0" name=""/>
          <p:cNvSpPr/>
          <p:nvPr/>
        </p:nvSpPr>
        <p:spPr>
          <a:xfrm>
            <a:off x="4948200" y="4175280"/>
            <a:ext cx="250920" cy="2347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1" name=""/>
          <p:cNvSpPr/>
          <p:nvPr/>
        </p:nvSpPr>
        <p:spPr>
          <a:xfrm>
            <a:off x="3613320" y="2903400"/>
            <a:ext cx="107928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2" name=""/>
          <p:cNvSpPr/>
          <p:nvPr/>
        </p:nvSpPr>
        <p:spPr>
          <a:xfrm>
            <a:off x="4111560" y="1946160"/>
            <a:ext cx="336600" cy="1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3" name=""/>
          <p:cNvSpPr/>
          <p:nvPr/>
        </p:nvSpPr>
        <p:spPr>
          <a:xfrm>
            <a:off x="4122720" y="1906560"/>
            <a:ext cx="227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Oslo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4" name=""/>
          <p:cNvSpPr/>
          <p:nvPr/>
        </p:nvSpPr>
        <p:spPr>
          <a:xfrm>
            <a:off x="3875040" y="3865680"/>
            <a:ext cx="6969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5" name=""/>
          <p:cNvSpPr/>
          <p:nvPr/>
        </p:nvSpPr>
        <p:spPr>
          <a:xfrm>
            <a:off x="4589640" y="5268960"/>
            <a:ext cx="75240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6" name=""/>
          <p:cNvSpPr/>
          <p:nvPr/>
        </p:nvSpPr>
        <p:spPr>
          <a:xfrm>
            <a:off x="4027320" y="5535720"/>
            <a:ext cx="6210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7" name=""/>
          <p:cNvSpPr/>
          <p:nvPr/>
        </p:nvSpPr>
        <p:spPr>
          <a:xfrm>
            <a:off x="5054760" y="4632480"/>
            <a:ext cx="66348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8" name=""/>
          <p:cNvSpPr/>
          <p:nvPr/>
        </p:nvSpPr>
        <p:spPr>
          <a:xfrm>
            <a:off x="2978280" y="2084400"/>
            <a:ext cx="84132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9" name=""/>
          <p:cNvSpPr/>
          <p:nvPr/>
        </p:nvSpPr>
        <p:spPr>
          <a:xfrm>
            <a:off x="3065760" y="2274840"/>
            <a:ext cx="4942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1,875 MW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0" name=""/>
          <p:cNvSpPr/>
          <p:nvPr/>
        </p:nvSpPr>
        <p:spPr>
          <a:xfrm>
            <a:off x="6842160" y="5632560"/>
            <a:ext cx="6840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1" name=""/>
          <p:cNvSpPr/>
          <p:nvPr/>
        </p:nvSpPr>
        <p:spPr>
          <a:xfrm>
            <a:off x="6013440" y="1882800"/>
            <a:ext cx="5936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2" name=""/>
          <p:cNvSpPr/>
          <p:nvPr/>
        </p:nvSpPr>
        <p:spPr>
          <a:xfrm>
            <a:off x="3478320" y="3532320"/>
            <a:ext cx="85860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3" name=""/>
          <p:cNvSpPr/>
          <p:nvPr/>
        </p:nvSpPr>
        <p:spPr>
          <a:xfrm>
            <a:off x="3203640" y="2811600"/>
            <a:ext cx="10303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4" name=""/>
          <p:cNvSpPr/>
          <p:nvPr/>
        </p:nvSpPr>
        <p:spPr>
          <a:xfrm>
            <a:off x="6045120" y="3502080"/>
            <a:ext cx="11239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5" name=""/>
          <p:cNvSpPr/>
          <p:nvPr/>
        </p:nvSpPr>
        <p:spPr>
          <a:xfrm>
            <a:off x="5407200" y="3295800"/>
            <a:ext cx="614160" cy="1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6" name=""/>
          <p:cNvSpPr/>
          <p:nvPr/>
        </p:nvSpPr>
        <p:spPr>
          <a:xfrm>
            <a:off x="5699160" y="4000680"/>
            <a:ext cx="69048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7" name=""/>
          <p:cNvSpPr/>
          <p:nvPr/>
        </p:nvSpPr>
        <p:spPr>
          <a:xfrm>
            <a:off x="6870600" y="4051440"/>
            <a:ext cx="6192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8" name=""/>
          <p:cNvSpPr/>
          <p:nvPr/>
        </p:nvSpPr>
        <p:spPr>
          <a:xfrm>
            <a:off x="5486400" y="4491000"/>
            <a:ext cx="7970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649" name=""/>
          <p:cNvGrpSpPr/>
          <p:nvPr/>
        </p:nvGrpSpPr>
        <p:grpSpPr>
          <a:xfrm>
            <a:off x="5591160" y="3100320"/>
            <a:ext cx="232920" cy="210960"/>
            <a:chOff x="5591160" y="3100320"/>
            <a:chExt cx="232920" cy="210960"/>
          </a:xfrm>
        </p:grpSpPr>
        <p:sp>
          <p:nvSpPr>
            <p:cNvPr id="3650" name=""/>
            <p:cNvSpPr/>
            <p:nvPr/>
          </p:nvSpPr>
          <p:spPr>
            <a:xfrm>
              <a:off x="5591160" y="3100320"/>
              <a:ext cx="2329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51" name=""/>
            <p:cNvSpPr/>
            <p:nvPr/>
          </p:nvSpPr>
          <p:spPr>
            <a:xfrm>
              <a:off x="5591160" y="3100320"/>
              <a:ext cx="2329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52" name=""/>
          <p:cNvGrpSpPr/>
          <p:nvPr/>
        </p:nvGrpSpPr>
        <p:grpSpPr>
          <a:xfrm>
            <a:off x="5803920" y="3605040"/>
            <a:ext cx="291600" cy="272880"/>
            <a:chOff x="5803920" y="3605040"/>
            <a:chExt cx="291600" cy="272880"/>
          </a:xfrm>
        </p:grpSpPr>
        <p:sp>
          <p:nvSpPr>
            <p:cNvPr id="3653" name=""/>
            <p:cNvSpPr/>
            <p:nvPr/>
          </p:nvSpPr>
          <p:spPr>
            <a:xfrm>
              <a:off x="5833800" y="3605040"/>
              <a:ext cx="129960" cy="12060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54" name=""/>
            <p:cNvSpPr/>
            <p:nvPr/>
          </p:nvSpPr>
          <p:spPr>
            <a:xfrm>
              <a:off x="5803920" y="3693600"/>
              <a:ext cx="291600" cy="18432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655" name=""/>
          <p:cNvSpPr/>
          <p:nvPr/>
        </p:nvSpPr>
        <p:spPr>
          <a:xfrm>
            <a:off x="3613320" y="2903400"/>
            <a:ext cx="107928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6" name=""/>
          <p:cNvSpPr/>
          <p:nvPr/>
        </p:nvSpPr>
        <p:spPr>
          <a:xfrm>
            <a:off x="3875040" y="3865680"/>
            <a:ext cx="6969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7" name=""/>
          <p:cNvSpPr/>
          <p:nvPr/>
        </p:nvSpPr>
        <p:spPr>
          <a:xfrm>
            <a:off x="4589640" y="5268960"/>
            <a:ext cx="75240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8" name=""/>
          <p:cNvSpPr/>
          <p:nvPr/>
        </p:nvSpPr>
        <p:spPr>
          <a:xfrm>
            <a:off x="4027320" y="5535720"/>
            <a:ext cx="6210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9" name=""/>
          <p:cNvSpPr/>
          <p:nvPr/>
        </p:nvSpPr>
        <p:spPr>
          <a:xfrm>
            <a:off x="3657600" y="5184720"/>
            <a:ext cx="3808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Sarlux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551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0" name=""/>
          <p:cNvSpPr/>
          <p:nvPr/>
        </p:nvSpPr>
        <p:spPr>
          <a:xfrm>
            <a:off x="5054760" y="4632480"/>
            <a:ext cx="66348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1" name=""/>
          <p:cNvSpPr/>
          <p:nvPr/>
        </p:nvSpPr>
        <p:spPr>
          <a:xfrm>
            <a:off x="5168160" y="4756320"/>
            <a:ext cx="420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Jertovec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2" name=""/>
          <p:cNvSpPr/>
          <p:nvPr/>
        </p:nvSpPr>
        <p:spPr>
          <a:xfrm>
            <a:off x="5208480" y="4879800"/>
            <a:ext cx="380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240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3" name=""/>
          <p:cNvSpPr/>
          <p:nvPr/>
        </p:nvSpPr>
        <p:spPr>
          <a:xfrm>
            <a:off x="2978280" y="2084400"/>
            <a:ext cx="84132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4" name=""/>
          <p:cNvSpPr/>
          <p:nvPr/>
        </p:nvSpPr>
        <p:spPr>
          <a:xfrm>
            <a:off x="3301920" y="2521080"/>
            <a:ext cx="3808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Wilton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154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5" name=""/>
          <p:cNvSpPr/>
          <p:nvPr/>
        </p:nvSpPr>
        <p:spPr>
          <a:xfrm>
            <a:off x="6150240" y="5479920"/>
            <a:ext cx="426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Marmara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478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6" name=""/>
          <p:cNvSpPr/>
          <p:nvPr/>
        </p:nvSpPr>
        <p:spPr>
          <a:xfrm>
            <a:off x="3478320" y="3532320"/>
            <a:ext cx="85860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7" name=""/>
          <p:cNvSpPr/>
          <p:nvPr/>
        </p:nvSpPr>
        <p:spPr>
          <a:xfrm>
            <a:off x="3203640" y="2811600"/>
            <a:ext cx="10303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8" name=""/>
          <p:cNvSpPr/>
          <p:nvPr/>
        </p:nvSpPr>
        <p:spPr>
          <a:xfrm>
            <a:off x="6045120" y="3502080"/>
            <a:ext cx="11239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9" name=""/>
          <p:cNvSpPr/>
          <p:nvPr/>
        </p:nvSpPr>
        <p:spPr>
          <a:xfrm>
            <a:off x="6102000" y="3486240"/>
            <a:ext cx="693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Nowa Sarzyna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116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0" name=""/>
          <p:cNvSpPr/>
          <p:nvPr/>
        </p:nvSpPr>
        <p:spPr>
          <a:xfrm>
            <a:off x="5407200" y="3295800"/>
            <a:ext cx="614160" cy="1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1" name=""/>
          <p:cNvSpPr/>
          <p:nvPr/>
        </p:nvSpPr>
        <p:spPr>
          <a:xfrm>
            <a:off x="5477040" y="3340080"/>
            <a:ext cx="386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Warsaw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2" name=""/>
          <p:cNvSpPr/>
          <p:nvPr/>
        </p:nvSpPr>
        <p:spPr>
          <a:xfrm>
            <a:off x="6039720" y="4267080"/>
            <a:ext cx="8290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Enron/Petrom JV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3" name=""/>
          <p:cNvSpPr/>
          <p:nvPr/>
        </p:nvSpPr>
        <p:spPr>
          <a:xfrm>
            <a:off x="5699160" y="4000680"/>
            <a:ext cx="69048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4" name=""/>
          <p:cNvSpPr/>
          <p:nvPr/>
        </p:nvSpPr>
        <p:spPr>
          <a:xfrm>
            <a:off x="6781680" y="4051440"/>
            <a:ext cx="6210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5" name=""/>
          <p:cNvSpPr/>
          <p:nvPr/>
        </p:nvSpPr>
        <p:spPr>
          <a:xfrm>
            <a:off x="5486400" y="4491000"/>
            <a:ext cx="7970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6" name=""/>
          <p:cNvSpPr/>
          <p:nvPr/>
        </p:nvSpPr>
        <p:spPr>
          <a:xfrm>
            <a:off x="5536080" y="4146480"/>
            <a:ext cx="4942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Energovill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677" name=""/>
          <p:cNvGrpSpPr/>
          <p:nvPr/>
        </p:nvGrpSpPr>
        <p:grpSpPr>
          <a:xfrm>
            <a:off x="4087800" y="3679920"/>
            <a:ext cx="232920" cy="207360"/>
            <a:chOff x="4087800" y="3679920"/>
            <a:chExt cx="232920" cy="207360"/>
          </a:xfrm>
        </p:grpSpPr>
        <p:sp>
          <p:nvSpPr>
            <p:cNvPr id="3678" name=""/>
            <p:cNvSpPr/>
            <p:nvPr/>
          </p:nvSpPr>
          <p:spPr>
            <a:xfrm>
              <a:off x="4087800" y="3679920"/>
              <a:ext cx="232920" cy="20736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79" name=""/>
            <p:cNvSpPr/>
            <p:nvPr/>
          </p:nvSpPr>
          <p:spPr>
            <a:xfrm>
              <a:off x="4087800" y="3679920"/>
              <a:ext cx="232920" cy="20736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80" name=""/>
          <p:cNvGrpSpPr/>
          <p:nvPr/>
        </p:nvGrpSpPr>
        <p:grpSpPr>
          <a:xfrm>
            <a:off x="5591160" y="3100320"/>
            <a:ext cx="232920" cy="210960"/>
            <a:chOff x="5591160" y="3100320"/>
            <a:chExt cx="232920" cy="210960"/>
          </a:xfrm>
        </p:grpSpPr>
        <p:sp>
          <p:nvSpPr>
            <p:cNvPr id="3681" name=""/>
            <p:cNvSpPr/>
            <p:nvPr/>
          </p:nvSpPr>
          <p:spPr>
            <a:xfrm>
              <a:off x="5591160" y="3100320"/>
              <a:ext cx="2329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82" name=""/>
            <p:cNvSpPr/>
            <p:nvPr/>
          </p:nvSpPr>
          <p:spPr>
            <a:xfrm>
              <a:off x="5591160" y="3100320"/>
              <a:ext cx="2329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683" name=""/>
          <p:cNvSpPr/>
          <p:nvPr/>
        </p:nvSpPr>
        <p:spPr>
          <a:xfrm>
            <a:off x="4195800" y="4325760"/>
            <a:ext cx="100080" cy="96840"/>
          </a:xfrm>
          <a:prstGeom prst="ellipse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960" bIns="21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684" name=""/>
          <p:cNvGrpSpPr/>
          <p:nvPr/>
        </p:nvGrpSpPr>
        <p:grpSpPr>
          <a:xfrm>
            <a:off x="2824200" y="2511360"/>
            <a:ext cx="363240" cy="316800"/>
            <a:chOff x="2824200" y="2511360"/>
            <a:chExt cx="363240" cy="316800"/>
          </a:xfrm>
        </p:grpSpPr>
        <p:sp>
          <p:nvSpPr>
            <p:cNvPr id="3685" name=""/>
            <p:cNvSpPr/>
            <p:nvPr/>
          </p:nvSpPr>
          <p:spPr>
            <a:xfrm>
              <a:off x="2861280" y="2511360"/>
              <a:ext cx="164160" cy="13932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86" name=""/>
            <p:cNvSpPr/>
            <p:nvPr/>
          </p:nvSpPr>
          <p:spPr>
            <a:xfrm>
              <a:off x="2824200" y="2613600"/>
              <a:ext cx="363240" cy="21456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87" name=""/>
          <p:cNvGrpSpPr/>
          <p:nvPr/>
        </p:nvGrpSpPr>
        <p:grpSpPr>
          <a:xfrm>
            <a:off x="2868480" y="2647800"/>
            <a:ext cx="380880" cy="335880"/>
            <a:chOff x="2868480" y="2647800"/>
            <a:chExt cx="380880" cy="335880"/>
          </a:xfrm>
        </p:grpSpPr>
        <p:sp>
          <p:nvSpPr>
            <p:cNvPr id="3688" name=""/>
            <p:cNvSpPr/>
            <p:nvPr/>
          </p:nvSpPr>
          <p:spPr>
            <a:xfrm>
              <a:off x="2907360" y="2647800"/>
              <a:ext cx="169560" cy="14832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89" name=""/>
            <p:cNvSpPr/>
            <p:nvPr/>
          </p:nvSpPr>
          <p:spPr>
            <a:xfrm>
              <a:off x="2868480" y="2756520"/>
              <a:ext cx="380880" cy="22716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90" name=""/>
          <p:cNvGrpSpPr/>
          <p:nvPr/>
        </p:nvGrpSpPr>
        <p:grpSpPr>
          <a:xfrm>
            <a:off x="5776920" y="3578400"/>
            <a:ext cx="380520" cy="334440"/>
            <a:chOff x="5776920" y="3578400"/>
            <a:chExt cx="380520" cy="334440"/>
          </a:xfrm>
        </p:grpSpPr>
        <p:sp>
          <p:nvSpPr>
            <p:cNvPr id="3691" name=""/>
            <p:cNvSpPr/>
            <p:nvPr/>
          </p:nvSpPr>
          <p:spPr>
            <a:xfrm>
              <a:off x="5815800" y="3578400"/>
              <a:ext cx="169560" cy="14796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92" name=""/>
            <p:cNvSpPr/>
            <p:nvPr/>
          </p:nvSpPr>
          <p:spPr>
            <a:xfrm>
              <a:off x="5776920" y="3687120"/>
              <a:ext cx="380520" cy="22572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93" name=""/>
          <p:cNvGrpSpPr/>
          <p:nvPr/>
        </p:nvGrpSpPr>
        <p:grpSpPr>
          <a:xfrm>
            <a:off x="6618240" y="5450040"/>
            <a:ext cx="380520" cy="332640"/>
            <a:chOff x="6618240" y="5450040"/>
            <a:chExt cx="380520" cy="332640"/>
          </a:xfrm>
        </p:grpSpPr>
        <p:sp>
          <p:nvSpPr>
            <p:cNvPr id="3694" name=""/>
            <p:cNvSpPr/>
            <p:nvPr/>
          </p:nvSpPr>
          <p:spPr>
            <a:xfrm>
              <a:off x="6657120" y="5450040"/>
              <a:ext cx="169560" cy="14940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95" name=""/>
            <p:cNvSpPr/>
            <p:nvPr/>
          </p:nvSpPr>
          <p:spPr>
            <a:xfrm>
              <a:off x="6618240" y="5557680"/>
              <a:ext cx="380520" cy="22500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96" name=""/>
          <p:cNvGrpSpPr/>
          <p:nvPr/>
        </p:nvGrpSpPr>
        <p:grpSpPr>
          <a:xfrm>
            <a:off x="5232240" y="1995480"/>
            <a:ext cx="233280" cy="212400"/>
            <a:chOff x="5232240" y="1995480"/>
            <a:chExt cx="233280" cy="212400"/>
          </a:xfrm>
        </p:grpSpPr>
        <p:sp>
          <p:nvSpPr>
            <p:cNvPr id="3697" name=""/>
            <p:cNvSpPr/>
            <p:nvPr/>
          </p:nvSpPr>
          <p:spPr>
            <a:xfrm>
              <a:off x="5232240" y="1995480"/>
              <a:ext cx="233280" cy="2124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98" name=""/>
            <p:cNvSpPr/>
            <p:nvPr/>
          </p:nvSpPr>
          <p:spPr>
            <a:xfrm>
              <a:off x="5232240" y="1995480"/>
              <a:ext cx="233280" cy="2124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699" name=""/>
          <p:cNvSpPr/>
          <p:nvPr/>
        </p:nvSpPr>
        <p:spPr>
          <a:xfrm>
            <a:off x="4059720" y="3070080"/>
            <a:ext cx="5626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Amsterdam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0" name=""/>
          <p:cNvSpPr/>
          <p:nvPr/>
        </p:nvSpPr>
        <p:spPr>
          <a:xfrm>
            <a:off x="4124160" y="3313080"/>
            <a:ext cx="258840" cy="12852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1" name=""/>
          <p:cNvSpPr/>
          <p:nvPr/>
        </p:nvSpPr>
        <p:spPr>
          <a:xfrm>
            <a:off x="4174200" y="3330720"/>
            <a:ext cx="1573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APX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2" name=""/>
          <p:cNvSpPr/>
          <p:nvPr/>
        </p:nvSpPr>
        <p:spPr>
          <a:xfrm>
            <a:off x="4317840" y="3487680"/>
            <a:ext cx="255600" cy="12708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3" name=""/>
          <p:cNvSpPr/>
          <p:nvPr/>
        </p:nvSpPr>
        <p:spPr>
          <a:xfrm>
            <a:off x="4362120" y="3505320"/>
            <a:ext cx="1533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EEX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4" name=""/>
          <p:cNvSpPr/>
          <p:nvPr/>
        </p:nvSpPr>
        <p:spPr>
          <a:xfrm>
            <a:off x="5057640" y="2232000"/>
            <a:ext cx="522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Stockholm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705" name=""/>
          <p:cNvGrpSpPr/>
          <p:nvPr/>
        </p:nvGrpSpPr>
        <p:grpSpPr>
          <a:xfrm>
            <a:off x="3900600" y="3114720"/>
            <a:ext cx="236160" cy="210600"/>
            <a:chOff x="3900600" y="3114720"/>
            <a:chExt cx="236160" cy="210600"/>
          </a:xfrm>
        </p:grpSpPr>
        <p:sp>
          <p:nvSpPr>
            <p:cNvPr id="3706" name=""/>
            <p:cNvSpPr/>
            <p:nvPr/>
          </p:nvSpPr>
          <p:spPr>
            <a:xfrm>
              <a:off x="3900600" y="3114720"/>
              <a:ext cx="23616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07" name=""/>
            <p:cNvSpPr/>
            <p:nvPr/>
          </p:nvSpPr>
          <p:spPr>
            <a:xfrm>
              <a:off x="3900600" y="3114720"/>
              <a:ext cx="23616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708" name=""/>
          <p:cNvSpPr/>
          <p:nvPr/>
        </p:nvSpPr>
        <p:spPr>
          <a:xfrm>
            <a:off x="6286680" y="4451400"/>
            <a:ext cx="250560" cy="236520"/>
          </a:xfrm>
          <a:prstGeom prst="ellipse">
            <a:avLst/>
          </a:prstGeom>
          <a:solidFill>
            <a:srgbClr val="004be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9" name=""/>
          <p:cNvSpPr/>
          <p:nvPr/>
        </p:nvSpPr>
        <p:spPr>
          <a:xfrm>
            <a:off x="1504800" y="4300560"/>
            <a:ext cx="135756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0" name=""/>
          <p:cNvSpPr/>
          <p:nvPr/>
        </p:nvSpPr>
        <p:spPr>
          <a:xfrm>
            <a:off x="2803680" y="4862520"/>
            <a:ext cx="5396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1" name=""/>
          <p:cNvSpPr/>
          <p:nvPr/>
        </p:nvSpPr>
        <p:spPr>
          <a:xfrm>
            <a:off x="2693880" y="5203800"/>
            <a:ext cx="7542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2" name=""/>
          <p:cNvSpPr/>
          <p:nvPr/>
        </p:nvSpPr>
        <p:spPr>
          <a:xfrm>
            <a:off x="1504800" y="4300560"/>
            <a:ext cx="135756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3" name=""/>
          <p:cNvSpPr/>
          <p:nvPr/>
        </p:nvSpPr>
        <p:spPr>
          <a:xfrm>
            <a:off x="2803680" y="4862520"/>
            <a:ext cx="5396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4" name=""/>
          <p:cNvSpPr/>
          <p:nvPr/>
        </p:nvSpPr>
        <p:spPr>
          <a:xfrm>
            <a:off x="2711160" y="5373720"/>
            <a:ext cx="335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Madrid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5" name=""/>
          <p:cNvSpPr/>
          <p:nvPr/>
        </p:nvSpPr>
        <p:spPr>
          <a:xfrm>
            <a:off x="2693880" y="5203800"/>
            <a:ext cx="7542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716" name=""/>
          <p:cNvGrpSpPr/>
          <p:nvPr/>
        </p:nvGrpSpPr>
        <p:grpSpPr>
          <a:xfrm>
            <a:off x="2124000" y="5573880"/>
            <a:ext cx="380880" cy="332640"/>
            <a:chOff x="2124000" y="5573880"/>
            <a:chExt cx="380880" cy="332640"/>
          </a:xfrm>
        </p:grpSpPr>
        <p:sp>
          <p:nvSpPr>
            <p:cNvPr id="3717" name=""/>
            <p:cNvSpPr/>
            <p:nvPr/>
          </p:nvSpPr>
          <p:spPr>
            <a:xfrm>
              <a:off x="2162880" y="5573880"/>
              <a:ext cx="169200" cy="1483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18" name=""/>
            <p:cNvSpPr/>
            <p:nvPr/>
          </p:nvSpPr>
          <p:spPr>
            <a:xfrm>
              <a:off x="2124000" y="5681160"/>
              <a:ext cx="380880" cy="2253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719" name=""/>
          <p:cNvSpPr/>
          <p:nvPr/>
        </p:nvSpPr>
        <p:spPr>
          <a:xfrm>
            <a:off x="2644920" y="5084640"/>
            <a:ext cx="2505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0" name=""/>
          <p:cNvSpPr/>
          <p:nvPr/>
        </p:nvSpPr>
        <p:spPr>
          <a:xfrm>
            <a:off x="4425840" y="4497480"/>
            <a:ext cx="2523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1" name=""/>
          <p:cNvSpPr/>
          <p:nvPr/>
        </p:nvSpPr>
        <p:spPr>
          <a:xfrm>
            <a:off x="4137120" y="4272120"/>
            <a:ext cx="252360" cy="2347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2" name=""/>
          <p:cNvSpPr/>
          <p:nvPr/>
        </p:nvSpPr>
        <p:spPr>
          <a:xfrm>
            <a:off x="5175360" y="3822840"/>
            <a:ext cx="2523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3" name=""/>
          <p:cNvSpPr/>
          <p:nvPr/>
        </p:nvSpPr>
        <p:spPr>
          <a:xfrm>
            <a:off x="4314960" y="3718080"/>
            <a:ext cx="2505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4" name=""/>
          <p:cNvSpPr/>
          <p:nvPr/>
        </p:nvSpPr>
        <p:spPr>
          <a:xfrm>
            <a:off x="3625920" y="4032360"/>
            <a:ext cx="2523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5" name=""/>
          <p:cNvSpPr/>
          <p:nvPr/>
        </p:nvSpPr>
        <p:spPr>
          <a:xfrm>
            <a:off x="5105520" y="3252960"/>
            <a:ext cx="2523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6" name=""/>
          <p:cNvSpPr/>
          <p:nvPr/>
        </p:nvSpPr>
        <p:spPr>
          <a:xfrm>
            <a:off x="3573360" y="3573360"/>
            <a:ext cx="250920" cy="23508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7" name=""/>
          <p:cNvSpPr/>
          <p:nvPr/>
        </p:nvSpPr>
        <p:spPr>
          <a:xfrm>
            <a:off x="3687840" y="3436920"/>
            <a:ext cx="252360" cy="23508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728" name=""/>
          <p:cNvGrpSpPr/>
          <p:nvPr/>
        </p:nvGrpSpPr>
        <p:grpSpPr>
          <a:xfrm>
            <a:off x="4432320" y="1855800"/>
            <a:ext cx="232920" cy="210600"/>
            <a:chOff x="4432320" y="1855800"/>
            <a:chExt cx="232920" cy="210600"/>
          </a:xfrm>
        </p:grpSpPr>
        <p:sp>
          <p:nvSpPr>
            <p:cNvPr id="3729" name=""/>
            <p:cNvSpPr/>
            <p:nvPr/>
          </p:nvSpPr>
          <p:spPr>
            <a:xfrm>
              <a:off x="4432320" y="185580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30" name=""/>
            <p:cNvSpPr/>
            <p:nvPr/>
          </p:nvSpPr>
          <p:spPr>
            <a:xfrm>
              <a:off x="4432320" y="185580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731" name=""/>
          <p:cNvGrpSpPr/>
          <p:nvPr/>
        </p:nvGrpSpPr>
        <p:grpSpPr>
          <a:xfrm>
            <a:off x="6499080" y="4597560"/>
            <a:ext cx="233280" cy="210600"/>
            <a:chOff x="6499080" y="4597560"/>
            <a:chExt cx="233280" cy="210600"/>
          </a:xfrm>
        </p:grpSpPr>
        <p:sp>
          <p:nvSpPr>
            <p:cNvPr id="3732" name=""/>
            <p:cNvSpPr/>
            <p:nvPr/>
          </p:nvSpPr>
          <p:spPr>
            <a:xfrm>
              <a:off x="6499080" y="4597560"/>
              <a:ext cx="23328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33" name=""/>
            <p:cNvSpPr/>
            <p:nvPr/>
          </p:nvSpPr>
          <p:spPr>
            <a:xfrm>
              <a:off x="6499080" y="4597560"/>
              <a:ext cx="23328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734" name=""/>
          <p:cNvSpPr/>
          <p:nvPr/>
        </p:nvSpPr>
        <p:spPr>
          <a:xfrm>
            <a:off x="6207120" y="1525680"/>
            <a:ext cx="3924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Helsinki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5" name=""/>
          <p:cNvSpPr/>
          <p:nvPr/>
        </p:nvSpPr>
        <p:spPr>
          <a:xfrm>
            <a:off x="2453400" y="5484960"/>
            <a:ext cx="64620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Arcos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1,200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6" name=""/>
          <p:cNvSpPr/>
          <p:nvPr/>
        </p:nvSpPr>
        <p:spPr>
          <a:xfrm>
            <a:off x="3807000" y="3325680"/>
            <a:ext cx="250560" cy="236520"/>
          </a:xfrm>
          <a:prstGeom prst="ellipse">
            <a:avLst/>
          </a:prstGeom>
          <a:solidFill>
            <a:srgbClr val="004be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737" name=""/>
          <p:cNvGrpSpPr/>
          <p:nvPr/>
        </p:nvGrpSpPr>
        <p:grpSpPr>
          <a:xfrm>
            <a:off x="3970440" y="3489480"/>
            <a:ext cx="240840" cy="210600"/>
            <a:chOff x="3970440" y="3489480"/>
            <a:chExt cx="240840" cy="210600"/>
          </a:xfrm>
        </p:grpSpPr>
        <p:sp>
          <p:nvSpPr>
            <p:cNvPr id="3738" name=""/>
            <p:cNvSpPr/>
            <p:nvPr/>
          </p:nvSpPr>
          <p:spPr>
            <a:xfrm>
              <a:off x="3970440" y="3489480"/>
              <a:ext cx="24084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39" name=""/>
            <p:cNvSpPr/>
            <p:nvPr/>
          </p:nvSpPr>
          <p:spPr>
            <a:xfrm>
              <a:off x="3970440" y="3489480"/>
              <a:ext cx="24084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740" name=""/>
          <p:cNvGrpSpPr/>
          <p:nvPr/>
        </p:nvGrpSpPr>
        <p:grpSpPr>
          <a:xfrm>
            <a:off x="6105600" y="1687680"/>
            <a:ext cx="234360" cy="209160"/>
            <a:chOff x="6105600" y="1687680"/>
            <a:chExt cx="234360" cy="209160"/>
          </a:xfrm>
        </p:grpSpPr>
        <p:sp>
          <p:nvSpPr>
            <p:cNvPr id="3741" name=""/>
            <p:cNvSpPr/>
            <p:nvPr/>
          </p:nvSpPr>
          <p:spPr>
            <a:xfrm>
              <a:off x="6105600" y="1687680"/>
              <a:ext cx="234360" cy="20916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42" name=""/>
            <p:cNvSpPr/>
            <p:nvPr/>
          </p:nvSpPr>
          <p:spPr>
            <a:xfrm>
              <a:off x="6105600" y="1687680"/>
              <a:ext cx="234360" cy="20916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743" name=""/>
          <p:cNvSpPr/>
          <p:nvPr/>
        </p:nvSpPr>
        <p:spPr>
          <a:xfrm>
            <a:off x="4132440" y="1455840"/>
            <a:ext cx="471240" cy="44280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744" name=""/>
          <p:cNvGrpSpPr/>
          <p:nvPr/>
        </p:nvGrpSpPr>
        <p:grpSpPr>
          <a:xfrm>
            <a:off x="5187960" y="4397400"/>
            <a:ext cx="379080" cy="335880"/>
            <a:chOff x="5187960" y="4397400"/>
            <a:chExt cx="379080" cy="335880"/>
          </a:xfrm>
        </p:grpSpPr>
        <p:sp>
          <p:nvSpPr>
            <p:cNvPr id="3745" name=""/>
            <p:cNvSpPr/>
            <p:nvPr/>
          </p:nvSpPr>
          <p:spPr>
            <a:xfrm>
              <a:off x="5226480" y="4397400"/>
              <a:ext cx="168840" cy="148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46" name=""/>
            <p:cNvSpPr/>
            <p:nvPr/>
          </p:nvSpPr>
          <p:spPr>
            <a:xfrm>
              <a:off x="5187960" y="4506480"/>
              <a:ext cx="379080" cy="2268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747" name=""/>
          <p:cNvSpPr/>
          <p:nvPr/>
        </p:nvSpPr>
        <p:spPr>
          <a:xfrm>
            <a:off x="5881680" y="1438200"/>
            <a:ext cx="252360" cy="23652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8" name=""/>
          <p:cNvSpPr/>
          <p:nvPr/>
        </p:nvSpPr>
        <p:spPr>
          <a:xfrm>
            <a:off x="4859280" y="1852560"/>
            <a:ext cx="25092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9" name=""/>
          <p:cNvSpPr/>
          <p:nvPr/>
        </p:nvSpPr>
        <p:spPr>
          <a:xfrm>
            <a:off x="4168800" y="2550960"/>
            <a:ext cx="2523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0" name=""/>
          <p:cNvSpPr/>
          <p:nvPr/>
        </p:nvSpPr>
        <p:spPr>
          <a:xfrm>
            <a:off x="2625840" y="3156120"/>
            <a:ext cx="471240" cy="442800"/>
          </a:xfrm>
          <a:prstGeom prst="ellipse">
            <a:avLst/>
          </a:prstGeom>
          <a:solidFill>
            <a:srgbClr val="004be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751" name=""/>
          <p:cNvGrpSpPr/>
          <p:nvPr/>
        </p:nvGrpSpPr>
        <p:grpSpPr>
          <a:xfrm>
            <a:off x="2743200" y="3263760"/>
            <a:ext cx="236160" cy="210960"/>
            <a:chOff x="2743200" y="3263760"/>
            <a:chExt cx="236160" cy="210960"/>
          </a:xfrm>
        </p:grpSpPr>
        <p:sp>
          <p:nvSpPr>
            <p:cNvPr id="3752" name=""/>
            <p:cNvSpPr/>
            <p:nvPr/>
          </p:nvSpPr>
          <p:spPr>
            <a:xfrm>
              <a:off x="2743200" y="3263760"/>
              <a:ext cx="236160" cy="2109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53" name=""/>
            <p:cNvSpPr/>
            <p:nvPr/>
          </p:nvSpPr>
          <p:spPr>
            <a:xfrm>
              <a:off x="2743200" y="3263760"/>
              <a:ext cx="236160" cy="2109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754" name=""/>
          <p:cNvSpPr/>
          <p:nvPr/>
        </p:nvSpPr>
        <p:spPr>
          <a:xfrm>
            <a:off x="3016080" y="3200400"/>
            <a:ext cx="471600" cy="44136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5" name=""/>
          <p:cNvSpPr/>
          <p:nvPr/>
        </p:nvSpPr>
        <p:spPr>
          <a:xfrm>
            <a:off x="2825640" y="3576600"/>
            <a:ext cx="222480" cy="20340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756" name=""/>
          <p:cNvGrpSpPr/>
          <p:nvPr/>
        </p:nvGrpSpPr>
        <p:grpSpPr>
          <a:xfrm>
            <a:off x="2906640" y="2727360"/>
            <a:ext cx="237960" cy="209160"/>
            <a:chOff x="2906640" y="2727360"/>
            <a:chExt cx="237960" cy="209160"/>
          </a:xfrm>
        </p:grpSpPr>
        <p:sp>
          <p:nvSpPr>
            <p:cNvPr id="3757" name=""/>
            <p:cNvSpPr/>
            <p:nvPr/>
          </p:nvSpPr>
          <p:spPr>
            <a:xfrm>
              <a:off x="2906640" y="2727360"/>
              <a:ext cx="23796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58" name=""/>
            <p:cNvSpPr/>
            <p:nvPr/>
          </p:nvSpPr>
          <p:spPr>
            <a:xfrm>
              <a:off x="2906640" y="2727360"/>
              <a:ext cx="23796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759" name=""/>
          <p:cNvGrpSpPr/>
          <p:nvPr/>
        </p:nvGrpSpPr>
        <p:grpSpPr>
          <a:xfrm>
            <a:off x="2487600" y="5280120"/>
            <a:ext cx="232920" cy="207360"/>
            <a:chOff x="2487600" y="5280120"/>
            <a:chExt cx="232920" cy="207360"/>
          </a:xfrm>
        </p:grpSpPr>
        <p:sp>
          <p:nvSpPr>
            <p:cNvPr id="3760" name=""/>
            <p:cNvSpPr/>
            <p:nvPr/>
          </p:nvSpPr>
          <p:spPr>
            <a:xfrm>
              <a:off x="2487600" y="5280120"/>
              <a:ext cx="232920" cy="2073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61" name=""/>
            <p:cNvSpPr/>
            <p:nvPr/>
          </p:nvSpPr>
          <p:spPr>
            <a:xfrm>
              <a:off x="2487600" y="5280120"/>
              <a:ext cx="232920" cy="2073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762" name=""/>
          <p:cNvSpPr/>
          <p:nvPr/>
        </p:nvSpPr>
        <p:spPr>
          <a:xfrm>
            <a:off x="4002120" y="4624560"/>
            <a:ext cx="261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Milan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3" name=""/>
          <p:cNvSpPr/>
          <p:nvPr/>
        </p:nvSpPr>
        <p:spPr>
          <a:xfrm>
            <a:off x="2705760" y="3786120"/>
            <a:ext cx="375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London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4" name=""/>
          <p:cNvSpPr/>
          <p:nvPr/>
        </p:nvSpPr>
        <p:spPr>
          <a:xfrm>
            <a:off x="3599640" y="3665520"/>
            <a:ext cx="432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Brussels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5" name=""/>
          <p:cNvSpPr/>
          <p:nvPr/>
        </p:nvSpPr>
        <p:spPr>
          <a:xfrm>
            <a:off x="2383200" y="3333600"/>
            <a:ext cx="335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Oxford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766" name=""/>
          <p:cNvGrpSpPr/>
          <p:nvPr/>
        </p:nvGrpSpPr>
        <p:grpSpPr>
          <a:xfrm>
            <a:off x="3057480" y="3503520"/>
            <a:ext cx="380520" cy="332640"/>
            <a:chOff x="3057480" y="3503520"/>
            <a:chExt cx="380520" cy="332640"/>
          </a:xfrm>
        </p:grpSpPr>
        <p:sp>
          <p:nvSpPr>
            <p:cNvPr id="3767" name=""/>
            <p:cNvSpPr/>
            <p:nvPr/>
          </p:nvSpPr>
          <p:spPr>
            <a:xfrm>
              <a:off x="3096360" y="3503520"/>
              <a:ext cx="169200" cy="1483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68" name=""/>
            <p:cNvSpPr/>
            <p:nvPr/>
          </p:nvSpPr>
          <p:spPr>
            <a:xfrm>
              <a:off x="3057480" y="3610800"/>
              <a:ext cx="380520" cy="2253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769" name=""/>
          <p:cNvGrpSpPr/>
          <p:nvPr/>
        </p:nvGrpSpPr>
        <p:grpSpPr>
          <a:xfrm>
            <a:off x="3005280" y="3594240"/>
            <a:ext cx="237600" cy="209160"/>
            <a:chOff x="3005280" y="3594240"/>
            <a:chExt cx="237600" cy="209160"/>
          </a:xfrm>
        </p:grpSpPr>
        <p:sp>
          <p:nvSpPr>
            <p:cNvPr id="3770" name=""/>
            <p:cNvSpPr/>
            <p:nvPr/>
          </p:nvSpPr>
          <p:spPr>
            <a:xfrm>
              <a:off x="3005280" y="3594240"/>
              <a:ext cx="237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71" name=""/>
            <p:cNvSpPr/>
            <p:nvPr/>
          </p:nvSpPr>
          <p:spPr>
            <a:xfrm>
              <a:off x="3005280" y="3594240"/>
              <a:ext cx="237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772" name=""/>
          <p:cNvSpPr/>
          <p:nvPr/>
        </p:nvSpPr>
        <p:spPr>
          <a:xfrm>
            <a:off x="5562720" y="4270320"/>
            <a:ext cx="222120" cy="20340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773" name=""/>
          <p:cNvGrpSpPr/>
          <p:nvPr/>
        </p:nvGrpSpPr>
        <p:grpSpPr>
          <a:xfrm>
            <a:off x="5654520" y="4280040"/>
            <a:ext cx="233280" cy="209160"/>
            <a:chOff x="5654520" y="4280040"/>
            <a:chExt cx="233280" cy="209160"/>
          </a:xfrm>
        </p:grpSpPr>
        <p:sp>
          <p:nvSpPr>
            <p:cNvPr id="3774" name=""/>
            <p:cNvSpPr/>
            <p:nvPr/>
          </p:nvSpPr>
          <p:spPr>
            <a:xfrm>
              <a:off x="5654520" y="4280040"/>
              <a:ext cx="233280" cy="2091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75" name=""/>
            <p:cNvSpPr/>
            <p:nvPr/>
          </p:nvSpPr>
          <p:spPr>
            <a:xfrm>
              <a:off x="5654520" y="4280040"/>
              <a:ext cx="233280" cy="2091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776" name=""/>
          <p:cNvSpPr/>
          <p:nvPr/>
        </p:nvSpPr>
        <p:spPr>
          <a:xfrm>
            <a:off x="3598920" y="4292640"/>
            <a:ext cx="312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Zurich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7" name=""/>
          <p:cNvSpPr/>
          <p:nvPr/>
        </p:nvSpPr>
        <p:spPr>
          <a:xfrm>
            <a:off x="2684520" y="2673360"/>
            <a:ext cx="236520" cy="20016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920" bIns="439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8" name=""/>
          <p:cNvSpPr/>
          <p:nvPr/>
        </p:nvSpPr>
        <p:spPr>
          <a:xfrm>
            <a:off x="4638600" y="1652760"/>
            <a:ext cx="239760" cy="19368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9" name=""/>
          <p:cNvSpPr/>
          <p:nvPr/>
        </p:nvSpPr>
        <p:spPr>
          <a:xfrm>
            <a:off x="4591080" y="1612800"/>
            <a:ext cx="358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Nord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Pool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0" name=""/>
          <p:cNvSpPr/>
          <p:nvPr/>
        </p:nvSpPr>
        <p:spPr>
          <a:xfrm>
            <a:off x="6262560" y="4832280"/>
            <a:ext cx="5000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Bucharest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1" name=""/>
          <p:cNvSpPr/>
          <p:nvPr/>
        </p:nvSpPr>
        <p:spPr>
          <a:xfrm>
            <a:off x="5632200" y="4462560"/>
            <a:ext cx="465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Budapest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782" name=""/>
          <p:cNvGrpSpPr/>
          <p:nvPr/>
        </p:nvGrpSpPr>
        <p:grpSpPr>
          <a:xfrm>
            <a:off x="2701800" y="2522520"/>
            <a:ext cx="123840" cy="158400"/>
            <a:chOff x="2701800" y="2522520"/>
            <a:chExt cx="123840" cy="158400"/>
          </a:xfrm>
        </p:grpSpPr>
        <p:sp>
          <p:nvSpPr>
            <p:cNvPr id="3783" name=""/>
            <p:cNvSpPr/>
            <p:nvPr/>
          </p:nvSpPr>
          <p:spPr>
            <a:xfrm>
              <a:off x="2701800" y="2522520"/>
              <a:ext cx="123840" cy="132480"/>
            </a:xfrm>
            <a:custGeom>
              <a:avLst/>
              <a:gdLst/>
              <a:ahLst/>
              <a:rect l="l" t="t" r="r" b="b"/>
              <a:pathLst>
                <a:path w="208" h="209">
                  <a:moveTo>
                    <a:pt x="104" y="208"/>
                  </a:moveTo>
                  <a:lnTo>
                    <a:pt x="109" y="208"/>
                  </a:lnTo>
                  <a:lnTo>
                    <a:pt x="114" y="208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9" y="205"/>
                  </a:lnTo>
                  <a:lnTo>
                    <a:pt x="134" y="204"/>
                  </a:lnTo>
                  <a:lnTo>
                    <a:pt x="139" y="202"/>
                  </a:lnTo>
                  <a:lnTo>
                    <a:pt x="144" y="200"/>
                  </a:lnTo>
                  <a:lnTo>
                    <a:pt x="149" y="197"/>
                  </a:lnTo>
                  <a:lnTo>
                    <a:pt x="153" y="195"/>
                  </a:lnTo>
                  <a:lnTo>
                    <a:pt x="157" y="193"/>
                  </a:lnTo>
                  <a:lnTo>
                    <a:pt x="161" y="190"/>
                  </a:lnTo>
                  <a:lnTo>
                    <a:pt x="165" y="187"/>
                  </a:lnTo>
                  <a:lnTo>
                    <a:pt x="170" y="185"/>
                  </a:lnTo>
                  <a:lnTo>
                    <a:pt x="173" y="181"/>
                  </a:lnTo>
                  <a:lnTo>
                    <a:pt x="177" y="178"/>
                  </a:lnTo>
                  <a:lnTo>
                    <a:pt x="180" y="174"/>
                  </a:lnTo>
                  <a:lnTo>
                    <a:pt x="184" y="170"/>
                  </a:lnTo>
                  <a:lnTo>
                    <a:pt x="187" y="166"/>
                  </a:lnTo>
                  <a:lnTo>
                    <a:pt x="190" y="162"/>
                  </a:lnTo>
                  <a:lnTo>
                    <a:pt x="192" y="158"/>
                  </a:lnTo>
                  <a:lnTo>
                    <a:pt x="194" y="153"/>
                  </a:lnTo>
                  <a:lnTo>
                    <a:pt x="197" y="149"/>
                  </a:lnTo>
                  <a:lnTo>
                    <a:pt x="199" y="145"/>
                  </a:lnTo>
                  <a:lnTo>
                    <a:pt x="201" y="140"/>
                  </a:lnTo>
                  <a:lnTo>
                    <a:pt x="203" y="135"/>
                  </a:lnTo>
                  <a:lnTo>
                    <a:pt x="204" y="130"/>
                  </a:lnTo>
                  <a:lnTo>
                    <a:pt x="205" y="125"/>
                  </a:lnTo>
                  <a:lnTo>
                    <a:pt x="206" y="120"/>
                  </a:lnTo>
                  <a:lnTo>
                    <a:pt x="207" y="114"/>
                  </a:lnTo>
                  <a:lnTo>
                    <a:pt x="207" y="109"/>
                  </a:lnTo>
                  <a:lnTo>
                    <a:pt x="207" y="104"/>
                  </a:lnTo>
                  <a:lnTo>
                    <a:pt x="207" y="99"/>
                  </a:lnTo>
                  <a:lnTo>
                    <a:pt x="207" y="94"/>
                  </a:lnTo>
                  <a:lnTo>
                    <a:pt x="206" y="88"/>
                  </a:lnTo>
                  <a:lnTo>
                    <a:pt x="205" y="83"/>
                  </a:lnTo>
                  <a:lnTo>
                    <a:pt x="204" y="78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199" y="63"/>
                  </a:lnTo>
                  <a:lnTo>
                    <a:pt x="197" y="59"/>
                  </a:lnTo>
                  <a:lnTo>
                    <a:pt x="194" y="55"/>
                  </a:lnTo>
                  <a:lnTo>
                    <a:pt x="192" y="50"/>
                  </a:lnTo>
                  <a:lnTo>
                    <a:pt x="190" y="46"/>
                  </a:lnTo>
                  <a:lnTo>
                    <a:pt x="187" y="42"/>
                  </a:lnTo>
                  <a:lnTo>
                    <a:pt x="184" y="38"/>
                  </a:lnTo>
                  <a:lnTo>
                    <a:pt x="180" y="34"/>
                  </a:lnTo>
                  <a:lnTo>
                    <a:pt x="177" y="30"/>
                  </a:lnTo>
                  <a:lnTo>
                    <a:pt x="173" y="27"/>
                  </a:lnTo>
                  <a:lnTo>
                    <a:pt x="170" y="23"/>
                  </a:lnTo>
                  <a:lnTo>
                    <a:pt x="165" y="21"/>
                  </a:lnTo>
                  <a:lnTo>
                    <a:pt x="161" y="18"/>
                  </a:lnTo>
                  <a:lnTo>
                    <a:pt x="157" y="16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4" y="9"/>
                  </a:lnTo>
                  <a:lnTo>
                    <a:pt x="139" y="6"/>
                  </a:lnTo>
                  <a:lnTo>
                    <a:pt x="134" y="5"/>
                  </a:lnTo>
                  <a:lnTo>
                    <a:pt x="129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3" y="2"/>
                  </a:lnTo>
                  <a:lnTo>
                    <a:pt x="78" y="3"/>
                  </a:lnTo>
                  <a:lnTo>
                    <a:pt x="73" y="5"/>
                  </a:lnTo>
                  <a:lnTo>
                    <a:pt x="68" y="6"/>
                  </a:lnTo>
                  <a:lnTo>
                    <a:pt x="63" y="9"/>
                  </a:lnTo>
                  <a:lnTo>
                    <a:pt x="58" y="11"/>
                  </a:lnTo>
                  <a:lnTo>
                    <a:pt x="54" y="13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38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17" y="46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59"/>
                  </a:lnTo>
                  <a:lnTo>
                    <a:pt x="9" y="63"/>
                  </a:lnTo>
                  <a:lnTo>
                    <a:pt x="6" y="68"/>
                  </a:lnTo>
                  <a:lnTo>
                    <a:pt x="5" y="73"/>
                  </a:lnTo>
                  <a:lnTo>
                    <a:pt x="4" y="78"/>
                  </a:lnTo>
                  <a:lnTo>
                    <a:pt x="2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5" y="135"/>
                  </a:lnTo>
                  <a:lnTo>
                    <a:pt x="6" y="140"/>
                  </a:lnTo>
                  <a:lnTo>
                    <a:pt x="9" y="145"/>
                  </a:lnTo>
                  <a:lnTo>
                    <a:pt x="11" y="149"/>
                  </a:lnTo>
                  <a:lnTo>
                    <a:pt x="13" y="153"/>
                  </a:lnTo>
                  <a:lnTo>
                    <a:pt x="15" y="158"/>
                  </a:lnTo>
                  <a:lnTo>
                    <a:pt x="17" y="162"/>
                  </a:lnTo>
                  <a:lnTo>
                    <a:pt x="20" y="166"/>
                  </a:lnTo>
                  <a:lnTo>
                    <a:pt x="23" y="170"/>
                  </a:lnTo>
                  <a:lnTo>
                    <a:pt x="27" y="174"/>
                  </a:lnTo>
                  <a:lnTo>
                    <a:pt x="30" y="178"/>
                  </a:lnTo>
                  <a:lnTo>
                    <a:pt x="34" y="181"/>
                  </a:lnTo>
                  <a:lnTo>
                    <a:pt x="38" y="185"/>
                  </a:lnTo>
                  <a:lnTo>
                    <a:pt x="42" y="187"/>
                  </a:lnTo>
                  <a:lnTo>
                    <a:pt x="46" y="190"/>
                  </a:lnTo>
                  <a:lnTo>
                    <a:pt x="50" y="193"/>
                  </a:lnTo>
                  <a:lnTo>
                    <a:pt x="54" y="195"/>
                  </a:lnTo>
                  <a:lnTo>
                    <a:pt x="58" y="197"/>
                  </a:lnTo>
                  <a:lnTo>
                    <a:pt x="63" y="200"/>
                  </a:lnTo>
                  <a:lnTo>
                    <a:pt x="68" y="202"/>
                  </a:lnTo>
                  <a:lnTo>
                    <a:pt x="73" y="204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87" y="207"/>
                  </a:lnTo>
                  <a:lnTo>
                    <a:pt x="93" y="208"/>
                  </a:lnTo>
                  <a:lnTo>
                    <a:pt x="98" y="208"/>
                  </a:lnTo>
                  <a:lnTo>
                    <a:pt x="104" y="208"/>
                  </a:lnTo>
                </a:path>
              </a:pathLst>
            </a:custGeom>
            <a:solidFill>
              <a:srgbClr val="990099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84" name=""/>
            <p:cNvSpPr/>
            <p:nvPr/>
          </p:nvSpPr>
          <p:spPr>
            <a:xfrm>
              <a:off x="2706120" y="2579400"/>
              <a:ext cx="0" cy="1015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85" name=""/>
            <p:cNvSpPr/>
            <p:nvPr/>
          </p:nvSpPr>
          <p:spPr>
            <a:xfrm>
              <a:off x="2823840" y="2579400"/>
              <a:ext cx="0" cy="1015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786" name=""/>
          <p:cNvSpPr/>
          <p:nvPr/>
        </p:nvSpPr>
        <p:spPr>
          <a:xfrm>
            <a:off x="4095720" y="979560"/>
            <a:ext cx="2085840" cy="60480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7" name=""/>
          <p:cNvSpPr/>
          <p:nvPr/>
        </p:nvSpPr>
        <p:spPr>
          <a:xfrm>
            <a:off x="4079880" y="921240"/>
            <a:ext cx="2120760" cy="703440"/>
          </a:xfrm>
          <a:prstGeom prst="rect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Nordic Region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 Maker and Largest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 Marketer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8" name=""/>
          <p:cNvSpPr/>
          <p:nvPr/>
        </p:nvSpPr>
        <p:spPr>
          <a:xfrm>
            <a:off x="3178080" y="5648400"/>
            <a:ext cx="2259000" cy="67608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9" name=""/>
          <p:cNvSpPr/>
          <p:nvPr/>
        </p:nvSpPr>
        <p:spPr>
          <a:xfrm>
            <a:off x="3170160" y="5622120"/>
            <a:ext cx="2268720" cy="703440"/>
          </a:xfrm>
          <a:prstGeom prst="rect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Continental Europe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Only Significant New Entrant in Power and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0" name=""/>
          <p:cNvSpPr/>
          <p:nvPr/>
        </p:nvSpPr>
        <p:spPr>
          <a:xfrm>
            <a:off x="1639800" y="1355760"/>
            <a:ext cx="1955880" cy="68724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1" name=""/>
          <p:cNvSpPr/>
          <p:nvPr/>
        </p:nvSpPr>
        <p:spPr>
          <a:xfrm>
            <a:off x="1623960" y="1332720"/>
            <a:ext cx="2003400" cy="703440"/>
          </a:xfrm>
          <a:prstGeom prst="rect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U.K.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Established Market Leader in Power and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2" name=""/>
          <p:cNvSpPr/>
          <p:nvPr/>
        </p:nvSpPr>
        <p:spPr>
          <a:xfrm>
            <a:off x="1095480" y="3519360"/>
            <a:ext cx="59508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3" name=""/>
          <p:cNvSpPr/>
          <p:nvPr/>
        </p:nvSpPr>
        <p:spPr>
          <a:xfrm>
            <a:off x="782640" y="4441680"/>
            <a:ext cx="54144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4" name=""/>
          <p:cNvSpPr/>
          <p:nvPr/>
        </p:nvSpPr>
        <p:spPr>
          <a:xfrm>
            <a:off x="1030320" y="4299120"/>
            <a:ext cx="293760" cy="4489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5" name=""/>
          <p:cNvSpPr/>
          <p:nvPr/>
        </p:nvSpPr>
        <p:spPr>
          <a:xfrm>
            <a:off x="782640" y="4441680"/>
            <a:ext cx="54144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6" name=""/>
          <p:cNvSpPr/>
          <p:nvPr/>
        </p:nvSpPr>
        <p:spPr>
          <a:xfrm>
            <a:off x="1030320" y="4299120"/>
            <a:ext cx="293760" cy="4489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7" name=""/>
          <p:cNvSpPr/>
          <p:nvPr/>
        </p:nvSpPr>
        <p:spPr>
          <a:xfrm>
            <a:off x="782640" y="4441680"/>
            <a:ext cx="54144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8" name=""/>
          <p:cNvSpPr/>
          <p:nvPr/>
        </p:nvSpPr>
        <p:spPr>
          <a:xfrm>
            <a:off x="1030320" y="4299120"/>
            <a:ext cx="293760" cy="4489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9" name=""/>
          <p:cNvSpPr/>
          <p:nvPr/>
        </p:nvSpPr>
        <p:spPr>
          <a:xfrm>
            <a:off x="808200" y="4462560"/>
            <a:ext cx="54288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0" name=""/>
          <p:cNvSpPr/>
          <p:nvPr/>
        </p:nvSpPr>
        <p:spPr>
          <a:xfrm>
            <a:off x="1057320" y="4319640"/>
            <a:ext cx="293760" cy="4507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1" name=""/>
          <p:cNvSpPr/>
          <p:nvPr/>
        </p:nvSpPr>
        <p:spPr>
          <a:xfrm>
            <a:off x="808200" y="4462560"/>
            <a:ext cx="54288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2" name=""/>
          <p:cNvSpPr/>
          <p:nvPr/>
        </p:nvSpPr>
        <p:spPr>
          <a:xfrm>
            <a:off x="1057320" y="4319640"/>
            <a:ext cx="293760" cy="4507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3" name=""/>
          <p:cNvSpPr/>
          <p:nvPr/>
        </p:nvSpPr>
        <p:spPr>
          <a:xfrm>
            <a:off x="808200" y="4462560"/>
            <a:ext cx="54288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4" name=""/>
          <p:cNvSpPr/>
          <p:nvPr/>
        </p:nvSpPr>
        <p:spPr>
          <a:xfrm>
            <a:off x="1057320" y="4319640"/>
            <a:ext cx="293760" cy="4507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5" name=""/>
          <p:cNvSpPr/>
          <p:nvPr/>
        </p:nvSpPr>
        <p:spPr>
          <a:xfrm>
            <a:off x="407880" y="2174760"/>
            <a:ext cx="1527120" cy="37069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6" name=""/>
          <p:cNvSpPr/>
          <p:nvPr/>
        </p:nvSpPr>
        <p:spPr>
          <a:xfrm>
            <a:off x="771480" y="2228760"/>
            <a:ext cx="1359000" cy="166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Exchange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LNG Project 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Services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Partnerships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Leased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Utility Services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7" name=""/>
          <p:cNvSpPr/>
          <p:nvPr/>
        </p:nvSpPr>
        <p:spPr>
          <a:xfrm>
            <a:off x="554040" y="3121200"/>
            <a:ext cx="123840" cy="13464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66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808" name=""/>
          <p:cNvGrpSpPr/>
          <p:nvPr/>
        </p:nvGrpSpPr>
        <p:grpSpPr>
          <a:xfrm>
            <a:off x="554040" y="2770200"/>
            <a:ext cx="123840" cy="158400"/>
            <a:chOff x="554040" y="2770200"/>
            <a:chExt cx="123840" cy="158400"/>
          </a:xfrm>
        </p:grpSpPr>
        <p:sp>
          <p:nvSpPr>
            <p:cNvPr id="3809" name=""/>
            <p:cNvSpPr/>
            <p:nvPr/>
          </p:nvSpPr>
          <p:spPr>
            <a:xfrm>
              <a:off x="554040" y="2770200"/>
              <a:ext cx="123840" cy="132480"/>
            </a:xfrm>
            <a:custGeom>
              <a:avLst/>
              <a:gdLst/>
              <a:ahLst/>
              <a:rect l="l" t="t" r="r" b="b"/>
              <a:pathLst>
                <a:path w="208" h="209">
                  <a:moveTo>
                    <a:pt x="104" y="208"/>
                  </a:moveTo>
                  <a:lnTo>
                    <a:pt x="109" y="208"/>
                  </a:lnTo>
                  <a:lnTo>
                    <a:pt x="114" y="208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9" y="205"/>
                  </a:lnTo>
                  <a:lnTo>
                    <a:pt x="134" y="204"/>
                  </a:lnTo>
                  <a:lnTo>
                    <a:pt x="139" y="202"/>
                  </a:lnTo>
                  <a:lnTo>
                    <a:pt x="144" y="200"/>
                  </a:lnTo>
                  <a:lnTo>
                    <a:pt x="149" y="197"/>
                  </a:lnTo>
                  <a:lnTo>
                    <a:pt x="153" y="195"/>
                  </a:lnTo>
                  <a:lnTo>
                    <a:pt x="157" y="193"/>
                  </a:lnTo>
                  <a:lnTo>
                    <a:pt x="161" y="190"/>
                  </a:lnTo>
                  <a:lnTo>
                    <a:pt x="165" y="187"/>
                  </a:lnTo>
                  <a:lnTo>
                    <a:pt x="170" y="185"/>
                  </a:lnTo>
                  <a:lnTo>
                    <a:pt x="173" y="181"/>
                  </a:lnTo>
                  <a:lnTo>
                    <a:pt x="177" y="178"/>
                  </a:lnTo>
                  <a:lnTo>
                    <a:pt x="180" y="174"/>
                  </a:lnTo>
                  <a:lnTo>
                    <a:pt x="184" y="170"/>
                  </a:lnTo>
                  <a:lnTo>
                    <a:pt x="187" y="166"/>
                  </a:lnTo>
                  <a:lnTo>
                    <a:pt x="190" y="162"/>
                  </a:lnTo>
                  <a:lnTo>
                    <a:pt x="192" y="158"/>
                  </a:lnTo>
                  <a:lnTo>
                    <a:pt x="194" y="153"/>
                  </a:lnTo>
                  <a:lnTo>
                    <a:pt x="197" y="149"/>
                  </a:lnTo>
                  <a:lnTo>
                    <a:pt x="199" y="145"/>
                  </a:lnTo>
                  <a:lnTo>
                    <a:pt x="201" y="140"/>
                  </a:lnTo>
                  <a:lnTo>
                    <a:pt x="203" y="135"/>
                  </a:lnTo>
                  <a:lnTo>
                    <a:pt x="204" y="130"/>
                  </a:lnTo>
                  <a:lnTo>
                    <a:pt x="205" y="125"/>
                  </a:lnTo>
                  <a:lnTo>
                    <a:pt x="206" y="120"/>
                  </a:lnTo>
                  <a:lnTo>
                    <a:pt x="207" y="114"/>
                  </a:lnTo>
                  <a:lnTo>
                    <a:pt x="207" y="109"/>
                  </a:lnTo>
                  <a:lnTo>
                    <a:pt x="207" y="104"/>
                  </a:lnTo>
                  <a:lnTo>
                    <a:pt x="207" y="99"/>
                  </a:lnTo>
                  <a:lnTo>
                    <a:pt x="207" y="94"/>
                  </a:lnTo>
                  <a:lnTo>
                    <a:pt x="206" y="88"/>
                  </a:lnTo>
                  <a:lnTo>
                    <a:pt x="205" y="83"/>
                  </a:lnTo>
                  <a:lnTo>
                    <a:pt x="204" y="78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199" y="63"/>
                  </a:lnTo>
                  <a:lnTo>
                    <a:pt x="197" y="59"/>
                  </a:lnTo>
                  <a:lnTo>
                    <a:pt x="194" y="55"/>
                  </a:lnTo>
                  <a:lnTo>
                    <a:pt x="192" y="50"/>
                  </a:lnTo>
                  <a:lnTo>
                    <a:pt x="190" y="46"/>
                  </a:lnTo>
                  <a:lnTo>
                    <a:pt x="187" y="42"/>
                  </a:lnTo>
                  <a:lnTo>
                    <a:pt x="184" y="38"/>
                  </a:lnTo>
                  <a:lnTo>
                    <a:pt x="180" y="34"/>
                  </a:lnTo>
                  <a:lnTo>
                    <a:pt x="177" y="30"/>
                  </a:lnTo>
                  <a:lnTo>
                    <a:pt x="173" y="27"/>
                  </a:lnTo>
                  <a:lnTo>
                    <a:pt x="170" y="23"/>
                  </a:lnTo>
                  <a:lnTo>
                    <a:pt x="165" y="21"/>
                  </a:lnTo>
                  <a:lnTo>
                    <a:pt x="161" y="18"/>
                  </a:lnTo>
                  <a:lnTo>
                    <a:pt x="157" y="16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4" y="9"/>
                  </a:lnTo>
                  <a:lnTo>
                    <a:pt x="139" y="6"/>
                  </a:lnTo>
                  <a:lnTo>
                    <a:pt x="134" y="5"/>
                  </a:lnTo>
                  <a:lnTo>
                    <a:pt x="129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3" y="2"/>
                  </a:lnTo>
                  <a:lnTo>
                    <a:pt x="78" y="3"/>
                  </a:lnTo>
                  <a:lnTo>
                    <a:pt x="73" y="5"/>
                  </a:lnTo>
                  <a:lnTo>
                    <a:pt x="68" y="6"/>
                  </a:lnTo>
                  <a:lnTo>
                    <a:pt x="63" y="9"/>
                  </a:lnTo>
                  <a:lnTo>
                    <a:pt x="58" y="11"/>
                  </a:lnTo>
                  <a:lnTo>
                    <a:pt x="54" y="13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38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17" y="46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59"/>
                  </a:lnTo>
                  <a:lnTo>
                    <a:pt x="9" y="63"/>
                  </a:lnTo>
                  <a:lnTo>
                    <a:pt x="6" y="68"/>
                  </a:lnTo>
                  <a:lnTo>
                    <a:pt x="5" y="73"/>
                  </a:lnTo>
                  <a:lnTo>
                    <a:pt x="4" y="78"/>
                  </a:lnTo>
                  <a:lnTo>
                    <a:pt x="2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5" y="135"/>
                  </a:lnTo>
                  <a:lnTo>
                    <a:pt x="6" y="140"/>
                  </a:lnTo>
                  <a:lnTo>
                    <a:pt x="9" y="145"/>
                  </a:lnTo>
                  <a:lnTo>
                    <a:pt x="11" y="149"/>
                  </a:lnTo>
                  <a:lnTo>
                    <a:pt x="13" y="153"/>
                  </a:lnTo>
                  <a:lnTo>
                    <a:pt x="15" y="158"/>
                  </a:lnTo>
                  <a:lnTo>
                    <a:pt x="17" y="162"/>
                  </a:lnTo>
                  <a:lnTo>
                    <a:pt x="20" y="166"/>
                  </a:lnTo>
                  <a:lnTo>
                    <a:pt x="23" y="170"/>
                  </a:lnTo>
                  <a:lnTo>
                    <a:pt x="27" y="174"/>
                  </a:lnTo>
                  <a:lnTo>
                    <a:pt x="30" y="178"/>
                  </a:lnTo>
                  <a:lnTo>
                    <a:pt x="34" y="181"/>
                  </a:lnTo>
                  <a:lnTo>
                    <a:pt x="38" y="185"/>
                  </a:lnTo>
                  <a:lnTo>
                    <a:pt x="42" y="187"/>
                  </a:lnTo>
                  <a:lnTo>
                    <a:pt x="46" y="190"/>
                  </a:lnTo>
                  <a:lnTo>
                    <a:pt x="50" y="193"/>
                  </a:lnTo>
                  <a:lnTo>
                    <a:pt x="54" y="195"/>
                  </a:lnTo>
                  <a:lnTo>
                    <a:pt x="58" y="197"/>
                  </a:lnTo>
                  <a:lnTo>
                    <a:pt x="63" y="200"/>
                  </a:lnTo>
                  <a:lnTo>
                    <a:pt x="68" y="202"/>
                  </a:lnTo>
                  <a:lnTo>
                    <a:pt x="73" y="204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87" y="207"/>
                  </a:lnTo>
                  <a:lnTo>
                    <a:pt x="93" y="208"/>
                  </a:lnTo>
                  <a:lnTo>
                    <a:pt x="98" y="208"/>
                  </a:lnTo>
                  <a:lnTo>
                    <a:pt x="104" y="208"/>
                  </a:lnTo>
                </a:path>
              </a:pathLst>
            </a:custGeom>
            <a:solidFill>
              <a:srgbClr val="990099"/>
            </a:solidFill>
            <a:ln cap="rnd"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10" name=""/>
            <p:cNvSpPr/>
            <p:nvPr/>
          </p:nvSpPr>
          <p:spPr>
            <a:xfrm>
              <a:off x="558360" y="2827080"/>
              <a:ext cx="0" cy="1015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11" name=""/>
            <p:cNvSpPr/>
            <p:nvPr/>
          </p:nvSpPr>
          <p:spPr>
            <a:xfrm>
              <a:off x="676080" y="2827080"/>
              <a:ext cx="0" cy="1015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812" name=""/>
          <p:cNvSpPr/>
          <p:nvPr/>
        </p:nvSpPr>
        <p:spPr>
          <a:xfrm>
            <a:off x="554040" y="2268360"/>
            <a:ext cx="123840" cy="12384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3" name=""/>
          <p:cNvSpPr/>
          <p:nvPr/>
        </p:nvSpPr>
        <p:spPr>
          <a:xfrm>
            <a:off x="761400" y="3973680"/>
            <a:ext cx="7185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spcBef>
                <a:spcPts val="726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Power Plants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4" name=""/>
          <p:cNvSpPr/>
          <p:nvPr/>
        </p:nvSpPr>
        <p:spPr>
          <a:xfrm>
            <a:off x="771480" y="4116240"/>
            <a:ext cx="1317600" cy="81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Operation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Construction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815" name=""/>
          <p:cNvGrpSpPr/>
          <p:nvPr/>
        </p:nvGrpSpPr>
        <p:grpSpPr>
          <a:xfrm>
            <a:off x="550800" y="4340160"/>
            <a:ext cx="136440" cy="142560"/>
            <a:chOff x="550800" y="4340160"/>
            <a:chExt cx="136440" cy="142560"/>
          </a:xfrm>
        </p:grpSpPr>
        <p:sp>
          <p:nvSpPr>
            <p:cNvPr id="3816" name=""/>
            <p:cNvSpPr/>
            <p:nvPr/>
          </p:nvSpPr>
          <p:spPr>
            <a:xfrm>
              <a:off x="564840" y="4340160"/>
              <a:ext cx="60120" cy="6264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840" bIns="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17" name=""/>
            <p:cNvSpPr/>
            <p:nvPr/>
          </p:nvSpPr>
          <p:spPr>
            <a:xfrm>
              <a:off x="550800" y="4386240"/>
              <a:ext cx="136440" cy="9648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818" name=""/>
          <p:cNvGrpSpPr/>
          <p:nvPr/>
        </p:nvGrpSpPr>
        <p:grpSpPr>
          <a:xfrm>
            <a:off x="550800" y="4137120"/>
            <a:ext cx="136440" cy="141120"/>
            <a:chOff x="550800" y="4137120"/>
            <a:chExt cx="136440" cy="141120"/>
          </a:xfrm>
        </p:grpSpPr>
        <p:sp>
          <p:nvSpPr>
            <p:cNvPr id="3819" name=""/>
            <p:cNvSpPr/>
            <p:nvPr/>
          </p:nvSpPr>
          <p:spPr>
            <a:xfrm>
              <a:off x="564840" y="4137120"/>
              <a:ext cx="60120" cy="6192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20" name=""/>
            <p:cNvSpPr/>
            <p:nvPr/>
          </p:nvSpPr>
          <p:spPr>
            <a:xfrm>
              <a:off x="550800" y="4182840"/>
              <a:ext cx="136440" cy="9540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821" name=""/>
          <p:cNvSpPr/>
          <p:nvPr/>
        </p:nvSpPr>
        <p:spPr>
          <a:xfrm>
            <a:off x="774000" y="4773600"/>
            <a:ext cx="99144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Energy Marketing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2" name=""/>
          <p:cNvSpPr/>
          <p:nvPr/>
        </p:nvSpPr>
        <p:spPr>
          <a:xfrm>
            <a:off x="550800" y="2529000"/>
            <a:ext cx="136440" cy="9504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823" name=""/>
          <p:cNvGrpSpPr/>
          <p:nvPr/>
        </p:nvGrpSpPr>
        <p:grpSpPr>
          <a:xfrm>
            <a:off x="550800" y="4530600"/>
            <a:ext cx="136440" cy="142560"/>
            <a:chOff x="550800" y="4530600"/>
            <a:chExt cx="136440" cy="142560"/>
          </a:xfrm>
        </p:grpSpPr>
        <p:sp>
          <p:nvSpPr>
            <p:cNvPr id="3824" name=""/>
            <p:cNvSpPr/>
            <p:nvPr/>
          </p:nvSpPr>
          <p:spPr>
            <a:xfrm>
              <a:off x="564840" y="4530600"/>
              <a:ext cx="60120" cy="626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840" bIns="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25" name=""/>
            <p:cNvSpPr/>
            <p:nvPr/>
          </p:nvSpPr>
          <p:spPr>
            <a:xfrm>
              <a:off x="550800" y="4576680"/>
              <a:ext cx="136440" cy="96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826" name=""/>
          <p:cNvSpPr/>
          <p:nvPr/>
        </p:nvSpPr>
        <p:spPr>
          <a:xfrm>
            <a:off x="764640" y="5126040"/>
            <a:ext cx="343800" cy="65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7" name=""/>
          <p:cNvSpPr/>
          <p:nvPr/>
        </p:nvSpPr>
        <p:spPr>
          <a:xfrm>
            <a:off x="539640" y="5102280"/>
            <a:ext cx="146160" cy="146160"/>
          </a:xfrm>
          <a:prstGeom prst="ellipse">
            <a:avLst/>
          </a:prstGeom>
          <a:solidFill>
            <a:srgbClr val="004be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8" name=""/>
          <p:cNvSpPr/>
          <p:nvPr/>
        </p:nvSpPr>
        <p:spPr>
          <a:xfrm>
            <a:off x="539640" y="5330880"/>
            <a:ext cx="146160" cy="14616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9" name=""/>
          <p:cNvSpPr/>
          <p:nvPr/>
        </p:nvSpPr>
        <p:spPr>
          <a:xfrm>
            <a:off x="531720" y="3718080"/>
            <a:ext cx="155520" cy="13968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560" bIns="165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0" name=""/>
          <p:cNvSpPr/>
          <p:nvPr/>
        </p:nvSpPr>
        <p:spPr>
          <a:xfrm>
            <a:off x="533520" y="3630600"/>
            <a:ext cx="163440" cy="0"/>
          </a:xfrm>
          <a:prstGeom prst="line">
            <a:avLst/>
          </a:prstGeom>
          <a:ln w="12600">
            <a:solidFill>
              <a:srgbClr val="e9ad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1" name=""/>
          <p:cNvSpPr/>
          <p:nvPr/>
        </p:nvSpPr>
        <p:spPr>
          <a:xfrm>
            <a:off x="7068960" y="1198440"/>
            <a:ext cx="3214800" cy="5167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2" name=""/>
          <p:cNvSpPr/>
          <p:nvPr/>
        </p:nvSpPr>
        <p:spPr>
          <a:xfrm>
            <a:off x="7134120" y="1704960"/>
            <a:ext cx="2963880" cy="39528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3" name=""/>
          <p:cNvSpPr/>
          <p:nvPr/>
        </p:nvSpPr>
        <p:spPr>
          <a:xfrm>
            <a:off x="3927600" y="15192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4" name=""/>
          <p:cNvSpPr/>
          <p:nvPr/>
        </p:nvSpPr>
        <p:spPr>
          <a:xfrm>
            <a:off x="4237200" y="199548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5" name=""/>
          <p:cNvSpPr/>
          <p:nvPr/>
        </p:nvSpPr>
        <p:spPr>
          <a:xfrm>
            <a:off x="4795920" y="263376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6" name=""/>
          <p:cNvSpPr/>
          <p:nvPr/>
        </p:nvSpPr>
        <p:spPr>
          <a:xfrm>
            <a:off x="4992840" y="241128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7" name=""/>
          <p:cNvSpPr/>
          <p:nvPr/>
        </p:nvSpPr>
        <p:spPr>
          <a:xfrm>
            <a:off x="6337440" y="16416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8" name=""/>
          <p:cNvSpPr/>
          <p:nvPr/>
        </p:nvSpPr>
        <p:spPr>
          <a:xfrm>
            <a:off x="3892680" y="438624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9" name=""/>
          <p:cNvSpPr/>
          <p:nvPr/>
        </p:nvSpPr>
        <p:spPr>
          <a:xfrm>
            <a:off x="4336920" y="44910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0" name=""/>
          <p:cNvSpPr/>
          <p:nvPr/>
        </p:nvSpPr>
        <p:spPr>
          <a:xfrm>
            <a:off x="512640" y="3316320"/>
            <a:ext cx="182520" cy="1825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4040" bIns="14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841" name=""/>
          <p:cNvGrpSpPr/>
          <p:nvPr/>
        </p:nvGrpSpPr>
        <p:grpSpPr>
          <a:xfrm>
            <a:off x="3841920" y="4317840"/>
            <a:ext cx="232920" cy="210960"/>
            <a:chOff x="3841920" y="4317840"/>
            <a:chExt cx="232920" cy="210960"/>
          </a:xfrm>
        </p:grpSpPr>
        <p:sp>
          <p:nvSpPr>
            <p:cNvPr id="3842" name=""/>
            <p:cNvSpPr/>
            <p:nvPr/>
          </p:nvSpPr>
          <p:spPr>
            <a:xfrm>
              <a:off x="3841920" y="4317840"/>
              <a:ext cx="232920" cy="2109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43" name=""/>
            <p:cNvSpPr/>
            <p:nvPr/>
          </p:nvSpPr>
          <p:spPr>
            <a:xfrm>
              <a:off x="3841920" y="4317840"/>
              <a:ext cx="232920" cy="2109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844" name=""/>
          <p:cNvSpPr/>
          <p:nvPr/>
        </p:nvSpPr>
        <p:spPr>
          <a:xfrm>
            <a:off x="534960" y="5564160"/>
            <a:ext cx="182520" cy="18252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5" name=""/>
          <p:cNvSpPr/>
          <p:nvPr/>
        </p:nvSpPr>
        <p:spPr>
          <a:xfrm>
            <a:off x="2625840" y="3005280"/>
            <a:ext cx="214200" cy="20448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6" name=""/>
          <p:cNvSpPr/>
          <p:nvPr/>
        </p:nvSpPr>
        <p:spPr>
          <a:xfrm>
            <a:off x="2492280" y="3033720"/>
            <a:ext cx="214560" cy="20484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7" name=""/>
          <p:cNvSpPr/>
          <p:nvPr/>
        </p:nvSpPr>
        <p:spPr>
          <a:xfrm>
            <a:off x="5207040" y="2843280"/>
            <a:ext cx="214200" cy="20484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848" name=""/>
          <p:cNvGrpSpPr/>
          <p:nvPr/>
        </p:nvGrpSpPr>
        <p:grpSpPr>
          <a:xfrm>
            <a:off x="6593040" y="3022560"/>
            <a:ext cx="237600" cy="209160"/>
            <a:chOff x="6593040" y="3022560"/>
            <a:chExt cx="237600" cy="209160"/>
          </a:xfrm>
        </p:grpSpPr>
        <p:sp>
          <p:nvSpPr>
            <p:cNvPr id="3849" name=""/>
            <p:cNvSpPr/>
            <p:nvPr/>
          </p:nvSpPr>
          <p:spPr>
            <a:xfrm>
              <a:off x="6593040" y="3022560"/>
              <a:ext cx="237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50" name=""/>
            <p:cNvSpPr/>
            <p:nvPr/>
          </p:nvSpPr>
          <p:spPr>
            <a:xfrm>
              <a:off x="6593040" y="3022560"/>
              <a:ext cx="237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851" name=""/>
          <p:cNvSpPr/>
          <p:nvPr/>
        </p:nvSpPr>
        <p:spPr>
          <a:xfrm>
            <a:off x="6525360" y="3251160"/>
            <a:ext cx="4035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Moscow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852" name=""/>
          <p:cNvGrpSpPr/>
          <p:nvPr/>
        </p:nvGrpSpPr>
        <p:grpSpPr>
          <a:xfrm>
            <a:off x="4268880" y="4599000"/>
            <a:ext cx="232920" cy="210600"/>
            <a:chOff x="4268880" y="4599000"/>
            <a:chExt cx="232920" cy="210600"/>
          </a:xfrm>
        </p:grpSpPr>
        <p:sp>
          <p:nvSpPr>
            <p:cNvPr id="3853" name=""/>
            <p:cNvSpPr/>
            <p:nvPr/>
          </p:nvSpPr>
          <p:spPr>
            <a:xfrm>
              <a:off x="4268880" y="459900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54" name=""/>
            <p:cNvSpPr/>
            <p:nvPr/>
          </p:nvSpPr>
          <p:spPr>
            <a:xfrm>
              <a:off x="4268880" y="459900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855" name=""/>
          <p:cNvSpPr/>
          <p:nvPr/>
        </p:nvSpPr>
        <p:spPr>
          <a:xfrm>
            <a:off x="3827520" y="178128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6" name=""/>
          <p:cNvSpPr/>
          <p:nvPr/>
        </p:nvSpPr>
        <p:spPr>
          <a:xfrm>
            <a:off x="4832280" y="21636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7" name=""/>
          <p:cNvSpPr/>
          <p:nvPr/>
        </p:nvSpPr>
        <p:spPr>
          <a:xfrm>
            <a:off x="5843520" y="162576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858" name=""/>
          <p:cNvGraphicFramePr/>
          <p:nvPr/>
        </p:nvGraphicFramePr>
        <p:xfrm>
          <a:off x="7323120" y="1582560"/>
          <a:ext cx="2581200" cy="4168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85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323120" y="1582560"/>
                    <a:ext cx="2581200" cy="416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60" name=""/>
          <p:cNvSpPr/>
          <p:nvPr/>
        </p:nvSpPr>
        <p:spPr>
          <a:xfrm>
            <a:off x="7623000" y="5392800"/>
            <a:ext cx="750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1Q99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1" name=""/>
          <p:cNvSpPr/>
          <p:nvPr/>
        </p:nvSpPr>
        <p:spPr>
          <a:xfrm>
            <a:off x="8809200" y="5392800"/>
            <a:ext cx="838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1Q00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2" name=""/>
          <p:cNvSpPr/>
          <p:nvPr/>
        </p:nvSpPr>
        <p:spPr>
          <a:xfrm>
            <a:off x="7597800" y="3473280"/>
            <a:ext cx="750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1,825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3" name=""/>
          <p:cNvSpPr/>
          <p:nvPr/>
        </p:nvSpPr>
        <p:spPr>
          <a:xfrm>
            <a:off x="8839080" y="2201760"/>
            <a:ext cx="750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3,243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4" name=""/>
          <p:cNvSpPr/>
          <p:nvPr/>
        </p:nvSpPr>
        <p:spPr>
          <a:xfrm>
            <a:off x="7988400" y="1765440"/>
            <a:ext cx="14526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Total Volumes (BBtue/d)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5" name=""/>
          <p:cNvSpPr/>
          <p:nvPr/>
        </p:nvSpPr>
        <p:spPr>
          <a:xfrm>
            <a:off x="8288280" y="4416480"/>
            <a:ext cx="63828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6" name=""/>
          <p:cNvSpPr/>
          <p:nvPr/>
        </p:nvSpPr>
        <p:spPr>
          <a:xfrm>
            <a:off x="8238960" y="4441680"/>
            <a:ext cx="750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+78%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7" name=""/>
          <p:cNvSpPr/>
          <p:nvPr/>
        </p:nvSpPr>
        <p:spPr>
          <a:xfrm>
            <a:off x="7334280" y="2778120"/>
            <a:ext cx="146160" cy="115920"/>
          </a:xfrm>
          <a:prstGeom prst="rect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8" name=""/>
          <p:cNvSpPr/>
          <p:nvPr/>
        </p:nvSpPr>
        <p:spPr>
          <a:xfrm>
            <a:off x="7334280" y="2440080"/>
            <a:ext cx="146160" cy="11592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9" name=""/>
          <p:cNvSpPr/>
          <p:nvPr/>
        </p:nvSpPr>
        <p:spPr>
          <a:xfrm>
            <a:off x="7480440" y="2730600"/>
            <a:ext cx="7506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0" name=""/>
          <p:cNvSpPr/>
          <p:nvPr/>
        </p:nvSpPr>
        <p:spPr>
          <a:xfrm>
            <a:off x="7480440" y="2379600"/>
            <a:ext cx="104292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and Other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"/>
          <p:cNvSpPr/>
          <p:nvPr/>
        </p:nvSpPr>
        <p:spPr>
          <a:xfrm>
            <a:off x="4411800" y="1028880"/>
            <a:ext cx="5789520" cy="3187440"/>
          </a:xfrm>
          <a:custGeom>
            <a:avLst/>
            <a:gdLst/>
            <a:ahLst/>
            <a:rect l="l" t="t" r="r" b="b"/>
            <a:pathLst>
              <a:path w="3312" h="1823">
                <a:moveTo>
                  <a:pt x="880" y="1303"/>
                </a:moveTo>
                <a:lnTo>
                  <a:pt x="873" y="1333"/>
                </a:lnTo>
                <a:lnTo>
                  <a:pt x="883" y="1333"/>
                </a:lnTo>
                <a:lnTo>
                  <a:pt x="922" y="1386"/>
                </a:lnTo>
                <a:lnTo>
                  <a:pt x="932" y="1406"/>
                </a:lnTo>
                <a:lnTo>
                  <a:pt x="949" y="1416"/>
                </a:lnTo>
                <a:lnTo>
                  <a:pt x="962" y="1435"/>
                </a:lnTo>
                <a:lnTo>
                  <a:pt x="962" y="1470"/>
                </a:lnTo>
                <a:lnTo>
                  <a:pt x="975" y="1483"/>
                </a:lnTo>
                <a:lnTo>
                  <a:pt x="986" y="1486"/>
                </a:lnTo>
                <a:lnTo>
                  <a:pt x="995" y="1494"/>
                </a:lnTo>
                <a:lnTo>
                  <a:pt x="1017" y="1529"/>
                </a:lnTo>
                <a:lnTo>
                  <a:pt x="1028" y="1542"/>
                </a:lnTo>
                <a:lnTo>
                  <a:pt x="1044" y="1601"/>
                </a:lnTo>
                <a:lnTo>
                  <a:pt x="1044" y="1612"/>
                </a:lnTo>
                <a:lnTo>
                  <a:pt x="1050" y="1621"/>
                </a:lnTo>
                <a:lnTo>
                  <a:pt x="1077" y="1618"/>
                </a:lnTo>
                <a:lnTo>
                  <a:pt x="1090" y="1615"/>
                </a:lnTo>
                <a:lnTo>
                  <a:pt x="1092" y="1609"/>
                </a:lnTo>
                <a:lnTo>
                  <a:pt x="1123" y="1609"/>
                </a:lnTo>
                <a:lnTo>
                  <a:pt x="1137" y="1598"/>
                </a:lnTo>
                <a:lnTo>
                  <a:pt x="1156" y="1597"/>
                </a:lnTo>
                <a:lnTo>
                  <a:pt x="1174" y="1583"/>
                </a:lnTo>
                <a:lnTo>
                  <a:pt x="1226" y="1569"/>
                </a:lnTo>
                <a:lnTo>
                  <a:pt x="1229" y="1559"/>
                </a:lnTo>
                <a:lnTo>
                  <a:pt x="1237" y="1553"/>
                </a:lnTo>
                <a:lnTo>
                  <a:pt x="1259" y="1545"/>
                </a:lnTo>
                <a:lnTo>
                  <a:pt x="1276" y="1545"/>
                </a:lnTo>
                <a:lnTo>
                  <a:pt x="1283" y="1539"/>
                </a:lnTo>
                <a:lnTo>
                  <a:pt x="1286" y="1532"/>
                </a:lnTo>
                <a:lnTo>
                  <a:pt x="1307" y="1526"/>
                </a:lnTo>
                <a:lnTo>
                  <a:pt x="1319" y="1510"/>
                </a:lnTo>
                <a:lnTo>
                  <a:pt x="1338" y="1504"/>
                </a:lnTo>
                <a:lnTo>
                  <a:pt x="1335" y="1489"/>
                </a:lnTo>
                <a:lnTo>
                  <a:pt x="1341" y="1480"/>
                </a:lnTo>
                <a:lnTo>
                  <a:pt x="1349" y="1480"/>
                </a:lnTo>
                <a:lnTo>
                  <a:pt x="1365" y="1462"/>
                </a:lnTo>
                <a:lnTo>
                  <a:pt x="1374" y="1442"/>
                </a:lnTo>
                <a:lnTo>
                  <a:pt x="1368" y="1438"/>
                </a:lnTo>
                <a:lnTo>
                  <a:pt x="1356" y="1421"/>
                </a:lnTo>
                <a:lnTo>
                  <a:pt x="1325" y="1410"/>
                </a:lnTo>
                <a:lnTo>
                  <a:pt x="1307" y="1397"/>
                </a:lnTo>
                <a:lnTo>
                  <a:pt x="1310" y="1371"/>
                </a:lnTo>
                <a:lnTo>
                  <a:pt x="1305" y="1371"/>
                </a:lnTo>
                <a:lnTo>
                  <a:pt x="1265" y="1407"/>
                </a:lnTo>
                <a:lnTo>
                  <a:pt x="1234" y="1407"/>
                </a:lnTo>
                <a:lnTo>
                  <a:pt x="1229" y="1413"/>
                </a:lnTo>
                <a:lnTo>
                  <a:pt x="1204" y="1406"/>
                </a:lnTo>
                <a:lnTo>
                  <a:pt x="1210" y="1397"/>
                </a:lnTo>
                <a:lnTo>
                  <a:pt x="1210" y="1378"/>
                </a:lnTo>
                <a:lnTo>
                  <a:pt x="1207" y="1371"/>
                </a:lnTo>
                <a:lnTo>
                  <a:pt x="1201" y="1373"/>
                </a:lnTo>
                <a:lnTo>
                  <a:pt x="1193" y="1389"/>
                </a:lnTo>
                <a:lnTo>
                  <a:pt x="1183" y="1375"/>
                </a:lnTo>
                <a:lnTo>
                  <a:pt x="1183" y="1359"/>
                </a:lnTo>
                <a:lnTo>
                  <a:pt x="1156" y="1335"/>
                </a:lnTo>
                <a:lnTo>
                  <a:pt x="1144" y="1309"/>
                </a:lnTo>
                <a:lnTo>
                  <a:pt x="1134" y="1306"/>
                </a:lnTo>
                <a:lnTo>
                  <a:pt x="1147" y="1300"/>
                </a:lnTo>
                <a:lnTo>
                  <a:pt x="1160" y="1283"/>
                </a:lnTo>
                <a:lnTo>
                  <a:pt x="1171" y="1292"/>
                </a:lnTo>
                <a:lnTo>
                  <a:pt x="1180" y="1289"/>
                </a:lnTo>
                <a:lnTo>
                  <a:pt x="1186" y="1298"/>
                </a:lnTo>
                <a:lnTo>
                  <a:pt x="1210" y="1335"/>
                </a:lnTo>
                <a:lnTo>
                  <a:pt x="1223" y="1341"/>
                </a:lnTo>
                <a:lnTo>
                  <a:pt x="1256" y="1362"/>
                </a:lnTo>
                <a:lnTo>
                  <a:pt x="1265" y="1359"/>
                </a:lnTo>
                <a:lnTo>
                  <a:pt x="1273" y="1365"/>
                </a:lnTo>
                <a:lnTo>
                  <a:pt x="1305" y="1354"/>
                </a:lnTo>
                <a:lnTo>
                  <a:pt x="1313" y="1354"/>
                </a:lnTo>
                <a:lnTo>
                  <a:pt x="1319" y="1359"/>
                </a:lnTo>
                <a:lnTo>
                  <a:pt x="1325" y="1378"/>
                </a:lnTo>
                <a:lnTo>
                  <a:pt x="1416" y="1392"/>
                </a:lnTo>
                <a:lnTo>
                  <a:pt x="1455" y="1383"/>
                </a:lnTo>
                <a:lnTo>
                  <a:pt x="1471" y="1389"/>
                </a:lnTo>
                <a:lnTo>
                  <a:pt x="1501" y="1383"/>
                </a:lnTo>
                <a:lnTo>
                  <a:pt x="1510" y="1386"/>
                </a:lnTo>
                <a:lnTo>
                  <a:pt x="1523" y="1397"/>
                </a:lnTo>
                <a:lnTo>
                  <a:pt x="1528" y="1413"/>
                </a:lnTo>
                <a:lnTo>
                  <a:pt x="1547" y="1421"/>
                </a:lnTo>
                <a:lnTo>
                  <a:pt x="1561" y="1435"/>
                </a:lnTo>
                <a:lnTo>
                  <a:pt x="1586" y="1432"/>
                </a:lnTo>
                <a:lnTo>
                  <a:pt x="1583" y="1442"/>
                </a:lnTo>
                <a:lnTo>
                  <a:pt x="1559" y="1445"/>
                </a:lnTo>
                <a:lnTo>
                  <a:pt x="1570" y="1462"/>
                </a:lnTo>
                <a:lnTo>
                  <a:pt x="1589" y="1472"/>
                </a:lnTo>
                <a:lnTo>
                  <a:pt x="1613" y="1470"/>
                </a:lnTo>
                <a:lnTo>
                  <a:pt x="1619" y="1465"/>
                </a:lnTo>
                <a:lnTo>
                  <a:pt x="1626" y="1445"/>
                </a:lnTo>
                <a:lnTo>
                  <a:pt x="1632" y="1445"/>
                </a:lnTo>
                <a:lnTo>
                  <a:pt x="1629" y="1456"/>
                </a:lnTo>
                <a:lnTo>
                  <a:pt x="1634" y="1472"/>
                </a:lnTo>
                <a:lnTo>
                  <a:pt x="1632" y="1491"/>
                </a:lnTo>
                <a:lnTo>
                  <a:pt x="1637" y="1507"/>
                </a:lnTo>
                <a:lnTo>
                  <a:pt x="1634" y="1512"/>
                </a:lnTo>
                <a:lnTo>
                  <a:pt x="1643" y="1553"/>
                </a:lnTo>
                <a:lnTo>
                  <a:pt x="1668" y="1588"/>
                </a:lnTo>
                <a:lnTo>
                  <a:pt x="1676" y="1626"/>
                </a:lnTo>
                <a:lnTo>
                  <a:pt x="1695" y="1650"/>
                </a:lnTo>
                <a:lnTo>
                  <a:pt x="1706" y="1688"/>
                </a:lnTo>
                <a:lnTo>
                  <a:pt x="1722" y="1701"/>
                </a:lnTo>
                <a:lnTo>
                  <a:pt x="1728" y="1703"/>
                </a:lnTo>
                <a:lnTo>
                  <a:pt x="1738" y="1698"/>
                </a:lnTo>
                <a:lnTo>
                  <a:pt x="1741" y="1691"/>
                </a:lnTo>
                <a:lnTo>
                  <a:pt x="1759" y="1682"/>
                </a:lnTo>
                <a:lnTo>
                  <a:pt x="1759" y="1674"/>
                </a:lnTo>
                <a:lnTo>
                  <a:pt x="1765" y="1666"/>
                </a:lnTo>
                <a:lnTo>
                  <a:pt x="1774" y="1666"/>
                </a:lnTo>
                <a:lnTo>
                  <a:pt x="1774" y="1639"/>
                </a:lnTo>
                <a:lnTo>
                  <a:pt x="1782" y="1623"/>
                </a:lnTo>
                <a:lnTo>
                  <a:pt x="1785" y="1612"/>
                </a:lnTo>
                <a:lnTo>
                  <a:pt x="1779" y="1580"/>
                </a:lnTo>
                <a:lnTo>
                  <a:pt x="1785" y="1564"/>
                </a:lnTo>
                <a:lnTo>
                  <a:pt x="1798" y="1566"/>
                </a:lnTo>
                <a:lnTo>
                  <a:pt x="1801" y="1559"/>
                </a:lnTo>
                <a:lnTo>
                  <a:pt x="1815" y="1556"/>
                </a:lnTo>
                <a:lnTo>
                  <a:pt x="1822" y="1542"/>
                </a:lnTo>
                <a:lnTo>
                  <a:pt x="1868" y="1512"/>
                </a:lnTo>
                <a:lnTo>
                  <a:pt x="1885" y="1494"/>
                </a:lnTo>
                <a:lnTo>
                  <a:pt x="1904" y="1489"/>
                </a:lnTo>
                <a:lnTo>
                  <a:pt x="1917" y="1472"/>
                </a:lnTo>
                <a:lnTo>
                  <a:pt x="1920" y="1462"/>
                </a:lnTo>
                <a:lnTo>
                  <a:pt x="1937" y="1453"/>
                </a:lnTo>
                <a:lnTo>
                  <a:pt x="1940" y="1448"/>
                </a:lnTo>
                <a:lnTo>
                  <a:pt x="1943" y="1459"/>
                </a:lnTo>
                <a:lnTo>
                  <a:pt x="1983" y="1453"/>
                </a:lnTo>
                <a:lnTo>
                  <a:pt x="2003" y="1435"/>
                </a:lnTo>
                <a:lnTo>
                  <a:pt x="2019" y="1467"/>
                </a:lnTo>
                <a:lnTo>
                  <a:pt x="2040" y="1489"/>
                </a:lnTo>
                <a:lnTo>
                  <a:pt x="2046" y="1489"/>
                </a:lnTo>
                <a:lnTo>
                  <a:pt x="2052" y="1510"/>
                </a:lnTo>
                <a:lnTo>
                  <a:pt x="2062" y="1510"/>
                </a:lnTo>
                <a:lnTo>
                  <a:pt x="2067" y="1539"/>
                </a:lnTo>
                <a:lnTo>
                  <a:pt x="2062" y="1559"/>
                </a:lnTo>
                <a:lnTo>
                  <a:pt x="2086" y="1566"/>
                </a:lnTo>
                <a:lnTo>
                  <a:pt x="2109" y="1550"/>
                </a:lnTo>
                <a:lnTo>
                  <a:pt x="2116" y="1545"/>
                </a:lnTo>
                <a:lnTo>
                  <a:pt x="2128" y="1556"/>
                </a:lnTo>
                <a:lnTo>
                  <a:pt x="2135" y="1583"/>
                </a:lnTo>
                <a:lnTo>
                  <a:pt x="2152" y="1626"/>
                </a:lnTo>
                <a:lnTo>
                  <a:pt x="2146" y="1636"/>
                </a:lnTo>
                <a:lnTo>
                  <a:pt x="2152" y="1653"/>
                </a:lnTo>
                <a:lnTo>
                  <a:pt x="2146" y="1659"/>
                </a:lnTo>
                <a:lnTo>
                  <a:pt x="2146" y="1677"/>
                </a:lnTo>
                <a:lnTo>
                  <a:pt x="2139" y="1688"/>
                </a:lnTo>
                <a:lnTo>
                  <a:pt x="2143" y="1703"/>
                </a:lnTo>
                <a:lnTo>
                  <a:pt x="2149" y="1701"/>
                </a:lnTo>
                <a:lnTo>
                  <a:pt x="2176" y="1730"/>
                </a:lnTo>
                <a:lnTo>
                  <a:pt x="2185" y="1757"/>
                </a:lnTo>
                <a:lnTo>
                  <a:pt x="2188" y="1762"/>
                </a:lnTo>
                <a:lnTo>
                  <a:pt x="2188" y="1771"/>
                </a:lnTo>
                <a:lnTo>
                  <a:pt x="2204" y="1788"/>
                </a:lnTo>
                <a:lnTo>
                  <a:pt x="2204" y="1798"/>
                </a:lnTo>
                <a:lnTo>
                  <a:pt x="2247" y="1822"/>
                </a:lnTo>
                <a:lnTo>
                  <a:pt x="2261" y="1822"/>
                </a:lnTo>
                <a:lnTo>
                  <a:pt x="2258" y="1812"/>
                </a:lnTo>
                <a:lnTo>
                  <a:pt x="2244" y="1795"/>
                </a:lnTo>
                <a:lnTo>
                  <a:pt x="2244" y="1760"/>
                </a:lnTo>
                <a:lnTo>
                  <a:pt x="2207" y="1725"/>
                </a:lnTo>
                <a:lnTo>
                  <a:pt x="2188" y="1720"/>
                </a:lnTo>
                <a:lnTo>
                  <a:pt x="2179" y="1701"/>
                </a:lnTo>
                <a:lnTo>
                  <a:pt x="2174" y="1695"/>
                </a:lnTo>
                <a:lnTo>
                  <a:pt x="2174" y="1682"/>
                </a:lnTo>
                <a:lnTo>
                  <a:pt x="2162" y="1685"/>
                </a:lnTo>
                <a:lnTo>
                  <a:pt x="2158" y="1666"/>
                </a:lnTo>
                <a:lnTo>
                  <a:pt x="2174" y="1630"/>
                </a:lnTo>
                <a:lnTo>
                  <a:pt x="2176" y="1609"/>
                </a:lnTo>
                <a:lnTo>
                  <a:pt x="2185" y="1607"/>
                </a:lnTo>
                <a:lnTo>
                  <a:pt x="2195" y="1609"/>
                </a:lnTo>
                <a:lnTo>
                  <a:pt x="2195" y="1621"/>
                </a:lnTo>
                <a:lnTo>
                  <a:pt x="2212" y="1623"/>
                </a:lnTo>
                <a:lnTo>
                  <a:pt x="2228" y="1630"/>
                </a:lnTo>
                <a:lnTo>
                  <a:pt x="2241" y="1653"/>
                </a:lnTo>
                <a:lnTo>
                  <a:pt x="2277" y="1668"/>
                </a:lnTo>
                <a:lnTo>
                  <a:pt x="2274" y="1688"/>
                </a:lnTo>
                <a:lnTo>
                  <a:pt x="2277" y="1692"/>
                </a:lnTo>
                <a:lnTo>
                  <a:pt x="2291" y="1682"/>
                </a:lnTo>
                <a:lnTo>
                  <a:pt x="2301" y="1680"/>
                </a:lnTo>
                <a:lnTo>
                  <a:pt x="2310" y="1674"/>
                </a:lnTo>
                <a:lnTo>
                  <a:pt x="2310" y="1663"/>
                </a:lnTo>
                <a:lnTo>
                  <a:pt x="2321" y="1663"/>
                </a:lnTo>
                <a:lnTo>
                  <a:pt x="2356" y="1644"/>
                </a:lnTo>
                <a:lnTo>
                  <a:pt x="2361" y="1601"/>
                </a:lnTo>
                <a:lnTo>
                  <a:pt x="2353" y="1574"/>
                </a:lnTo>
                <a:lnTo>
                  <a:pt x="2304" y="1529"/>
                </a:lnTo>
                <a:lnTo>
                  <a:pt x="2288" y="1507"/>
                </a:lnTo>
                <a:lnTo>
                  <a:pt x="2294" y="1489"/>
                </a:lnTo>
                <a:lnTo>
                  <a:pt x="2316" y="1470"/>
                </a:lnTo>
                <a:lnTo>
                  <a:pt x="2346" y="1456"/>
                </a:lnTo>
                <a:lnTo>
                  <a:pt x="2370" y="1462"/>
                </a:lnTo>
                <a:lnTo>
                  <a:pt x="2367" y="1470"/>
                </a:lnTo>
                <a:lnTo>
                  <a:pt x="2373" y="1480"/>
                </a:lnTo>
                <a:lnTo>
                  <a:pt x="2380" y="1480"/>
                </a:lnTo>
                <a:lnTo>
                  <a:pt x="2386" y="1477"/>
                </a:lnTo>
                <a:lnTo>
                  <a:pt x="2380" y="1470"/>
                </a:lnTo>
                <a:lnTo>
                  <a:pt x="2383" y="1465"/>
                </a:lnTo>
                <a:lnTo>
                  <a:pt x="2433" y="1451"/>
                </a:lnTo>
                <a:lnTo>
                  <a:pt x="2437" y="1439"/>
                </a:lnTo>
                <a:lnTo>
                  <a:pt x="2446" y="1445"/>
                </a:lnTo>
                <a:lnTo>
                  <a:pt x="2449" y="1438"/>
                </a:lnTo>
                <a:lnTo>
                  <a:pt x="2459" y="1445"/>
                </a:lnTo>
                <a:lnTo>
                  <a:pt x="2465" y="1438"/>
                </a:lnTo>
                <a:lnTo>
                  <a:pt x="2495" y="1435"/>
                </a:lnTo>
                <a:lnTo>
                  <a:pt x="2503" y="1430"/>
                </a:lnTo>
                <a:lnTo>
                  <a:pt x="2536" y="1406"/>
                </a:lnTo>
                <a:lnTo>
                  <a:pt x="2536" y="1400"/>
                </a:lnTo>
                <a:lnTo>
                  <a:pt x="2549" y="1400"/>
                </a:lnTo>
                <a:lnTo>
                  <a:pt x="2568" y="1373"/>
                </a:lnTo>
                <a:lnTo>
                  <a:pt x="2568" y="1357"/>
                </a:lnTo>
                <a:lnTo>
                  <a:pt x="2572" y="1359"/>
                </a:lnTo>
                <a:lnTo>
                  <a:pt x="2598" y="1330"/>
                </a:lnTo>
                <a:lnTo>
                  <a:pt x="2604" y="1330"/>
                </a:lnTo>
                <a:lnTo>
                  <a:pt x="2615" y="1292"/>
                </a:lnTo>
                <a:lnTo>
                  <a:pt x="2582" y="1286"/>
                </a:lnTo>
                <a:lnTo>
                  <a:pt x="2612" y="1274"/>
                </a:lnTo>
                <a:lnTo>
                  <a:pt x="2609" y="1268"/>
                </a:lnTo>
                <a:lnTo>
                  <a:pt x="2601" y="1260"/>
                </a:lnTo>
                <a:lnTo>
                  <a:pt x="2609" y="1260"/>
                </a:lnTo>
                <a:lnTo>
                  <a:pt x="2607" y="1248"/>
                </a:lnTo>
                <a:lnTo>
                  <a:pt x="2591" y="1241"/>
                </a:lnTo>
                <a:lnTo>
                  <a:pt x="2582" y="1203"/>
                </a:lnTo>
                <a:lnTo>
                  <a:pt x="2558" y="1192"/>
                </a:lnTo>
                <a:lnTo>
                  <a:pt x="2568" y="1177"/>
                </a:lnTo>
                <a:lnTo>
                  <a:pt x="2588" y="1163"/>
                </a:lnTo>
                <a:lnTo>
                  <a:pt x="2591" y="1154"/>
                </a:lnTo>
                <a:lnTo>
                  <a:pt x="2615" y="1144"/>
                </a:lnTo>
                <a:lnTo>
                  <a:pt x="2621" y="1150"/>
                </a:lnTo>
                <a:lnTo>
                  <a:pt x="2628" y="1139"/>
                </a:lnTo>
                <a:lnTo>
                  <a:pt x="2598" y="1133"/>
                </a:lnTo>
                <a:lnTo>
                  <a:pt x="2591" y="1128"/>
                </a:lnTo>
                <a:lnTo>
                  <a:pt x="2582" y="1130"/>
                </a:lnTo>
                <a:lnTo>
                  <a:pt x="2571" y="1144"/>
                </a:lnTo>
                <a:lnTo>
                  <a:pt x="2561" y="1144"/>
                </a:lnTo>
                <a:lnTo>
                  <a:pt x="2552" y="1139"/>
                </a:lnTo>
                <a:lnTo>
                  <a:pt x="2552" y="1128"/>
                </a:lnTo>
                <a:lnTo>
                  <a:pt x="2528" y="1109"/>
                </a:lnTo>
                <a:lnTo>
                  <a:pt x="2535" y="1095"/>
                </a:lnTo>
                <a:lnTo>
                  <a:pt x="2542" y="1098"/>
                </a:lnTo>
                <a:lnTo>
                  <a:pt x="2555" y="1095"/>
                </a:lnTo>
                <a:lnTo>
                  <a:pt x="2565" y="1083"/>
                </a:lnTo>
                <a:lnTo>
                  <a:pt x="2582" y="1074"/>
                </a:lnTo>
                <a:lnTo>
                  <a:pt x="2601" y="1056"/>
                </a:lnTo>
                <a:lnTo>
                  <a:pt x="2612" y="1057"/>
                </a:lnTo>
                <a:lnTo>
                  <a:pt x="2618" y="1069"/>
                </a:lnTo>
                <a:lnTo>
                  <a:pt x="2601" y="1088"/>
                </a:lnTo>
                <a:lnTo>
                  <a:pt x="2607" y="1095"/>
                </a:lnTo>
                <a:lnTo>
                  <a:pt x="2598" y="1106"/>
                </a:lnTo>
                <a:lnTo>
                  <a:pt x="2615" y="1098"/>
                </a:lnTo>
                <a:lnTo>
                  <a:pt x="2621" y="1090"/>
                </a:lnTo>
                <a:lnTo>
                  <a:pt x="2645" y="1083"/>
                </a:lnTo>
                <a:lnTo>
                  <a:pt x="2655" y="1083"/>
                </a:lnTo>
                <a:lnTo>
                  <a:pt x="2681" y="1090"/>
                </a:lnTo>
                <a:lnTo>
                  <a:pt x="2670" y="1121"/>
                </a:lnTo>
                <a:lnTo>
                  <a:pt x="2681" y="1130"/>
                </a:lnTo>
                <a:lnTo>
                  <a:pt x="2694" y="1128"/>
                </a:lnTo>
                <a:lnTo>
                  <a:pt x="2707" y="1136"/>
                </a:lnTo>
                <a:lnTo>
                  <a:pt x="2710" y="1144"/>
                </a:lnTo>
                <a:lnTo>
                  <a:pt x="2697" y="1147"/>
                </a:lnTo>
                <a:lnTo>
                  <a:pt x="2710" y="1171"/>
                </a:lnTo>
                <a:lnTo>
                  <a:pt x="2700" y="1182"/>
                </a:lnTo>
                <a:lnTo>
                  <a:pt x="2707" y="1203"/>
                </a:lnTo>
                <a:lnTo>
                  <a:pt x="2718" y="1195"/>
                </a:lnTo>
                <a:lnTo>
                  <a:pt x="2754" y="1184"/>
                </a:lnTo>
                <a:lnTo>
                  <a:pt x="2761" y="1165"/>
                </a:lnTo>
                <a:lnTo>
                  <a:pt x="2757" y="1133"/>
                </a:lnTo>
                <a:lnTo>
                  <a:pt x="2740" y="1106"/>
                </a:lnTo>
                <a:lnTo>
                  <a:pt x="2721" y="1095"/>
                </a:lnTo>
                <a:lnTo>
                  <a:pt x="2724" y="1088"/>
                </a:lnTo>
                <a:lnTo>
                  <a:pt x="2721" y="1083"/>
                </a:lnTo>
                <a:lnTo>
                  <a:pt x="2740" y="1074"/>
                </a:lnTo>
                <a:lnTo>
                  <a:pt x="2767" y="1057"/>
                </a:lnTo>
                <a:lnTo>
                  <a:pt x="2764" y="1042"/>
                </a:lnTo>
                <a:lnTo>
                  <a:pt x="2776" y="1028"/>
                </a:lnTo>
                <a:lnTo>
                  <a:pt x="2789" y="1025"/>
                </a:lnTo>
                <a:lnTo>
                  <a:pt x="2791" y="1018"/>
                </a:lnTo>
                <a:lnTo>
                  <a:pt x="2797" y="1018"/>
                </a:lnTo>
                <a:lnTo>
                  <a:pt x="2810" y="1001"/>
                </a:lnTo>
                <a:lnTo>
                  <a:pt x="2819" y="1001"/>
                </a:lnTo>
                <a:lnTo>
                  <a:pt x="2819" y="1010"/>
                </a:lnTo>
                <a:lnTo>
                  <a:pt x="2836" y="1015"/>
                </a:lnTo>
                <a:lnTo>
                  <a:pt x="2873" y="995"/>
                </a:lnTo>
                <a:lnTo>
                  <a:pt x="2885" y="974"/>
                </a:lnTo>
                <a:lnTo>
                  <a:pt x="2931" y="929"/>
                </a:lnTo>
                <a:lnTo>
                  <a:pt x="2942" y="904"/>
                </a:lnTo>
                <a:lnTo>
                  <a:pt x="2975" y="866"/>
                </a:lnTo>
                <a:lnTo>
                  <a:pt x="2982" y="842"/>
                </a:lnTo>
                <a:lnTo>
                  <a:pt x="2982" y="800"/>
                </a:lnTo>
                <a:lnTo>
                  <a:pt x="3001" y="765"/>
                </a:lnTo>
                <a:lnTo>
                  <a:pt x="2994" y="759"/>
                </a:lnTo>
                <a:lnTo>
                  <a:pt x="2994" y="745"/>
                </a:lnTo>
                <a:lnTo>
                  <a:pt x="3001" y="736"/>
                </a:lnTo>
                <a:lnTo>
                  <a:pt x="2979" y="719"/>
                </a:lnTo>
                <a:lnTo>
                  <a:pt x="2975" y="710"/>
                </a:lnTo>
                <a:lnTo>
                  <a:pt x="2964" y="706"/>
                </a:lnTo>
                <a:lnTo>
                  <a:pt x="2949" y="706"/>
                </a:lnTo>
                <a:lnTo>
                  <a:pt x="2939" y="722"/>
                </a:lnTo>
                <a:lnTo>
                  <a:pt x="2922" y="727"/>
                </a:lnTo>
                <a:lnTo>
                  <a:pt x="2928" y="716"/>
                </a:lnTo>
                <a:lnTo>
                  <a:pt x="2928" y="703"/>
                </a:lnTo>
                <a:lnTo>
                  <a:pt x="2915" y="706"/>
                </a:lnTo>
                <a:lnTo>
                  <a:pt x="2906" y="719"/>
                </a:lnTo>
                <a:lnTo>
                  <a:pt x="2906" y="695"/>
                </a:lnTo>
                <a:lnTo>
                  <a:pt x="2892" y="698"/>
                </a:lnTo>
                <a:lnTo>
                  <a:pt x="2879" y="692"/>
                </a:lnTo>
                <a:lnTo>
                  <a:pt x="2876" y="684"/>
                </a:lnTo>
                <a:lnTo>
                  <a:pt x="2892" y="675"/>
                </a:lnTo>
                <a:lnTo>
                  <a:pt x="2919" y="651"/>
                </a:lnTo>
                <a:lnTo>
                  <a:pt x="2952" y="613"/>
                </a:lnTo>
                <a:lnTo>
                  <a:pt x="2979" y="592"/>
                </a:lnTo>
                <a:lnTo>
                  <a:pt x="2994" y="571"/>
                </a:lnTo>
                <a:lnTo>
                  <a:pt x="3028" y="542"/>
                </a:lnTo>
                <a:lnTo>
                  <a:pt x="3084" y="542"/>
                </a:lnTo>
                <a:lnTo>
                  <a:pt x="3091" y="547"/>
                </a:lnTo>
                <a:lnTo>
                  <a:pt x="3103" y="536"/>
                </a:lnTo>
                <a:lnTo>
                  <a:pt x="3121" y="542"/>
                </a:lnTo>
                <a:lnTo>
                  <a:pt x="3137" y="542"/>
                </a:lnTo>
                <a:lnTo>
                  <a:pt x="3149" y="542"/>
                </a:lnTo>
                <a:lnTo>
                  <a:pt x="3151" y="528"/>
                </a:lnTo>
                <a:lnTo>
                  <a:pt x="3160" y="525"/>
                </a:lnTo>
                <a:lnTo>
                  <a:pt x="3187" y="533"/>
                </a:lnTo>
                <a:lnTo>
                  <a:pt x="3200" y="531"/>
                </a:lnTo>
                <a:lnTo>
                  <a:pt x="3206" y="542"/>
                </a:lnTo>
                <a:lnTo>
                  <a:pt x="3194" y="549"/>
                </a:lnTo>
                <a:lnTo>
                  <a:pt x="3200" y="557"/>
                </a:lnTo>
                <a:lnTo>
                  <a:pt x="3213" y="557"/>
                </a:lnTo>
                <a:lnTo>
                  <a:pt x="3239" y="547"/>
                </a:lnTo>
                <a:lnTo>
                  <a:pt x="3252" y="549"/>
                </a:lnTo>
                <a:lnTo>
                  <a:pt x="3276" y="547"/>
                </a:lnTo>
                <a:lnTo>
                  <a:pt x="3266" y="536"/>
                </a:lnTo>
                <a:lnTo>
                  <a:pt x="3255" y="533"/>
                </a:lnTo>
                <a:lnTo>
                  <a:pt x="3260" y="516"/>
                </a:lnTo>
                <a:lnTo>
                  <a:pt x="3309" y="457"/>
                </a:lnTo>
                <a:lnTo>
                  <a:pt x="3311" y="40"/>
                </a:lnTo>
                <a:lnTo>
                  <a:pt x="3292" y="33"/>
                </a:lnTo>
                <a:lnTo>
                  <a:pt x="3263" y="43"/>
                </a:lnTo>
                <a:lnTo>
                  <a:pt x="3222" y="46"/>
                </a:lnTo>
                <a:lnTo>
                  <a:pt x="3222" y="30"/>
                </a:lnTo>
                <a:lnTo>
                  <a:pt x="3203" y="14"/>
                </a:lnTo>
                <a:lnTo>
                  <a:pt x="3186" y="14"/>
                </a:lnTo>
                <a:lnTo>
                  <a:pt x="3173" y="1"/>
                </a:lnTo>
                <a:lnTo>
                  <a:pt x="2971" y="2"/>
                </a:lnTo>
                <a:lnTo>
                  <a:pt x="2975" y="11"/>
                </a:lnTo>
                <a:lnTo>
                  <a:pt x="2945" y="7"/>
                </a:lnTo>
                <a:lnTo>
                  <a:pt x="2906" y="11"/>
                </a:lnTo>
                <a:lnTo>
                  <a:pt x="2892" y="1"/>
                </a:lnTo>
                <a:lnTo>
                  <a:pt x="2873" y="7"/>
                </a:lnTo>
                <a:lnTo>
                  <a:pt x="2862" y="19"/>
                </a:lnTo>
                <a:lnTo>
                  <a:pt x="2843" y="11"/>
                </a:lnTo>
                <a:lnTo>
                  <a:pt x="2827" y="2"/>
                </a:lnTo>
                <a:lnTo>
                  <a:pt x="2813" y="33"/>
                </a:lnTo>
                <a:lnTo>
                  <a:pt x="2797" y="51"/>
                </a:lnTo>
                <a:lnTo>
                  <a:pt x="2779" y="43"/>
                </a:lnTo>
                <a:lnTo>
                  <a:pt x="2761" y="19"/>
                </a:lnTo>
                <a:lnTo>
                  <a:pt x="2753" y="1"/>
                </a:lnTo>
                <a:lnTo>
                  <a:pt x="1811" y="1"/>
                </a:lnTo>
                <a:lnTo>
                  <a:pt x="1700" y="0"/>
                </a:lnTo>
                <a:lnTo>
                  <a:pt x="1710" y="11"/>
                </a:lnTo>
                <a:lnTo>
                  <a:pt x="1738" y="25"/>
                </a:lnTo>
                <a:lnTo>
                  <a:pt x="1746" y="39"/>
                </a:lnTo>
                <a:lnTo>
                  <a:pt x="1686" y="19"/>
                </a:lnTo>
                <a:lnTo>
                  <a:pt x="1689" y="2"/>
                </a:lnTo>
                <a:lnTo>
                  <a:pt x="1661" y="2"/>
                </a:lnTo>
                <a:lnTo>
                  <a:pt x="1640" y="19"/>
                </a:lnTo>
                <a:lnTo>
                  <a:pt x="1665" y="63"/>
                </a:lnTo>
                <a:lnTo>
                  <a:pt x="1656" y="84"/>
                </a:lnTo>
                <a:lnTo>
                  <a:pt x="1649" y="108"/>
                </a:lnTo>
                <a:lnTo>
                  <a:pt x="1656" y="137"/>
                </a:lnTo>
                <a:lnTo>
                  <a:pt x="1689" y="143"/>
                </a:lnTo>
                <a:lnTo>
                  <a:pt x="1670" y="154"/>
                </a:lnTo>
                <a:lnTo>
                  <a:pt x="1668" y="178"/>
                </a:lnTo>
                <a:lnTo>
                  <a:pt x="1673" y="207"/>
                </a:lnTo>
                <a:lnTo>
                  <a:pt x="1649" y="245"/>
                </a:lnTo>
                <a:lnTo>
                  <a:pt x="1610" y="269"/>
                </a:lnTo>
                <a:lnTo>
                  <a:pt x="1589" y="251"/>
                </a:lnTo>
                <a:lnTo>
                  <a:pt x="1613" y="237"/>
                </a:lnTo>
                <a:lnTo>
                  <a:pt x="1629" y="221"/>
                </a:lnTo>
                <a:lnTo>
                  <a:pt x="1640" y="202"/>
                </a:lnTo>
                <a:lnTo>
                  <a:pt x="1640" y="184"/>
                </a:lnTo>
                <a:lnTo>
                  <a:pt x="1649" y="162"/>
                </a:lnTo>
                <a:lnTo>
                  <a:pt x="1632" y="143"/>
                </a:lnTo>
                <a:lnTo>
                  <a:pt x="1632" y="33"/>
                </a:lnTo>
                <a:lnTo>
                  <a:pt x="1612" y="12"/>
                </a:lnTo>
                <a:lnTo>
                  <a:pt x="1616" y="0"/>
                </a:lnTo>
                <a:lnTo>
                  <a:pt x="1544" y="2"/>
                </a:lnTo>
                <a:lnTo>
                  <a:pt x="1544" y="7"/>
                </a:lnTo>
                <a:lnTo>
                  <a:pt x="1520" y="25"/>
                </a:lnTo>
                <a:lnTo>
                  <a:pt x="1517" y="46"/>
                </a:lnTo>
                <a:lnTo>
                  <a:pt x="1525" y="71"/>
                </a:lnTo>
                <a:lnTo>
                  <a:pt x="1517" y="92"/>
                </a:lnTo>
                <a:lnTo>
                  <a:pt x="1517" y="108"/>
                </a:lnTo>
                <a:lnTo>
                  <a:pt x="1534" y="116"/>
                </a:lnTo>
                <a:lnTo>
                  <a:pt x="1547" y="143"/>
                </a:lnTo>
                <a:lnTo>
                  <a:pt x="1559" y="154"/>
                </a:lnTo>
                <a:lnTo>
                  <a:pt x="1550" y="178"/>
                </a:lnTo>
                <a:lnTo>
                  <a:pt x="1534" y="167"/>
                </a:lnTo>
                <a:lnTo>
                  <a:pt x="1520" y="151"/>
                </a:lnTo>
                <a:lnTo>
                  <a:pt x="1498" y="143"/>
                </a:lnTo>
                <a:lnTo>
                  <a:pt x="1480" y="130"/>
                </a:lnTo>
                <a:lnTo>
                  <a:pt x="1458" y="127"/>
                </a:lnTo>
                <a:lnTo>
                  <a:pt x="1438" y="108"/>
                </a:lnTo>
                <a:lnTo>
                  <a:pt x="1414" y="105"/>
                </a:lnTo>
                <a:lnTo>
                  <a:pt x="1382" y="87"/>
                </a:lnTo>
                <a:lnTo>
                  <a:pt x="1362" y="66"/>
                </a:lnTo>
                <a:lnTo>
                  <a:pt x="1349" y="84"/>
                </a:lnTo>
                <a:lnTo>
                  <a:pt x="1362" y="95"/>
                </a:lnTo>
                <a:lnTo>
                  <a:pt x="1382" y="108"/>
                </a:lnTo>
                <a:lnTo>
                  <a:pt x="1401" y="143"/>
                </a:lnTo>
                <a:lnTo>
                  <a:pt x="1389" y="154"/>
                </a:lnTo>
                <a:lnTo>
                  <a:pt x="1374" y="160"/>
                </a:lnTo>
                <a:lnTo>
                  <a:pt x="1374" y="175"/>
                </a:lnTo>
                <a:lnTo>
                  <a:pt x="1362" y="169"/>
                </a:lnTo>
                <a:lnTo>
                  <a:pt x="1362" y="143"/>
                </a:lnTo>
                <a:lnTo>
                  <a:pt x="1343" y="151"/>
                </a:lnTo>
                <a:lnTo>
                  <a:pt x="1325" y="167"/>
                </a:lnTo>
                <a:lnTo>
                  <a:pt x="1302" y="162"/>
                </a:lnTo>
                <a:lnTo>
                  <a:pt x="1283" y="167"/>
                </a:lnTo>
                <a:lnTo>
                  <a:pt x="1276" y="184"/>
                </a:lnTo>
                <a:lnTo>
                  <a:pt x="1259" y="167"/>
                </a:lnTo>
                <a:lnTo>
                  <a:pt x="1259" y="143"/>
                </a:lnTo>
                <a:lnTo>
                  <a:pt x="1220" y="167"/>
                </a:lnTo>
                <a:lnTo>
                  <a:pt x="1201" y="175"/>
                </a:lnTo>
                <a:lnTo>
                  <a:pt x="1144" y="207"/>
                </a:lnTo>
                <a:lnTo>
                  <a:pt x="1144" y="231"/>
                </a:lnTo>
                <a:lnTo>
                  <a:pt x="1126" y="245"/>
                </a:lnTo>
                <a:lnTo>
                  <a:pt x="1107" y="245"/>
                </a:lnTo>
                <a:lnTo>
                  <a:pt x="1095" y="230"/>
                </a:lnTo>
                <a:lnTo>
                  <a:pt x="1077" y="221"/>
                </a:lnTo>
                <a:lnTo>
                  <a:pt x="1090" y="202"/>
                </a:lnTo>
                <a:lnTo>
                  <a:pt x="1114" y="199"/>
                </a:lnTo>
                <a:lnTo>
                  <a:pt x="1104" y="178"/>
                </a:lnTo>
                <a:lnTo>
                  <a:pt x="1092" y="167"/>
                </a:lnTo>
                <a:lnTo>
                  <a:pt x="1071" y="167"/>
                </a:lnTo>
                <a:lnTo>
                  <a:pt x="1044" y="160"/>
                </a:lnTo>
                <a:lnTo>
                  <a:pt x="1062" y="178"/>
                </a:lnTo>
                <a:lnTo>
                  <a:pt x="1062" y="207"/>
                </a:lnTo>
                <a:lnTo>
                  <a:pt x="1055" y="230"/>
                </a:lnTo>
                <a:lnTo>
                  <a:pt x="1071" y="237"/>
                </a:lnTo>
                <a:lnTo>
                  <a:pt x="1071" y="259"/>
                </a:lnTo>
                <a:lnTo>
                  <a:pt x="1058" y="275"/>
                </a:lnTo>
                <a:lnTo>
                  <a:pt x="1022" y="264"/>
                </a:lnTo>
                <a:lnTo>
                  <a:pt x="1011" y="278"/>
                </a:lnTo>
                <a:lnTo>
                  <a:pt x="975" y="302"/>
                </a:lnTo>
                <a:lnTo>
                  <a:pt x="992" y="342"/>
                </a:lnTo>
                <a:lnTo>
                  <a:pt x="971" y="339"/>
                </a:lnTo>
                <a:lnTo>
                  <a:pt x="935" y="321"/>
                </a:lnTo>
                <a:lnTo>
                  <a:pt x="919" y="318"/>
                </a:lnTo>
                <a:lnTo>
                  <a:pt x="910" y="331"/>
                </a:lnTo>
                <a:lnTo>
                  <a:pt x="926" y="348"/>
                </a:lnTo>
                <a:lnTo>
                  <a:pt x="941" y="348"/>
                </a:lnTo>
                <a:lnTo>
                  <a:pt x="941" y="369"/>
                </a:lnTo>
                <a:lnTo>
                  <a:pt x="916" y="369"/>
                </a:lnTo>
                <a:lnTo>
                  <a:pt x="896" y="354"/>
                </a:lnTo>
                <a:lnTo>
                  <a:pt x="873" y="342"/>
                </a:lnTo>
                <a:lnTo>
                  <a:pt x="873" y="280"/>
                </a:lnTo>
                <a:lnTo>
                  <a:pt x="837" y="251"/>
                </a:lnTo>
                <a:lnTo>
                  <a:pt x="826" y="230"/>
                </a:lnTo>
                <a:lnTo>
                  <a:pt x="843" y="245"/>
                </a:lnTo>
                <a:lnTo>
                  <a:pt x="869" y="251"/>
                </a:lnTo>
                <a:lnTo>
                  <a:pt x="886" y="264"/>
                </a:lnTo>
                <a:lnTo>
                  <a:pt x="946" y="278"/>
                </a:lnTo>
                <a:lnTo>
                  <a:pt x="971" y="275"/>
                </a:lnTo>
                <a:lnTo>
                  <a:pt x="992" y="264"/>
                </a:lnTo>
                <a:lnTo>
                  <a:pt x="1005" y="248"/>
                </a:lnTo>
                <a:lnTo>
                  <a:pt x="1005" y="227"/>
                </a:lnTo>
                <a:lnTo>
                  <a:pt x="998" y="207"/>
                </a:lnTo>
                <a:lnTo>
                  <a:pt x="919" y="146"/>
                </a:lnTo>
                <a:lnTo>
                  <a:pt x="899" y="134"/>
                </a:lnTo>
                <a:lnTo>
                  <a:pt x="843" y="122"/>
                </a:lnTo>
                <a:lnTo>
                  <a:pt x="843" y="105"/>
                </a:lnTo>
                <a:lnTo>
                  <a:pt x="823" y="95"/>
                </a:lnTo>
                <a:lnTo>
                  <a:pt x="807" y="105"/>
                </a:lnTo>
                <a:lnTo>
                  <a:pt x="780" y="101"/>
                </a:lnTo>
                <a:lnTo>
                  <a:pt x="757" y="84"/>
                </a:lnTo>
                <a:lnTo>
                  <a:pt x="780" y="87"/>
                </a:lnTo>
                <a:lnTo>
                  <a:pt x="804" y="71"/>
                </a:lnTo>
                <a:lnTo>
                  <a:pt x="763" y="43"/>
                </a:lnTo>
                <a:lnTo>
                  <a:pt x="734" y="33"/>
                </a:lnTo>
                <a:lnTo>
                  <a:pt x="717" y="66"/>
                </a:lnTo>
                <a:lnTo>
                  <a:pt x="714" y="43"/>
                </a:lnTo>
                <a:lnTo>
                  <a:pt x="692" y="63"/>
                </a:lnTo>
                <a:lnTo>
                  <a:pt x="695" y="30"/>
                </a:lnTo>
                <a:lnTo>
                  <a:pt x="678" y="39"/>
                </a:lnTo>
                <a:lnTo>
                  <a:pt x="668" y="57"/>
                </a:lnTo>
                <a:lnTo>
                  <a:pt x="647" y="43"/>
                </a:lnTo>
                <a:lnTo>
                  <a:pt x="629" y="57"/>
                </a:lnTo>
                <a:lnTo>
                  <a:pt x="611" y="78"/>
                </a:lnTo>
                <a:lnTo>
                  <a:pt x="586" y="87"/>
                </a:lnTo>
                <a:lnTo>
                  <a:pt x="559" y="87"/>
                </a:lnTo>
                <a:lnTo>
                  <a:pt x="545" y="113"/>
                </a:lnTo>
                <a:lnTo>
                  <a:pt x="523" y="122"/>
                </a:lnTo>
                <a:lnTo>
                  <a:pt x="523" y="137"/>
                </a:lnTo>
                <a:lnTo>
                  <a:pt x="532" y="143"/>
                </a:lnTo>
                <a:lnTo>
                  <a:pt x="513" y="160"/>
                </a:lnTo>
                <a:lnTo>
                  <a:pt x="513" y="143"/>
                </a:lnTo>
                <a:lnTo>
                  <a:pt x="502" y="154"/>
                </a:lnTo>
                <a:lnTo>
                  <a:pt x="505" y="130"/>
                </a:lnTo>
                <a:lnTo>
                  <a:pt x="472" y="160"/>
                </a:lnTo>
                <a:lnTo>
                  <a:pt x="483" y="169"/>
                </a:lnTo>
                <a:lnTo>
                  <a:pt x="456" y="178"/>
                </a:lnTo>
                <a:lnTo>
                  <a:pt x="440" y="199"/>
                </a:lnTo>
                <a:lnTo>
                  <a:pt x="463" y="184"/>
                </a:lnTo>
                <a:lnTo>
                  <a:pt x="505" y="175"/>
                </a:lnTo>
                <a:lnTo>
                  <a:pt x="483" y="199"/>
                </a:lnTo>
                <a:lnTo>
                  <a:pt x="475" y="219"/>
                </a:lnTo>
                <a:lnTo>
                  <a:pt x="459" y="237"/>
                </a:lnTo>
                <a:lnTo>
                  <a:pt x="426" y="313"/>
                </a:lnTo>
                <a:lnTo>
                  <a:pt x="407" y="328"/>
                </a:lnTo>
                <a:lnTo>
                  <a:pt x="371" y="386"/>
                </a:lnTo>
                <a:lnTo>
                  <a:pt x="360" y="375"/>
                </a:lnTo>
                <a:lnTo>
                  <a:pt x="341" y="404"/>
                </a:lnTo>
                <a:lnTo>
                  <a:pt x="323" y="410"/>
                </a:lnTo>
                <a:lnTo>
                  <a:pt x="281" y="450"/>
                </a:lnTo>
                <a:lnTo>
                  <a:pt x="287" y="460"/>
                </a:lnTo>
                <a:lnTo>
                  <a:pt x="281" y="474"/>
                </a:lnTo>
                <a:lnTo>
                  <a:pt x="284" y="504"/>
                </a:lnTo>
                <a:lnTo>
                  <a:pt x="295" y="519"/>
                </a:lnTo>
                <a:lnTo>
                  <a:pt x="287" y="531"/>
                </a:lnTo>
                <a:lnTo>
                  <a:pt x="293" y="542"/>
                </a:lnTo>
                <a:lnTo>
                  <a:pt x="305" y="542"/>
                </a:lnTo>
                <a:lnTo>
                  <a:pt x="295" y="552"/>
                </a:lnTo>
                <a:lnTo>
                  <a:pt x="295" y="566"/>
                </a:lnTo>
                <a:lnTo>
                  <a:pt x="320" y="581"/>
                </a:lnTo>
                <a:lnTo>
                  <a:pt x="335" y="584"/>
                </a:lnTo>
                <a:lnTo>
                  <a:pt x="354" y="577"/>
                </a:lnTo>
                <a:lnTo>
                  <a:pt x="377" y="552"/>
                </a:lnTo>
                <a:lnTo>
                  <a:pt x="387" y="552"/>
                </a:lnTo>
                <a:lnTo>
                  <a:pt x="396" y="542"/>
                </a:lnTo>
                <a:lnTo>
                  <a:pt x="404" y="549"/>
                </a:lnTo>
                <a:lnTo>
                  <a:pt x="429" y="622"/>
                </a:lnTo>
                <a:lnTo>
                  <a:pt x="440" y="636"/>
                </a:lnTo>
                <a:lnTo>
                  <a:pt x="436" y="646"/>
                </a:lnTo>
                <a:lnTo>
                  <a:pt x="440" y="657"/>
                </a:lnTo>
                <a:lnTo>
                  <a:pt x="440" y="668"/>
                </a:lnTo>
                <a:lnTo>
                  <a:pt x="469" y="668"/>
                </a:lnTo>
                <a:lnTo>
                  <a:pt x="466" y="657"/>
                </a:lnTo>
                <a:lnTo>
                  <a:pt x="475" y="646"/>
                </a:lnTo>
                <a:lnTo>
                  <a:pt x="502" y="646"/>
                </a:lnTo>
                <a:lnTo>
                  <a:pt x="508" y="627"/>
                </a:lnTo>
                <a:lnTo>
                  <a:pt x="519" y="566"/>
                </a:lnTo>
                <a:lnTo>
                  <a:pt x="549" y="547"/>
                </a:lnTo>
                <a:lnTo>
                  <a:pt x="542" y="542"/>
                </a:lnTo>
                <a:lnTo>
                  <a:pt x="559" y="522"/>
                </a:lnTo>
                <a:lnTo>
                  <a:pt x="553" y="509"/>
                </a:lnTo>
                <a:lnTo>
                  <a:pt x="526" y="487"/>
                </a:lnTo>
                <a:lnTo>
                  <a:pt x="532" y="434"/>
                </a:lnTo>
                <a:lnTo>
                  <a:pt x="549" y="404"/>
                </a:lnTo>
                <a:lnTo>
                  <a:pt x="595" y="372"/>
                </a:lnTo>
                <a:lnTo>
                  <a:pt x="602" y="358"/>
                </a:lnTo>
                <a:lnTo>
                  <a:pt x="614" y="345"/>
                </a:lnTo>
                <a:lnTo>
                  <a:pt x="602" y="334"/>
                </a:lnTo>
                <a:lnTo>
                  <a:pt x="611" y="321"/>
                </a:lnTo>
                <a:lnTo>
                  <a:pt x="611" y="310"/>
                </a:lnTo>
                <a:lnTo>
                  <a:pt x="622" y="302"/>
                </a:lnTo>
                <a:lnTo>
                  <a:pt x="629" y="289"/>
                </a:lnTo>
                <a:lnTo>
                  <a:pt x="659" y="292"/>
                </a:lnTo>
                <a:lnTo>
                  <a:pt x="671" y="289"/>
                </a:lnTo>
                <a:lnTo>
                  <a:pt x="690" y="302"/>
                </a:lnTo>
                <a:lnTo>
                  <a:pt x="690" y="324"/>
                </a:lnTo>
                <a:lnTo>
                  <a:pt x="674" y="331"/>
                </a:lnTo>
                <a:lnTo>
                  <a:pt x="662" y="354"/>
                </a:lnTo>
                <a:lnTo>
                  <a:pt x="614" y="404"/>
                </a:lnTo>
                <a:lnTo>
                  <a:pt x="605" y="425"/>
                </a:lnTo>
                <a:lnTo>
                  <a:pt x="608" y="445"/>
                </a:lnTo>
                <a:lnTo>
                  <a:pt x="614" y="460"/>
                </a:lnTo>
                <a:lnTo>
                  <a:pt x="608" y="493"/>
                </a:lnTo>
                <a:lnTo>
                  <a:pt x="632" y="509"/>
                </a:lnTo>
                <a:lnTo>
                  <a:pt x="654" y="516"/>
                </a:lnTo>
                <a:lnTo>
                  <a:pt x="726" y="495"/>
                </a:lnTo>
                <a:lnTo>
                  <a:pt x="747" y="495"/>
                </a:lnTo>
                <a:lnTo>
                  <a:pt x="763" y="509"/>
                </a:lnTo>
                <a:lnTo>
                  <a:pt x="777" y="509"/>
                </a:lnTo>
                <a:lnTo>
                  <a:pt x="783" y="522"/>
                </a:lnTo>
                <a:lnTo>
                  <a:pt x="764" y="516"/>
                </a:lnTo>
                <a:lnTo>
                  <a:pt x="741" y="536"/>
                </a:lnTo>
                <a:lnTo>
                  <a:pt x="717" y="536"/>
                </a:lnTo>
                <a:lnTo>
                  <a:pt x="698" y="531"/>
                </a:lnTo>
                <a:lnTo>
                  <a:pt x="665" y="536"/>
                </a:lnTo>
                <a:lnTo>
                  <a:pt x="654" y="547"/>
                </a:lnTo>
                <a:lnTo>
                  <a:pt x="655" y="574"/>
                </a:lnTo>
                <a:lnTo>
                  <a:pt x="668" y="577"/>
                </a:lnTo>
                <a:lnTo>
                  <a:pt x="668" y="609"/>
                </a:lnTo>
                <a:lnTo>
                  <a:pt x="659" y="616"/>
                </a:lnTo>
                <a:lnTo>
                  <a:pt x="647" y="613"/>
                </a:lnTo>
                <a:lnTo>
                  <a:pt x="629" y="595"/>
                </a:lnTo>
                <a:lnTo>
                  <a:pt x="614" y="598"/>
                </a:lnTo>
                <a:lnTo>
                  <a:pt x="602" y="627"/>
                </a:lnTo>
                <a:lnTo>
                  <a:pt x="605" y="660"/>
                </a:lnTo>
                <a:lnTo>
                  <a:pt x="595" y="675"/>
                </a:lnTo>
                <a:lnTo>
                  <a:pt x="581" y="684"/>
                </a:lnTo>
                <a:lnTo>
                  <a:pt x="578" y="698"/>
                </a:lnTo>
                <a:lnTo>
                  <a:pt x="568" y="703"/>
                </a:lnTo>
                <a:lnTo>
                  <a:pt x="556" y="703"/>
                </a:lnTo>
                <a:lnTo>
                  <a:pt x="549" y="686"/>
                </a:lnTo>
                <a:lnTo>
                  <a:pt x="513" y="695"/>
                </a:lnTo>
                <a:lnTo>
                  <a:pt x="502" y="703"/>
                </a:lnTo>
                <a:lnTo>
                  <a:pt x="469" y="713"/>
                </a:lnTo>
                <a:lnTo>
                  <a:pt x="447" y="706"/>
                </a:lnTo>
                <a:lnTo>
                  <a:pt x="456" y="703"/>
                </a:lnTo>
                <a:lnTo>
                  <a:pt x="450" y="692"/>
                </a:lnTo>
                <a:lnTo>
                  <a:pt x="407" y="713"/>
                </a:lnTo>
                <a:lnTo>
                  <a:pt x="399" y="713"/>
                </a:lnTo>
                <a:lnTo>
                  <a:pt x="403" y="703"/>
                </a:lnTo>
                <a:lnTo>
                  <a:pt x="384" y="698"/>
                </a:lnTo>
                <a:lnTo>
                  <a:pt x="384" y="689"/>
                </a:lnTo>
                <a:lnTo>
                  <a:pt x="371" y="681"/>
                </a:lnTo>
                <a:lnTo>
                  <a:pt x="387" y="649"/>
                </a:lnTo>
                <a:lnTo>
                  <a:pt x="399" y="646"/>
                </a:lnTo>
                <a:lnTo>
                  <a:pt x="399" y="636"/>
                </a:lnTo>
                <a:lnTo>
                  <a:pt x="387" y="636"/>
                </a:lnTo>
                <a:lnTo>
                  <a:pt x="393" y="598"/>
                </a:lnTo>
                <a:lnTo>
                  <a:pt x="377" y="601"/>
                </a:lnTo>
                <a:lnTo>
                  <a:pt x="371" y="613"/>
                </a:lnTo>
                <a:lnTo>
                  <a:pt x="357" y="613"/>
                </a:lnTo>
                <a:lnTo>
                  <a:pt x="347" y="622"/>
                </a:lnTo>
                <a:lnTo>
                  <a:pt x="344" y="636"/>
                </a:lnTo>
                <a:lnTo>
                  <a:pt x="347" y="663"/>
                </a:lnTo>
                <a:lnTo>
                  <a:pt x="357" y="671"/>
                </a:lnTo>
                <a:lnTo>
                  <a:pt x="357" y="686"/>
                </a:lnTo>
                <a:lnTo>
                  <a:pt x="363" y="698"/>
                </a:lnTo>
                <a:lnTo>
                  <a:pt x="357" y="703"/>
                </a:lnTo>
                <a:lnTo>
                  <a:pt x="363" y="708"/>
                </a:lnTo>
                <a:lnTo>
                  <a:pt x="354" y="716"/>
                </a:lnTo>
                <a:lnTo>
                  <a:pt x="354" y="727"/>
                </a:lnTo>
                <a:lnTo>
                  <a:pt x="341" y="722"/>
                </a:lnTo>
                <a:lnTo>
                  <a:pt x="330" y="722"/>
                </a:lnTo>
                <a:lnTo>
                  <a:pt x="323" y="730"/>
                </a:lnTo>
                <a:lnTo>
                  <a:pt x="305" y="730"/>
                </a:lnTo>
                <a:lnTo>
                  <a:pt x="293" y="736"/>
                </a:lnTo>
                <a:lnTo>
                  <a:pt x="293" y="745"/>
                </a:lnTo>
                <a:lnTo>
                  <a:pt x="301" y="748"/>
                </a:lnTo>
                <a:lnTo>
                  <a:pt x="301" y="757"/>
                </a:lnTo>
                <a:lnTo>
                  <a:pt x="293" y="765"/>
                </a:lnTo>
                <a:lnTo>
                  <a:pt x="284" y="759"/>
                </a:lnTo>
                <a:lnTo>
                  <a:pt x="284" y="743"/>
                </a:lnTo>
                <a:lnTo>
                  <a:pt x="278" y="745"/>
                </a:lnTo>
                <a:lnTo>
                  <a:pt x="268" y="768"/>
                </a:lnTo>
                <a:lnTo>
                  <a:pt x="254" y="786"/>
                </a:lnTo>
                <a:lnTo>
                  <a:pt x="218" y="803"/>
                </a:lnTo>
                <a:lnTo>
                  <a:pt x="214" y="824"/>
                </a:lnTo>
                <a:lnTo>
                  <a:pt x="186" y="834"/>
                </a:lnTo>
                <a:lnTo>
                  <a:pt x="184" y="848"/>
                </a:lnTo>
                <a:lnTo>
                  <a:pt x="162" y="848"/>
                </a:lnTo>
                <a:lnTo>
                  <a:pt x="156" y="834"/>
                </a:lnTo>
                <a:lnTo>
                  <a:pt x="148" y="834"/>
                </a:lnTo>
                <a:lnTo>
                  <a:pt x="156" y="865"/>
                </a:lnTo>
                <a:lnTo>
                  <a:pt x="129" y="866"/>
                </a:lnTo>
                <a:lnTo>
                  <a:pt x="123" y="859"/>
                </a:lnTo>
                <a:lnTo>
                  <a:pt x="90" y="866"/>
                </a:lnTo>
                <a:lnTo>
                  <a:pt x="93" y="880"/>
                </a:lnTo>
                <a:lnTo>
                  <a:pt x="135" y="894"/>
                </a:lnTo>
                <a:lnTo>
                  <a:pt x="148" y="907"/>
                </a:lnTo>
                <a:lnTo>
                  <a:pt x="145" y="913"/>
                </a:lnTo>
                <a:lnTo>
                  <a:pt x="159" y="927"/>
                </a:lnTo>
                <a:lnTo>
                  <a:pt x="165" y="936"/>
                </a:lnTo>
                <a:lnTo>
                  <a:pt x="156" y="991"/>
                </a:lnTo>
                <a:lnTo>
                  <a:pt x="150" y="995"/>
                </a:lnTo>
                <a:lnTo>
                  <a:pt x="142" y="998"/>
                </a:lnTo>
                <a:lnTo>
                  <a:pt x="112" y="993"/>
                </a:lnTo>
                <a:lnTo>
                  <a:pt x="96" y="998"/>
                </a:lnTo>
                <a:lnTo>
                  <a:pt x="69" y="993"/>
                </a:lnTo>
                <a:lnTo>
                  <a:pt x="39" y="993"/>
                </a:lnTo>
                <a:lnTo>
                  <a:pt x="26" y="988"/>
                </a:lnTo>
                <a:lnTo>
                  <a:pt x="17" y="998"/>
                </a:lnTo>
                <a:lnTo>
                  <a:pt x="4" y="1001"/>
                </a:lnTo>
                <a:lnTo>
                  <a:pt x="3" y="1007"/>
                </a:lnTo>
                <a:lnTo>
                  <a:pt x="11" y="1021"/>
                </a:lnTo>
                <a:lnTo>
                  <a:pt x="7" y="1031"/>
                </a:lnTo>
                <a:lnTo>
                  <a:pt x="14" y="1050"/>
                </a:lnTo>
                <a:lnTo>
                  <a:pt x="4" y="1085"/>
                </a:lnTo>
                <a:lnTo>
                  <a:pt x="0" y="1092"/>
                </a:lnTo>
                <a:lnTo>
                  <a:pt x="0" y="1104"/>
                </a:lnTo>
                <a:lnTo>
                  <a:pt x="3" y="1112"/>
                </a:lnTo>
                <a:lnTo>
                  <a:pt x="11" y="1112"/>
                </a:lnTo>
                <a:lnTo>
                  <a:pt x="4" y="1144"/>
                </a:lnTo>
                <a:lnTo>
                  <a:pt x="44" y="1139"/>
                </a:lnTo>
                <a:lnTo>
                  <a:pt x="53" y="1144"/>
                </a:lnTo>
                <a:lnTo>
                  <a:pt x="66" y="1163"/>
                </a:lnTo>
                <a:lnTo>
                  <a:pt x="75" y="1165"/>
                </a:lnTo>
                <a:lnTo>
                  <a:pt x="93" y="1151"/>
                </a:lnTo>
                <a:lnTo>
                  <a:pt x="142" y="1150"/>
                </a:lnTo>
                <a:lnTo>
                  <a:pt x="156" y="1130"/>
                </a:lnTo>
                <a:lnTo>
                  <a:pt x="169" y="1130"/>
                </a:lnTo>
                <a:lnTo>
                  <a:pt x="178" y="1115"/>
                </a:lnTo>
                <a:lnTo>
                  <a:pt x="189" y="1106"/>
                </a:lnTo>
                <a:lnTo>
                  <a:pt x="178" y="1098"/>
                </a:lnTo>
                <a:lnTo>
                  <a:pt x="178" y="1088"/>
                </a:lnTo>
                <a:lnTo>
                  <a:pt x="205" y="1056"/>
                </a:lnTo>
                <a:lnTo>
                  <a:pt x="226" y="1047"/>
                </a:lnTo>
                <a:lnTo>
                  <a:pt x="248" y="1033"/>
                </a:lnTo>
                <a:lnTo>
                  <a:pt x="244" y="1007"/>
                </a:lnTo>
                <a:lnTo>
                  <a:pt x="262" y="993"/>
                </a:lnTo>
                <a:lnTo>
                  <a:pt x="298" y="1007"/>
                </a:lnTo>
                <a:lnTo>
                  <a:pt x="311" y="1004"/>
                </a:lnTo>
                <a:lnTo>
                  <a:pt x="320" y="995"/>
                </a:lnTo>
                <a:lnTo>
                  <a:pt x="341" y="986"/>
                </a:lnTo>
                <a:lnTo>
                  <a:pt x="347" y="977"/>
                </a:lnTo>
                <a:lnTo>
                  <a:pt x="357" y="974"/>
                </a:lnTo>
                <a:lnTo>
                  <a:pt x="384" y="983"/>
                </a:lnTo>
                <a:lnTo>
                  <a:pt x="387" y="993"/>
                </a:lnTo>
                <a:lnTo>
                  <a:pt x="403" y="1024"/>
                </a:lnTo>
                <a:lnTo>
                  <a:pt x="414" y="1024"/>
                </a:lnTo>
                <a:lnTo>
                  <a:pt x="433" y="1042"/>
                </a:lnTo>
                <a:lnTo>
                  <a:pt x="440" y="1047"/>
                </a:lnTo>
                <a:lnTo>
                  <a:pt x="453" y="1047"/>
                </a:lnTo>
                <a:lnTo>
                  <a:pt x="477" y="1063"/>
                </a:lnTo>
                <a:lnTo>
                  <a:pt x="483" y="1074"/>
                </a:lnTo>
                <a:lnTo>
                  <a:pt x="496" y="1077"/>
                </a:lnTo>
                <a:lnTo>
                  <a:pt x="505" y="1104"/>
                </a:lnTo>
                <a:lnTo>
                  <a:pt x="496" y="1125"/>
                </a:lnTo>
                <a:lnTo>
                  <a:pt x="502" y="1125"/>
                </a:lnTo>
                <a:lnTo>
                  <a:pt x="513" y="1115"/>
                </a:lnTo>
                <a:lnTo>
                  <a:pt x="513" y="1104"/>
                </a:lnTo>
                <a:lnTo>
                  <a:pt x="523" y="1101"/>
                </a:lnTo>
                <a:lnTo>
                  <a:pt x="523" y="1090"/>
                </a:lnTo>
                <a:lnTo>
                  <a:pt x="513" y="1085"/>
                </a:lnTo>
                <a:lnTo>
                  <a:pt x="519" y="1066"/>
                </a:lnTo>
                <a:lnTo>
                  <a:pt x="538" y="1071"/>
                </a:lnTo>
                <a:lnTo>
                  <a:pt x="542" y="1080"/>
                </a:lnTo>
                <a:lnTo>
                  <a:pt x="546" y="1083"/>
                </a:lnTo>
                <a:lnTo>
                  <a:pt x="549" y="1074"/>
                </a:lnTo>
                <a:lnTo>
                  <a:pt x="542" y="1063"/>
                </a:lnTo>
                <a:lnTo>
                  <a:pt x="499" y="1042"/>
                </a:lnTo>
                <a:lnTo>
                  <a:pt x="505" y="1033"/>
                </a:lnTo>
                <a:lnTo>
                  <a:pt x="486" y="1033"/>
                </a:lnTo>
                <a:lnTo>
                  <a:pt x="466" y="1024"/>
                </a:lnTo>
                <a:lnTo>
                  <a:pt x="453" y="995"/>
                </a:lnTo>
                <a:lnTo>
                  <a:pt x="426" y="977"/>
                </a:lnTo>
                <a:lnTo>
                  <a:pt x="426" y="945"/>
                </a:lnTo>
                <a:lnTo>
                  <a:pt x="436" y="945"/>
                </a:lnTo>
                <a:lnTo>
                  <a:pt x="444" y="939"/>
                </a:lnTo>
                <a:lnTo>
                  <a:pt x="453" y="939"/>
                </a:lnTo>
                <a:lnTo>
                  <a:pt x="450" y="948"/>
                </a:lnTo>
                <a:lnTo>
                  <a:pt x="456" y="962"/>
                </a:lnTo>
                <a:lnTo>
                  <a:pt x="466" y="959"/>
                </a:lnTo>
                <a:lnTo>
                  <a:pt x="466" y="951"/>
                </a:lnTo>
                <a:lnTo>
                  <a:pt x="477" y="959"/>
                </a:lnTo>
                <a:lnTo>
                  <a:pt x="486" y="983"/>
                </a:lnTo>
                <a:lnTo>
                  <a:pt x="502" y="993"/>
                </a:lnTo>
                <a:lnTo>
                  <a:pt x="513" y="995"/>
                </a:lnTo>
                <a:lnTo>
                  <a:pt x="572" y="1036"/>
                </a:lnTo>
                <a:lnTo>
                  <a:pt x="568" y="1071"/>
                </a:lnTo>
                <a:lnTo>
                  <a:pt x="578" y="1077"/>
                </a:lnTo>
                <a:lnTo>
                  <a:pt x="605" y="1115"/>
                </a:lnTo>
                <a:lnTo>
                  <a:pt x="632" y="1115"/>
                </a:lnTo>
                <a:lnTo>
                  <a:pt x="641" y="1122"/>
                </a:lnTo>
                <a:lnTo>
                  <a:pt x="654" y="1125"/>
                </a:lnTo>
                <a:lnTo>
                  <a:pt x="662" y="1130"/>
                </a:lnTo>
                <a:lnTo>
                  <a:pt x="662" y="1121"/>
                </a:lnTo>
                <a:lnTo>
                  <a:pt x="674" y="1122"/>
                </a:lnTo>
                <a:lnTo>
                  <a:pt x="647" y="1101"/>
                </a:lnTo>
                <a:lnTo>
                  <a:pt x="632" y="1077"/>
                </a:lnTo>
                <a:lnTo>
                  <a:pt x="632" y="1063"/>
                </a:lnTo>
                <a:lnTo>
                  <a:pt x="644" y="1074"/>
                </a:lnTo>
                <a:lnTo>
                  <a:pt x="654" y="1074"/>
                </a:lnTo>
                <a:lnTo>
                  <a:pt x="655" y="1069"/>
                </a:lnTo>
                <a:lnTo>
                  <a:pt x="654" y="1060"/>
                </a:lnTo>
                <a:lnTo>
                  <a:pt x="662" y="1060"/>
                </a:lnTo>
                <a:lnTo>
                  <a:pt x="668" y="1056"/>
                </a:lnTo>
                <a:lnTo>
                  <a:pt x="695" y="1057"/>
                </a:lnTo>
                <a:lnTo>
                  <a:pt x="704" y="1066"/>
                </a:lnTo>
                <a:lnTo>
                  <a:pt x="714" y="1063"/>
                </a:lnTo>
                <a:lnTo>
                  <a:pt x="704" y="1071"/>
                </a:lnTo>
                <a:lnTo>
                  <a:pt x="704" y="1077"/>
                </a:lnTo>
                <a:lnTo>
                  <a:pt x="728" y="1056"/>
                </a:lnTo>
                <a:lnTo>
                  <a:pt x="760" y="1056"/>
                </a:lnTo>
                <a:lnTo>
                  <a:pt x="771" y="1060"/>
                </a:lnTo>
                <a:lnTo>
                  <a:pt x="760" y="1063"/>
                </a:lnTo>
                <a:lnTo>
                  <a:pt x="763" y="1069"/>
                </a:lnTo>
                <a:lnTo>
                  <a:pt x="714" y="1069"/>
                </a:lnTo>
                <a:lnTo>
                  <a:pt x="704" y="1077"/>
                </a:lnTo>
                <a:lnTo>
                  <a:pt x="701" y="1090"/>
                </a:lnTo>
                <a:lnTo>
                  <a:pt x="717" y="1088"/>
                </a:lnTo>
                <a:lnTo>
                  <a:pt x="714" y="1095"/>
                </a:lnTo>
                <a:lnTo>
                  <a:pt x="720" y="1115"/>
                </a:lnTo>
                <a:lnTo>
                  <a:pt x="714" y="1115"/>
                </a:lnTo>
                <a:lnTo>
                  <a:pt x="708" y="1109"/>
                </a:lnTo>
                <a:lnTo>
                  <a:pt x="708" y="1118"/>
                </a:lnTo>
                <a:lnTo>
                  <a:pt x="726" y="1125"/>
                </a:lnTo>
                <a:lnTo>
                  <a:pt x="723" y="1130"/>
                </a:lnTo>
                <a:lnTo>
                  <a:pt x="731" y="1139"/>
                </a:lnTo>
                <a:lnTo>
                  <a:pt x="726" y="1144"/>
                </a:lnTo>
                <a:lnTo>
                  <a:pt x="744" y="1144"/>
                </a:lnTo>
                <a:lnTo>
                  <a:pt x="741" y="1150"/>
                </a:lnTo>
                <a:lnTo>
                  <a:pt x="753" y="1150"/>
                </a:lnTo>
                <a:lnTo>
                  <a:pt x="777" y="1163"/>
                </a:lnTo>
                <a:lnTo>
                  <a:pt x="790" y="1157"/>
                </a:lnTo>
                <a:lnTo>
                  <a:pt x="796" y="1150"/>
                </a:lnTo>
                <a:lnTo>
                  <a:pt x="807" y="1150"/>
                </a:lnTo>
                <a:lnTo>
                  <a:pt x="836" y="1165"/>
                </a:lnTo>
                <a:lnTo>
                  <a:pt x="853" y="1163"/>
                </a:lnTo>
                <a:lnTo>
                  <a:pt x="872" y="1150"/>
                </a:lnTo>
                <a:lnTo>
                  <a:pt x="889" y="1154"/>
                </a:lnTo>
                <a:lnTo>
                  <a:pt x="902" y="1147"/>
                </a:lnTo>
                <a:lnTo>
                  <a:pt x="902" y="1151"/>
                </a:lnTo>
                <a:lnTo>
                  <a:pt x="896" y="1160"/>
                </a:lnTo>
                <a:lnTo>
                  <a:pt x="899" y="1165"/>
                </a:lnTo>
                <a:lnTo>
                  <a:pt x="896" y="1174"/>
                </a:lnTo>
                <a:lnTo>
                  <a:pt x="899" y="1198"/>
                </a:lnTo>
                <a:lnTo>
                  <a:pt x="873" y="1251"/>
                </a:lnTo>
                <a:lnTo>
                  <a:pt x="862" y="1268"/>
                </a:lnTo>
                <a:lnTo>
                  <a:pt x="880" y="130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2" name=""/>
          <p:cNvSpPr/>
          <p:nvPr/>
        </p:nvSpPr>
        <p:spPr>
          <a:xfrm>
            <a:off x="117360" y="1027080"/>
            <a:ext cx="2686320" cy="3029040"/>
          </a:xfrm>
          <a:custGeom>
            <a:avLst/>
            <a:gdLst/>
            <a:ahLst/>
            <a:rect l="l" t="t" r="r" b="b"/>
            <a:pathLst>
              <a:path w="1537" h="1733">
                <a:moveTo>
                  <a:pt x="1115" y="1710"/>
                </a:moveTo>
                <a:lnTo>
                  <a:pt x="1105" y="1702"/>
                </a:lnTo>
                <a:lnTo>
                  <a:pt x="1099" y="1696"/>
                </a:lnTo>
                <a:lnTo>
                  <a:pt x="1093" y="1689"/>
                </a:lnTo>
                <a:lnTo>
                  <a:pt x="1085" y="1684"/>
                </a:lnTo>
                <a:lnTo>
                  <a:pt x="1075" y="1684"/>
                </a:lnTo>
                <a:lnTo>
                  <a:pt x="1066" y="1678"/>
                </a:lnTo>
                <a:lnTo>
                  <a:pt x="1056" y="1678"/>
                </a:lnTo>
                <a:lnTo>
                  <a:pt x="1050" y="1684"/>
                </a:lnTo>
                <a:lnTo>
                  <a:pt x="1042" y="1689"/>
                </a:lnTo>
                <a:lnTo>
                  <a:pt x="1032" y="1692"/>
                </a:lnTo>
                <a:lnTo>
                  <a:pt x="1020" y="1694"/>
                </a:lnTo>
                <a:lnTo>
                  <a:pt x="1013" y="1689"/>
                </a:lnTo>
                <a:lnTo>
                  <a:pt x="1006" y="1689"/>
                </a:lnTo>
                <a:lnTo>
                  <a:pt x="1002" y="1684"/>
                </a:lnTo>
                <a:lnTo>
                  <a:pt x="993" y="1678"/>
                </a:lnTo>
                <a:lnTo>
                  <a:pt x="987" y="1672"/>
                </a:lnTo>
                <a:lnTo>
                  <a:pt x="980" y="1664"/>
                </a:lnTo>
                <a:lnTo>
                  <a:pt x="976" y="1657"/>
                </a:lnTo>
                <a:lnTo>
                  <a:pt x="972" y="1649"/>
                </a:lnTo>
                <a:lnTo>
                  <a:pt x="976" y="1643"/>
                </a:lnTo>
                <a:lnTo>
                  <a:pt x="976" y="1632"/>
                </a:lnTo>
                <a:lnTo>
                  <a:pt x="979" y="1622"/>
                </a:lnTo>
                <a:lnTo>
                  <a:pt x="979" y="1613"/>
                </a:lnTo>
                <a:lnTo>
                  <a:pt x="979" y="1602"/>
                </a:lnTo>
                <a:lnTo>
                  <a:pt x="983" y="1595"/>
                </a:lnTo>
                <a:lnTo>
                  <a:pt x="983" y="1581"/>
                </a:lnTo>
                <a:lnTo>
                  <a:pt x="980" y="1578"/>
                </a:lnTo>
                <a:lnTo>
                  <a:pt x="972" y="1575"/>
                </a:lnTo>
                <a:lnTo>
                  <a:pt x="966" y="1567"/>
                </a:lnTo>
                <a:lnTo>
                  <a:pt x="957" y="1567"/>
                </a:lnTo>
                <a:lnTo>
                  <a:pt x="950" y="1566"/>
                </a:lnTo>
                <a:lnTo>
                  <a:pt x="939" y="1567"/>
                </a:lnTo>
                <a:lnTo>
                  <a:pt x="930" y="1566"/>
                </a:lnTo>
                <a:lnTo>
                  <a:pt x="920" y="1567"/>
                </a:lnTo>
                <a:lnTo>
                  <a:pt x="907" y="1567"/>
                </a:lnTo>
                <a:lnTo>
                  <a:pt x="896" y="1567"/>
                </a:lnTo>
                <a:lnTo>
                  <a:pt x="887" y="1570"/>
                </a:lnTo>
                <a:lnTo>
                  <a:pt x="877" y="1567"/>
                </a:lnTo>
                <a:lnTo>
                  <a:pt x="870" y="1563"/>
                </a:lnTo>
                <a:lnTo>
                  <a:pt x="881" y="1557"/>
                </a:lnTo>
                <a:lnTo>
                  <a:pt x="884" y="1546"/>
                </a:lnTo>
                <a:lnTo>
                  <a:pt x="884" y="1535"/>
                </a:lnTo>
                <a:lnTo>
                  <a:pt x="887" y="1522"/>
                </a:lnTo>
                <a:lnTo>
                  <a:pt x="890" y="1528"/>
                </a:lnTo>
                <a:lnTo>
                  <a:pt x="896" y="1519"/>
                </a:lnTo>
                <a:lnTo>
                  <a:pt x="896" y="1508"/>
                </a:lnTo>
                <a:lnTo>
                  <a:pt x="900" y="1498"/>
                </a:lnTo>
                <a:lnTo>
                  <a:pt x="903" y="1490"/>
                </a:lnTo>
                <a:lnTo>
                  <a:pt x="906" y="1481"/>
                </a:lnTo>
                <a:lnTo>
                  <a:pt x="914" y="1473"/>
                </a:lnTo>
                <a:lnTo>
                  <a:pt x="914" y="1466"/>
                </a:lnTo>
                <a:lnTo>
                  <a:pt x="907" y="1463"/>
                </a:lnTo>
                <a:lnTo>
                  <a:pt x="896" y="1463"/>
                </a:lnTo>
                <a:lnTo>
                  <a:pt x="890" y="1460"/>
                </a:lnTo>
                <a:lnTo>
                  <a:pt x="881" y="1463"/>
                </a:lnTo>
                <a:lnTo>
                  <a:pt x="870" y="1466"/>
                </a:lnTo>
                <a:lnTo>
                  <a:pt x="860" y="1466"/>
                </a:lnTo>
                <a:lnTo>
                  <a:pt x="851" y="1469"/>
                </a:lnTo>
                <a:lnTo>
                  <a:pt x="841" y="1471"/>
                </a:lnTo>
                <a:lnTo>
                  <a:pt x="841" y="1481"/>
                </a:lnTo>
                <a:lnTo>
                  <a:pt x="838" y="1490"/>
                </a:lnTo>
                <a:lnTo>
                  <a:pt x="835" y="1495"/>
                </a:lnTo>
                <a:lnTo>
                  <a:pt x="835" y="1502"/>
                </a:lnTo>
                <a:lnTo>
                  <a:pt x="830" y="1505"/>
                </a:lnTo>
                <a:lnTo>
                  <a:pt x="824" y="1511"/>
                </a:lnTo>
                <a:lnTo>
                  <a:pt x="824" y="1516"/>
                </a:lnTo>
                <a:lnTo>
                  <a:pt x="811" y="1519"/>
                </a:lnTo>
                <a:lnTo>
                  <a:pt x="811" y="1516"/>
                </a:lnTo>
                <a:lnTo>
                  <a:pt x="802" y="1514"/>
                </a:lnTo>
                <a:lnTo>
                  <a:pt x="790" y="1519"/>
                </a:lnTo>
                <a:lnTo>
                  <a:pt x="778" y="1522"/>
                </a:lnTo>
                <a:lnTo>
                  <a:pt x="765" y="1522"/>
                </a:lnTo>
                <a:lnTo>
                  <a:pt x="760" y="1522"/>
                </a:lnTo>
                <a:lnTo>
                  <a:pt x="754" y="1516"/>
                </a:lnTo>
                <a:lnTo>
                  <a:pt x="745" y="1514"/>
                </a:lnTo>
                <a:lnTo>
                  <a:pt x="732" y="1511"/>
                </a:lnTo>
                <a:lnTo>
                  <a:pt x="726" y="1502"/>
                </a:lnTo>
                <a:lnTo>
                  <a:pt x="721" y="1495"/>
                </a:lnTo>
                <a:lnTo>
                  <a:pt x="718" y="1487"/>
                </a:lnTo>
                <a:lnTo>
                  <a:pt x="711" y="1481"/>
                </a:lnTo>
                <a:lnTo>
                  <a:pt x="705" y="1473"/>
                </a:lnTo>
                <a:lnTo>
                  <a:pt x="702" y="1466"/>
                </a:lnTo>
                <a:lnTo>
                  <a:pt x="705" y="1460"/>
                </a:lnTo>
                <a:lnTo>
                  <a:pt x="696" y="1455"/>
                </a:lnTo>
                <a:lnTo>
                  <a:pt x="692" y="1443"/>
                </a:lnTo>
                <a:lnTo>
                  <a:pt x="696" y="1436"/>
                </a:lnTo>
                <a:lnTo>
                  <a:pt x="696" y="1428"/>
                </a:lnTo>
                <a:lnTo>
                  <a:pt x="696" y="1417"/>
                </a:lnTo>
                <a:lnTo>
                  <a:pt x="696" y="1407"/>
                </a:lnTo>
                <a:lnTo>
                  <a:pt x="699" y="1398"/>
                </a:lnTo>
                <a:lnTo>
                  <a:pt x="702" y="1387"/>
                </a:lnTo>
                <a:lnTo>
                  <a:pt x="705" y="1379"/>
                </a:lnTo>
                <a:lnTo>
                  <a:pt x="705" y="1372"/>
                </a:lnTo>
                <a:lnTo>
                  <a:pt x="705" y="1360"/>
                </a:lnTo>
                <a:lnTo>
                  <a:pt x="702" y="1352"/>
                </a:lnTo>
                <a:lnTo>
                  <a:pt x="702" y="1342"/>
                </a:lnTo>
                <a:lnTo>
                  <a:pt x="711" y="1334"/>
                </a:lnTo>
                <a:lnTo>
                  <a:pt x="721" y="1328"/>
                </a:lnTo>
                <a:lnTo>
                  <a:pt x="729" y="1320"/>
                </a:lnTo>
                <a:lnTo>
                  <a:pt x="738" y="1320"/>
                </a:lnTo>
                <a:lnTo>
                  <a:pt x="745" y="1314"/>
                </a:lnTo>
                <a:lnTo>
                  <a:pt x="754" y="1310"/>
                </a:lnTo>
                <a:lnTo>
                  <a:pt x="748" y="1301"/>
                </a:lnTo>
                <a:lnTo>
                  <a:pt x="754" y="1299"/>
                </a:lnTo>
                <a:lnTo>
                  <a:pt x="754" y="1307"/>
                </a:lnTo>
                <a:lnTo>
                  <a:pt x="765" y="1301"/>
                </a:lnTo>
                <a:lnTo>
                  <a:pt x="775" y="1301"/>
                </a:lnTo>
                <a:lnTo>
                  <a:pt x="784" y="1299"/>
                </a:lnTo>
                <a:lnTo>
                  <a:pt x="797" y="1301"/>
                </a:lnTo>
                <a:lnTo>
                  <a:pt x="802" y="1304"/>
                </a:lnTo>
                <a:lnTo>
                  <a:pt x="811" y="1299"/>
                </a:lnTo>
                <a:lnTo>
                  <a:pt x="824" y="1307"/>
                </a:lnTo>
                <a:lnTo>
                  <a:pt x="824" y="1313"/>
                </a:lnTo>
                <a:lnTo>
                  <a:pt x="835" y="1314"/>
                </a:lnTo>
                <a:lnTo>
                  <a:pt x="844" y="1313"/>
                </a:lnTo>
                <a:lnTo>
                  <a:pt x="854" y="1310"/>
                </a:lnTo>
                <a:lnTo>
                  <a:pt x="860" y="1310"/>
                </a:lnTo>
                <a:lnTo>
                  <a:pt x="866" y="1314"/>
                </a:lnTo>
                <a:lnTo>
                  <a:pt x="870" y="1313"/>
                </a:lnTo>
                <a:lnTo>
                  <a:pt x="860" y="1307"/>
                </a:lnTo>
                <a:lnTo>
                  <a:pt x="860" y="1301"/>
                </a:lnTo>
                <a:lnTo>
                  <a:pt x="863" y="1299"/>
                </a:lnTo>
                <a:lnTo>
                  <a:pt x="866" y="1293"/>
                </a:lnTo>
                <a:lnTo>
                  <a:pt x="857" y="1293"/>
                </a:lnTo>
                <a:lnTo>
                  <a:pt x="847" y="1293"/>
                </a:lnTo>
                <a:lnTo>
                  <a:pt x="841" y="1293"/>
                </a:lnTo>
                <a:lnTo>
                  <a:pt x="844" y="1284"/>
                </a:lnTo>
                <a:lnTo>
                  <a:pt x="857" y="1290"/>
                </a:lnTo>
                <a:lnTo>
                  <a:pt x="866" y="1284"/>
                </a:lnTo>
                <a:lnTo>
                  <a:pt x="874" y="1284"/>
                </a:lnTo>
                <a:lnTo>
                  <a:pt x="884" y="1284"/>
                </a:lnTo>
                <a:lnTo>
                  <a:pt x="890" y="1280"/>
                </a:lnTo>
                <a:lnTo>
                  <a:pt x="893" y="1287"/>
                </a:lnTo>
                <a:lnTo>
                  <a:pt x="903" y="1287"/>
                </a:lnTo>
                <a:lnTo>
                  <a:pt x="914" y="1284"/>
                </a:lnTo>
                <a:lnTo>
                  <a:pt x="923" y="1284"/>
                </a:lnTo>
                <a:lnTo>
                  <a:pt x="930" y="1290"/>
                </a:lnTo>
                <a:lnTo>
                  <a:pt x="939" y="1293"/>
                </a:lnTo>
                <a:lnTo>
                  <a:pt x="942" y="1301"/>
                </a:lnTo>
                <a:lnTo>
                  <a:pt x="953" y="1301"/>
                </a:lnTo>
                <a:lnTo>
                  <a:pt x="960" y="1293"/>
                </a:lnTo>
                <a:lnTo>
                  <a:pt x="972" y="1293"/>
                </a:lnTo>
                <a:lnTo>
                  <a:pt x="979" y="1301"/>
                </a:lnTo>
                <a:lnTo>
                  <a:pt x="987" y="1313"/>
                </a:lnTo>
                <a:lnTo>
                  <a:pt x="993" y="1314"/>
                </a:lnTo>
                <a:lnTo>
                  <a:pt x="996" y="1322"/>
                </a:lnTo>
                <a:lnTo>
                  <a:pt x="993" y="1331"/>
                </a:lnTo>
                <a:lnTo>
                  <a:pt x="993" y="1339"/>
                </a:lnTo>
                <a:lnTo>
                  <a:pt x="1002" y="1336"/>
                </a:lnTo>
                <a:lnTo>
                  <a:pt x="996" y="1346"/>
                </a:lnTo>
                <a:lnTo>
                  <a:pt x="999" y="1355"/>
                </a:lnTo>
                <a:lnTo>
                  <a:pt x="1006" y="1360"/>
                </a:lnTo>
                <a:lnTo>
                  <a:pt x="1012" y="1369"/>
                </a:lnTo>
                <a:lnTo>
                  <a:pt x="1017" y="1376"/>
                </a:lnTo>
                <a:lnTo>
                  <a:pt x="1023" y="1384"/>
                </a:lnTo>
                <a:lnTo>
                  <a:pt x="1026" y="1393"/>
                </a:lnTo>
                <a:lnTo>
                  <a:pt x="1036" y="1390"/>
                </a:lnTo>
                <a:lnTo>
                  <a:pt x="1042" y="1387"/>
                </a:lnTo>
                <a:lnTo>
                  <a:pt x="1045" y="1376"/>
                </a:lnTo>
                <a:lnTo>
                  <a:pt x="1048" y="1366"/>
                </a:lnTo>
                <a:lnTo>
                  <a:pt x="1048" y="1355"/>
                </a:lnTo>
                <a:lnTo>
                  <a:pt x="1042" y="1343"/>
                </a:lnTo>
                <a:lnTo>
                  <a:pt x="1039" y="1331"/>
                </a:lnTo>
                <a:lnTo>
                  <a:pt x="1039" y="1325"/>
                </a:lnTo>
                <a:lnTo>
                  <a:pt x="1029" y="1314"/>
                </a:lnTo>
                <a:lnTo>
                  <a:pt x="1026" y="1307"/>
                </a:lnTo>
                <a:lnTo>
                  <a:pt x="1023" y="1293"/>
                </a:lnTo>
                <a:lnTo>
                  <a:pt x="1020" y="1284"/>
                </a:lnTo>
                <a:lnTo>
                  <a:pt x="1017" y="1275"/>
                </a:lnTo>
                <a:lnTo>
                  <a:pt x="1023" y="1263"/>
                </a:lnTo>
                <a:lnTo>
                  <a:pt x="1029" y="1252"/>
                </a:lnTo>
                <a:lnTo>
                  <a:pt x="1039" y="1245"/>
                </a:lnTo>
                <a:lnTo>
                  <a:pt x="1050" y="1239"/>
                </a:lnTo>
                <a:lnTo>
                  <a:pt x="1059" y="1234"/>
                </a:lnTo>
                <a:lnTo>
                  <a:pt x="1066" y="1225"/>
                </a:lnTo>
                <a:lnTo>
                  <a:pt x="1069" y="1220"/>
                </a:lnTo>
                <a:lnTo>
                  <a:pt x="1082" y="1213"/>
                </a:lnTo>
                <a:lnTo>
                  <a:pt x="1086" y="1213"/>
                </a:lnTo>
                <a:lnTo>
                  <a:pt x="1096" y="1204"/>
                </a:lnTo>
                <a:lnTo>
                  <a:pt x="1105" y="1199"/>
                </a:lnTo>
                <a:lnTo>
                  <a:pt x="1118" y="1196"/>
                </a:lnTo>
                <a:lnTo>
                  <a:pt x="1123" y="1190"/>
                </a:lnTo>
                <a:lnTo>
                  <a:pt x="1112" y="1190"/>
                </a:lnTo>
                <a:lnTo>
                  <a:pt x="1123" y="1183"/>
                </a:lnTo>
                <a:lnTo>
                  <a:pt x="1129" y="1183"/>
                </a:lnTo>
                <a:lnTo>
                  <a:pt x="1132" y="1178"/>
                </a:lnTo>
                <a:lnTo>
                  <a:pt x="1132" y="1172"/>
                </a:lnTo>
                <a:lnTo>
                  <a:pt x="1123" y="1172"/>
                </a:lnTo>
                <a:lnTo>
                  <a:pt x="1115" y="1172"/>
                </a:lnTo>
                <a:lnTo>
                  <a:pt x="1123" y="1166"/>
                </a:lnTo>
                <a:lnTo>
                  <a:pt x="1129" y="1164"/>
                </a:lnTo>
                <a:lnTo>
                  <a:pt x="1132" y="1166"/>
                </a:lnTo>
                <a:lnTo>
                  <a:pt x="1138" y="1175"/>
                </a:lnTo>
                <a:lnTo>
                  <a:pt x="1132" y="1166"/>
                </a:lnTo>
                <a:lnTo>
                  <a:pt x="1132" y="1158"/>
                </a:lnTo>
                <a:lnTo>
                  <a:pt x="1129" y="1151"/>
                </a:lnTo>
                <a:lnTo>
                  <a:pt x="1121" y="1142"/>
                </a:lnTo>
                <a:lnTo>
                  <a:pt x="1121" y="1137"/>
                </a:lnTo>
                <a:lnTo>
                  <a:pt x="1123" y="1126"/>
                </a:lnTo>
                <a:lnTo>
                  <a:pt x="1108" y="1119"/>
                </a:lnTo>
                <a:lnTo>
                  <a:pt x="1121" y="1121"/>
                </a:lnTo>
                <a:lnTo>
                  <a:pt x="1118" y="1113"/>
                </a:lnTo>
                <a:lnTo>
                  <a:pt x="1118" y="1102"/>
                </a:lnTo>
                <a:lnTo>
                  <a:pt x="1121" y="1093"/>
                </a:lnTo>
                <a:lnTo>
                  <a:pt x="1129" y="1090"/>
                </a:lnTo>
                <a:lnTo>
                  <a:pt x="1123" y="1099"/>
                </a:lnTo>
                <a:lnTo>
                  <a:pt x="1123" y="1107"/>
                </a:lnTo>
                <a:lnTo>
                  <a:pt x="1123" y="1116"/>
                </a:lnTo>
                <a:lnTo>
                  <a:pt x="1129" y="1119"/>
                </a:lnTo>
                <a:lnTo>
                  <a:pt x="1129" y="1123"/>
                </a:lnTo>
                <a:lnTo>
                  <a:pt x="1135" y="1123"/>
                </a:lnTo>
                <a:lnTo>
                  <a:pt x="1132" y="1131"/>
                </a:lnTo>
                <a:lnTo>
                  <a:pt x="1129" y="1142"/>
                </a:lnTo>
                <a:lnTo>
                  <a:pt x="1132" y="1142"/>
                </a:lnTo>
                <a:lnTo>
                  <a:pt x="1138" y="1131"/>
                </a:lnTo>
                <a:lnTo>
                  <a:pt x="1145" y="1121"/>
                </a:lnTo>
                <a:lnTo>
                  <a:pt x="1148" y="1116"/>
                </a:lnTo>
                <a:lnTo>
                  <a:pt x="1142" y="1102"/>
                </a:lnTo>
                <a:lnTo>
                  <a:pt x="1138" y="1090"/>
                </a:lnTo>
                <a:lnTo>
                  <a:pt x="1145" y="1093"/>
                </a:lnTo>
                <a:lnTo>
                  <a:pt x="1148" y="1102"/>
                </a:lnTo>
                <a:lnTo>
                  <a:pt x="1159" y="1093"/>
                </a:lnTo>
                <a:lnTo>
                  <a:pt x="1165" y="1083"/>
                </a:lnTo>
                <a:lnTo>
                  <a:pt x="1169" y="1072"/>
                </a:lnTo>
                <a:lnTo>
                  <a:pt x="1159" y="1067"/>
                </a:lnTo>
                <a:lnTo>
                  <a:pt x="1169" y="1058"/>
                </a:lnTo>
                <a:lnTo>
                  <a:pt x="1178" y="1054"/>
                </a:lnTo>
                <a:lnTo>
                  <a:pt x="1187" y="1051"/>
                </a:lnTo>
                <a:lnTo>
                  <a:pt x="1199" y="1051"/>
                </a:lnTo>
                <a:lnTo>
                  <a:pt x="1208" y="1051"/>
                </a:lnTo>
                <a:lnTo>
                  <a:pt x="1218" y="1045"/>
                </a:lnTo>
                <a:lnTo>
                  <a:pt x="1221" y="1037"/>
                </a:lnTo>
                <a:lnTo>
                  <a:pt x="1227" y="1043"/>
                </a:lnTo>
                <a:lnTo>
                  <a:pt x="1235" y="1040"/>
                </a:lnTo>
                <a:lnTo>
                  <a:pt x="1235" y="1043"/>
                </a:lnTo>
                <a:lnTo>
                  <a:pt x="1248" y="1040"/>
                </a:lnTo>
                <a:lnTo>
                  <a:pt x="1248" y="1031"/>
                </a:lnTo>
                <a:lnTo>
                  <a:pt x="1248" y="1037"/>
                </a:lnTo>
                <a:lnTo>
                  <a:pt x="1238" y="1037"/>
                </a:lnTo>
                <a:lnTo>
                  <a:pt x="1235" y="1029"/>
                </a:lnTo>
                <a:lnTo>
                  <a:pt x="1230" y="1026"/>
                </a:lnTo>
                <a:lnTo>
                  <a:pt x="1232" y="1019"/>
                </a:lnTo>
                <a:lnTo>
                  <a:pt x="1232" y="1013"/>
                </a:lnTo>
                <a:lnTo>
                  <a:pt x="1235" y="1005"/>
                </a:lnTo>
                <a:lnTo>
                  <a:pt x="1244" y="996"/>
                </a:lnTo>
                <a:lnTo>
                  <a:pt x="1244" y="992"/>
                </a:lnTo>
                <a:lnTo>
                  <a:pt x="1254" y="989"/>
                </a:lnTo>
                <a:lnTo>
                  <a:pt x="1267" y="986"/>
                </a:lnTo>
                <a:lnTo>
                  <a:pt x="1271" y="972"/>
                </a:lnTo>
                <a:lnTo>
                  <a:pt x="1278" y="978"/>
                </a:lnTo>
                <a:lnTo>
                  <a:pt x="1287" y="972"/>
                </a:lnTo>
                <a:lnTo>
                  <a:pt x="1300" y="970"/>
                </a:lnTo>
                <a:lnTo>
                  <a:pt x="1308" y="963"/>
                </a:lnTo>
                <a:lnTo>
                  <a:pt x="1308" y="957"/>
                </a:lnTo>
                <a:lnTo>
                  <a:pt x="1324" y="957"/>
                </a:lnTo>
                <a:lnTo>
                  <a:pt x="1336" y="951"/>
                </a:lnTo>
                <a:lnTo>
                  <a:pt x="1350" y="943"/>
                </a:lnTo>
                <a:lnTo>
                  <a:pt x="1350" y="951"/>
                </a:lnTo>
                <a:lnTo>
                  <a:pt x="1363" y="948"/>
                </a:lnTo>
                <a:lnTo>
                  <a:pt x="1350" y="957"/>
                </a:lnTo>
                <a:lnTo>
                  <a:pt x="1341" y="963"/>
                </a:lnTo>
                <a:lnTo>
                  <a:pt x="1330" y="970"/>
                </a:lnTo>
                <a:lnTo>
                  <a:pt x="1327" y="981"/>
                </a:lnTo>
                <a:lnTo>
                  <a:pt x="1330" y="992"/>
                </a:lnTo>
                <a:lnTo>
                  <a:pt x="1339" y="996"/>
                </a:lnTo>
                <a:lnTo>
                  <a:pt x="1347" y="989"/>
                </a:lnTo>
                <a:lnTo>
                  <a:pt x="1357" y="981"/>
                </a:lnTo>
                <a:lnTo>
                  <a:pt x="1366" y="972"/>
                </a:lnTo>
                <a:lnTo>
                  <a:pt x="1376" y="972"/>
                </a:lnTo>
                <a:lnTo>
                  <a:pt x="1387" y="964"/>
                </a:lnTo>
                <a:lnTo>
                  <a:pt x="1409" y="960"/>
                </a:lnTo>
                <a:lnTo>
                  <a:pt x="1423" y="957"/>
                </a:lnTo>
                <a:lnTo>
                  <a:pt x="1426" y="946"/>
                </a:lnTo>
                <a:lnTo>
                  <a:pt x="1439" y="943"/>
                </a:lnTo>
                <a:lnTo>
                  <a:pt x="1450" y="934"/>
                </a:lnTo>
                <a:lnTo>
                  <a:pt x="1436" y="927"/>
                </a:lnTo>
                <a:lnTo>
                  <a:pt x="1439" y="913"/>
                </a:lnTo>
                <a:lnTo>
                  <a:pt x="1436" y="908"/>
                </a:lnTo>
                <a:lnTo>
                  <a:pt x="1426" y="919"/>
                </a:lnTo>
                <a:lnTo>
                  <a:pt x="1417" y="930"/>
                </a:lnTo>
                <a:lnTo>
                  <a:pt x="1417" y="940"/>
                </a:lnTo>
                <a:lnTo>
                  <a:pt x="1409" y="937"/>
                </a:lnTo>
                <a:lnTo>
                  <a:pt x="1396" y="943"/>
                </a:lnTo>
                <a:lnTo>
                  <a:pt x="1380" y="940"/>
                </a:lnTo>
                <a:lnTo>
                  <a:pt x="1369" y="932"/>
                </a:lnTo>
                <a:lnTo>
                  <a:pt x="1357" y="930"/>
                </a:lnTo>
                <a:lnTo>
                  <a:pt x="1350" y="916"/>
                </a:lnTo>
                <a:lnTo>
                  <a:pt x="1347" y="899"/>
                </a:lnTo>
                <a:lnTo>
                  <a:pt x="1350" y="889"/>
                </a:lnTo>
                <a:lnTo>
                  <a:pt x="1336" y="895"/>
                </a:lnTo>
                <a:lnTo>
                  <a:pt x="1320" y="881"/>
                </a:lnTo>
                <a:lnTo>
                  <a:pt x="1341" y="881"/>
                </a:lnTo>
                <a:lnTo>
                  <a:pt x="1350" y="875"/>
                </a:lnTo>
                <a:lnTo>
                  <a:pt x="1363" y="870"/>
                </a:lnTo>
                <a:lnTo>
                  <a:pt x="1363" y="860"/>
                </a:lnTo>
                <a:lnTo>
                  <a:pt x="1357" y="854"/>
                </a:lnTo>
                <a:lnTo>
                  <a:pt x="1341" y="849"/>
                </a:lnTo>
                <a:lnTo>
                  <a:pt x="1330" y="851"/>
                </a:lnTo>
                <a:lnTo>
                  <a:pt x="1314" y="854"/>
                </a:lnTo>
                <a:lnTo>
                  <a:pt x="1300" y="860"/>
                </a:lnTo>
                <a:lnTo>
                  <a:pt x="1287" y="866"/>
                </a:lnTo>
                <a:lnTo>
                  <a:pt x="1274" y="870"/>
                </a:lnTo>
                <a:lnTo>
                  <a:pt x="1263" y="881"/>
                </a:lnTo>
                <a:lnTo>
                  <a:pt x="1254" y="892"/>
                </a:lnTo>
                <a:lnTo>
                  <a:pt x="1244" y="899"/>
                </a:lnTo>
                <a:lnTo>
                  <a:pt x="1238" y="908"/>
                </a:lnTo>
                <a:lnTo>
                  <a:pt x="1224" y="913"/>
                </a:lnTo>
                <a:lnTo>
                  <a:pt x="1232" y="905"/>
                </a:lnTo>
                <a:lnTo>
                  <a:pt x="1238" y="898"/>
                </a:lnTo>
                <a:lnTo>
                  <a:pt x="1248" y="887"/>
                </a:lnTo>
                <a:lnTo>
                  <a:pt x="1254" y="878"/>
                </a:lnTo>
                <a:lnTo>
                  <a:pt x="1263" y="867"/>
                </a:lnTo>
                <a:lnTo>
                  <a:pt x="1274" y="857"/>
                </a:lnTo>
                <a:lnTo>
                  <a:pt x="1287" y="846"/>
                </a:lnTo>
                <a:lnTo>
                  <a:pt x="1303" y="846"/>
                </a:lnTo>
                <a:lnTo>
                  <a:pt x="1305" y="835"/>
                </a:lnTo>
                <a:lnTo>
                  <a:pt x="1314" y="828"/>
                </a:lnTo>
                <a:lnTo>
                  <a:pt x="1330" y="822"/>
                </a:lnTo>
                <a:lnTo>
                  <a:pt x="1339" y="822"/>
                </a:lnTo>
                <a:lnTo>
                  <a:pt x="1354" y="822"/>
                </a:lnTo>
                <a:lnTo>
                  <a:pt x="1369" y="819"/>
                </a:lnTo>
                <a:lnTo>
                  <a:pt x="1377" y="822"/>
                </a:lnTo>
                <a:lnTo>
                  <a:pt x="1390" y="822"/>
                </a:lnTo>
                <a:lnTo>
                  <a:pt x="1406" y="822"/>
                </a:lnTo>
                <a:lnTo>
                  <a:pt x="1414" y="828"/>
                </a:lnTo>
                <a:lnTo>
                  <a:pt x="1430" y="825"/>
                </a:lnTo>
                <a:lnTo>
                  <a:pt x="1448" y="825"/>
                </a:lnTo>
                <a:lnTo>
                  <a:pt x="1456" y="816"/>
                </a:lnTo>
                <a:lnTo>
                  <a:pt x="1466" y="805"/>
                </a:lnTo>
                <a:lnTo>
                  <a:pt x="1472" y="795"/>
                </a:lnTo>
                <a:lnTo>
                  <a:pt x="1490" y="790"/>
                </a:lnTo>
                <a:lnTo>
                  <a:pt x="1512" y="787"/>
                </a:lnTo>
                <a:lnTo>
                  <a:pt x="1523" y="776"/>
                </a:lnTo>
                <a:lnTo>
                  <a:pt x="1536" y="771"/>
                </a:lnTo>
                <a:lnTo>
                  <a:pt x="1526" y="752"/>
                </a:lnTo>
                <a:lnTo>
                  <a:pt x="1529" y="739"/>
                </a:lnTo>
                <a:lnTo>
                  <a:pt x="1518" y="725"/>
                </a:lnTo>
                <a:lnTo>
                  <a:pt x="1502" y="725"/>
                </a:lnTo>
                <a:lnTo>
                  <a:pt x="1499" y="711"/>
                </a:lnTo>
                <a:lnTo>
                  <a:pt x="1482" y="708"/>
                </a:lnTo>
                <a:lnTo>
                  <a:pt x="1499" y="698"/>
                </a:lnTo>
                <a:lnTo>
                  <a:pt x="1486" y="690"/>
                </a:lnTo>
                <a:lnTo>
                  <a:pt x="1469" y="687"/>
                </a:lnTo>
                <a:lnTo>
                  <a:pt x="1463" y="679"/>
                </a:lnTo>
                <a:lnTo>
                  <a:pt x="1442" y="676"/>
                </a:lnTo>
                <a:lnTo>
                  <a:pt x="1436" y="663"/>
                </a:lnTo>
                <a:lnTo>
                  <a:pt x="1420" y="655"/>
                </a:lnTo>
                <a:lnTo>
                  <a:pt x="1414" y="643"/>
                </a:lnTo>
                <a:lnTo>
                  <a:pt x="1414" y="628"/>
                </a:lnTo>
                <a:lnTo>
                  <a:pt x="1420" y="617"/>
                </a:lnTo>
                <a:lnTo>
                  <a:pt x="1412" y="610"/>
                </a:lnTo>
                <a:lnTo>
                  <a:pt x="1412" y="598"/>
                </a:lnTo>
                <a:lnTo>
                  <a:pt x="1399" y="587"/>
                </a:lnTo>
                <a:lnTo>
                  <a:pt x="1390" y="572"/>
                </a:lnTo>
                <a:lnTo>
                  <a:pt x="1380" y="552"/>
                </a:lnTo>
                <a:lnTo>
                  <a:pt x="1373" y="537"/>
                </a:lnTo>
                <a:lnTo>
                  <a:pt x="1363" y="517"/>
                </a:lnTo>
                <a:lnTo>
                  <a:pt x="1354" y="507"/>
                </a:lnTo>
                <a:lnTo>
                  <a:pt x="1344" y="517"/>
                </a:lnTo>
                <a:lnTo>
                  <a:pt x="1336" y="528"/>
                </a:lnTo>
                <a:lnTo>
                  <a:pt x="1341" y="539"/>
                </a:lnTo>
                <a:lnTo>
                  <a:pt x="1336" y="552"/>
                </a:lnTo>
                <a:lnTo>
                  <a:pt x="1320" y="560"/>
                </a:lnTo>
                <a:lnTo>
                  <a:pt x="1314" y="574"/>
                </a:lnTo>
                <a:lnTo>
                  <a:pt x="1293" y="582"/>
                </a:lnTo>
                <a:lnTo>
                  <a:pt x="1278" y="560"/>
                </a:lnTo>
                <a:lnTo>
                  <a:pt x="1268" y="558"/>
                </a:lnTo>
                <a:lnTo>
                  <a:pt x="1257" y="545"/>
                </a:lnTo>
                <a:lnTo>
                  <a:pt x="1257" y="534"/>
                </a:lnTo>
                <a:lnTo>
                  <a:pt x="1260" y="515"/>
                </a:lnTo>
                <a:lnTo>
                  <a:pt x="1254" y="501"/>
                </a:lnTo>
                <a:lnTo>
                  <a:pt x="1257" y="485"/>
                </a:lnTo>
                <a:lnTo>
                  <a:pt x="1244" y="483"/>
                </a:lnTo>
                <a:lnTo>
                  <a:pt x="1230" y="483"/>
                </a:lnTo>
                <a:lnTo>
                  <a:pt x="1214" y="475"/>
                </a:lnTo>
                <a:lnTo>
                  <a:pt x="1218" y="461"/>
                </a:lnTo>
                <a:lnTo>
                  <a:pt x="1202" y="454"/>
                </a:lnTo>
                <a:lnTo>
                  <a:pt x="1191" y="440"/>
                </a:lnTo>
                <a:lnTo>
                  <a:pt x="1175" y="431"/>
                </a:lnTo>
                <a:lnTo>
                  <a:pt x="1151" y="437"/>
                </a:lnTo>
                <a:lnTo>
                  <a:pt x="1138" y="437"/>
                </a:lnTo>
                <a:lnTo>
                  <a:pt x="1121" y="431"/>
                </a:lnTo>
                <a:lnTo>
                  <a:pt x="1099" y="425"/>
                </a:lnTo>
                <a:lnTo>
                  <a:pt x="1086" y="437"/>
                </a:lnTo>
                <a:lnTo>
                  <a:pt x="1086" y="454"/>
                </a:lnTo>
                <a:lnTo>
                  <a:pt x="1099" y="461"/>
                </a:lnTo>
                <a:lnTo>
                  <a:pt x="1093" y="477"/>
                </a:lnTo>
                <a:lnTo>
                  <a:pt x="1086" y="493"/>
                </a:lnTo>
                <a:lnTo>
                  <a:pt x="1096" y="501"/>
                </a:lnTo>
                <a:lnTo>
                  <a:pt x="1099" y="517"/>
                </a:lnTo>
                <a:lnTo>
                  <a:pt x="1099" y="534"/>
                </a:lnTo>
                <a:lnTo>
                  <a:pt x="1089" y="548"/>
                </a:lnTo>
                <a:lnTo>
                  <a:pt x="1078" y="549"/>
                </a:lnTo>
                <a:lnTo>
                  <a:pt x="1075" y="560"/>
                </a:lnTo>
                <a:lnTo>
                  <a:pt x="1086" y="574"/>
                </a:lnTo>
                <a:lnTo>
                  <a:pt x="1099" y="580"/>
                </a:lnTo>
                <a:lnTo>
                  <a:pt x="1105" y="598"/>
                </a:lnTo>
                <a:lnTo>
                  <a:pt x="1108" y="612"/>
                </a:lnTo>
                <a:lnTo>
                  <a:pt x="1115" y="631"/>
                </a:lnTo>
                <a:lnTo>
                  <a:pt x="1115" y="652"/>
                </a:lnTo>
                <a:lnTo>
                  <a:pt x="1102" y="666"/>
                </a:lnTo>
                <a:lnTo>
                  <a:pt x="1086" y="679"/>
                </a:lnTo>
                <a:lnTo>
                  <a:pt x="1075" y="687"/>
                </a:lnTo>
                <a:lnTo>
                  <a:pt x="1059" y="695"/>
                </a:lnTo>
                <a:lnTo>
                  <a:pt x="1066" y="708"/>
                </a:lnTo>
                <a:lnTo>
                  <a:pt x="1069" y="719"/>
                </a:lnTo>
                <a:lnTo>
                  <a:pt x="1072" y="739"/>
                </a:lnTo>
                <a:lnTo>
                  <a:pt x="1072" y="754"/>
                </a:lnTo>
                <a:lnTo>
                  <a:pt x="1082" y="768"/>
                </a:lnTo>
                <a:lnTo>
                  <a:pt x="1069" y="784"/>
                </a:lnTo>
                <a:lnTo>
                  <a:pt x="1050" y="792"/>
                </a:lnTo>
                <a:lnTo>
                  <a:pt x="1053" y="801"/>
                </a:lnTo>
                <a:lnTo>
                  <a:pt x="1042" y="792"/>
                </a:lnTo>
                <a:lnTo>
                  <a:pt x="1032" y="778"/>
                </a:lnTo>
                <a:lnTo>
                  <a:pt x="1023" y="771"/>
                </a:lnTo>
                <a:lnTo>
                  <a:pt x="1017" y="757"/>
                </a:lnTo>
                <a:lnTo>
                  <a:pt x="1002" y="746"/>
                </a:lnTo>
                <a:lnTo>
                  <a:pt x="1006" y="731"/>
                </a:lnTo>
                <a:lnTo>
                  <a:pt x="1006" y="719"/>
                </a:lnTo>
                <a:lnTo>
                  <a:pt x="1002" y="707"/>
                </a:lnTo>
                <a:lnTo>
                  <a:pt x="1006" y="684"/>
                </a:lnTo>
                <a:lnTo>
                  <a:pt x="987" y="676"/>
                </a:lnTo>
                <a:lnTo>
                  <a:pt x="969" y="676"/>
                </a:lnTo>
                <a:lnTo>
                  <a:pt x="950" y="676"/>
                </a:lnTo>
                <a:lnTo>
                  <a:pt x="930" y="663"/>
                </a:lnTo>
                <a:lnTo>
                  <a:pt x="914" y="657"/>
                </a:lnTo>
                <a:lnTo>
                  <a:pt x="900" y="652"/>
                </a:lnTo>
                <a:lnTo>
                  <a:pt x="887" y="639"/>
                </a:lnTo>
                <a:lnTo>
                  <a:pt x="870" y="628"/>
                </a:lnTo>
                <a:lnTo>
                  <a:pt x="851" y="622"/>
                </a:lnTo>
                <a:lnTo>
                  <a:pt x="830" y="612"/>
                </a:lnTo>
                <a:lnTo>
                  <a:pt x="814" y="617"/>
                </a:lnTo>
                <a:lnTo>
                  <a:pt x="802" y="622"/>
                </a:lnTo>
                <a:lnTo>
                  <a:pt x="802" y="612"/>
                </a:lnTo>
                <a:lnTo>
                  <a:pt x="797" y="598"/>
                </a:lnTo>
                <a:lnTo>
                  <a:pt x="797" y="584"/>
                </a:lnTo>
                <a:lnTo>
                  <a:pt x="787" y="566"/>
                </a:lnTo>
                <a:lnTo>
                  <a:pt x="775" y="560"/>
                </a:lnTo>
                <a:lnTo>
                  <a:pt x="760" y="566"/>
                </a:lnTo>
                <a:lnTo>
                  <a:pt x="754" y="549"/>
                </a:lnTo>
                <a:lnTo>
                  <a:pt x="754" y="534"/>
                </a:lnTo>
                <a:lnTo>
                  <a:pt x="757" y="513"/>
                </a:lnTo>
                <a:lnTo>
                  <a:pt x="760" y="499"/>
                </a:lnTo>
                <a:lnTo>
                  <a:pt x="765" y="483"/>
                </a:lnTo>
                <a:lnTo>
                  <a:pt x="775" y="463"/>
                </a:lnTo>
                <a:lnTo>
                  <a:pt x="787" y="451"/>
                </a:lnTo>
                <a:lnTo>
                  <a:pt x="798" y="442"/>
                </a:lnTo>
                <a:lnTo>
                  <a:pt x="798" y="423"/>
                </a:lnTo>
                <a:lnTo>
                  <a:pt x="817" y="418"/>
                </a:lnTo>
                <a:lnTo>
                  <a:pt x="838" y="410"/>
                </a:lnTo>
                <a:lnTo>
                  <a:pt x="835" y="390"/>
                </a:lnTo>
                <a:lnTo>
                  <a:pt x="851" y="366"/>
                </a:lnTo>
                <a:lnTo>
                  <a:pt x="881" y="366"/>
                </a:lnTo>
                <a:lnTo>
                  <a:pt x="896" y="348"/>
                </a:lnTo>
                <a:lnTo>
                  <a:pt x="907" y="326"/>
                </a:lnTo>
                <a:lnTo>
                  <a:pt x="907" y="305"/>
                </a:lnTo>
                <a:lnTo>
                  <a:pt x="930" y="275"/>
                </a:lnTo>
                <a:lnTo>
                  <a:pt x="914" y="262"/>
                </a:lnTo>
                <a:lnTo>
                  <a:pt x="939" y="260"/>
                </a:lnTo>
                <a:lnTo>
                  <a:pt x="947" y="269"/>
                </a:lnTo>
                <a:lnTo>
                  <a:pt x="976" y="275"/>
                </a:lnTo>
                <a:lnTo>
                  <a:pt x="996" y="260"/>
                </a:lnTo>
                <a:lnTo>
                  <a:pt x="1020" y="240"/>
                </a:lnTo>
                <a:lnTo>
                  <a:pt x="1023" y="213"/>
                </a:lnTo>
                <a:lnTo>
                  <a:pt x="1002" y="199"/>
                </a:lnTo>
                <a:lnTo>
                  <a:pt x="1002" y="178"/>
                </a:lnTo>
                <a:lnTo>
                  <a:pt x="1023" y="165"/>
                </a:lnTo>
                <a:lnTo>
                  <a:pt x="1023" y="134"/>
                </a:lnTo>
                <a:lnTo>
                  <a:pt x="993" y="127"/>
                </a:lnTo>
                <a:lnTo>
                  <a:pt x="990" y="111"/>
                </a:lnTo>
                <a:lnTo>
                  <a:pt x="966" y="104"/>
                </a:lnTo>
                <a:lnTo>
                  <a:pt x="939" y="104"/>
                </a:lnTo>
                <a:lnTo>
                  <a:pt x="939" y="127"/>
                </a:lnTo>
                <a:lnTo>
                  <a:pt x="942" y="157"/>
                </a:lnTo>
                <a:lnTo>
                  <a:pt x="942" y="186"/>
                </a:lnTo>
                <a:lnTo>
                  <a:pt x="920" y="199"/>
                </a:lnTo>
                <a:lnTo>
                  <a:pt x="920" y="222"/>
                </a:lnTo>
                <a:lnTo>
                  <a:pt x="906" y="230"/>
                </a:lnTo>
                <a:lnTo>
                  <a:pt x="887" y="199"/>
                </a:lnTo>
                <a:lnTo>
                  <a:pt x="890" y="178"/>
                </a:lnTo>
                <a:lnTo>
                  <a:pt x="890" y="157"/>
                </a:lnTo>
                <a:lnTo>
                  <a:pt x="871" y="133"/>
                </a:lnTo>
                <a:lnTo>
                  <a:pt x="851" y="165"/>
                </a:lnTo>
                <a:lnTo>
                  <a:pt x="835" y="140"/>
                </a:lnTo>
                <a:lnTo>
                  <a:pt x="824" y="119"/>
                </a:lnTo>
                <a:lnTo>
                  <a:pt x="802" y="108"/>
                </a:lnTo>
                <a:lnTo>
                  <a:pt x="824" y="87"/>
                </a:lnTo>
                <a:lnTo>
                  <a:pt x="811" y="60"/>
                </a:lnTo>
                <a:lnTo>
                  <a:pt x="797" y="40"/>
                </a:lnTo>
                <a:lnTo>
                  <a:pt x="781" y="19"/>
                </a:lnTo>
                <a:lnTo>
                  <a:pt x="765" y="0"/>
                </a:lnTo>
                <a:lnTo>
                  <a:pt x="751" y="1"/>
                </a:lnTo>
                <a:lnTo>
                  <a:pt x="732" y="14"/>
                </a:lnTo>
                <a:lnTo>
                  <a:pt x="724" y="43"/>
                </a:lnTo>
                <a:lnTo>
                  <a:pt x="715" y="73"/>
                </a:lnTo>
                <a:lnTo>
                  <a:pt x="738" y="104"/>
                </a:lnTo>
                <a:lnTo>
                  <a:pt x="768" y="125"/>
                </a:lnTo>
                <a:lnTo>
                  <a:pt x="757" y="146"/>
                </a:lnTo>
                <a:lnTo>
                  <a:pt x="765" y="170"/>
                </a:lnTo>
                <a:lnTo>
                  <a:pt x="745" y="195"/>
                </a:lnTo>
                <a:lnTo>
                  <a:pt x="738" y="195"/>
                </a:lnTo>
                <a:lnTo>
                  <a:pt x="732" y="216"/>
                </a:lnTo>
                <a:lnTo>
                  <a:pt x="711" y="202"/>
                </a:lnTo>
                <a:lnTo>
                  <a:pt x="711" y="175"/>
                </a:lnTo>
                <a:lnTo>
                  <a:pt x="738" y="157"/>
                </a:lnTo>
                <a:lnTo>
                  <a:pt x="721" y="127"/>
                </a:lnTo>
                <a:lnTo>
                  <a:pt x="692" y="104"/>
                </a:lnTo>
                <a:lnTo>
                  <a:pt x="678" y="127"/>
                </a:lnTo>
                <a:lnTo>
                  <a:pt x="659" y="146"/>
                </a:lnTo>
                <a:lnTo>
                  <a:pt x="689" y="165"/>
                </a:lnTo>
                <a:lnTo>
                  <a:pt x="675" y="181"/>
                </a:lnTo>
                <a:lnTo>
                  <a:pt x="675" y="208"/>
                </a:lnTo>
                <a:lnTo>
                  <a:pt x="651" y="213"/>
                </a:lnTo>
                <a:lnTo>
                  <a:pt x="615" y="205"/>
                </a:lnTo>
                <a:lnTo>
                  <a:pt x="590" y="192"/>
                </a:lnTo>
                <a:lnTo>
                  <a:pt x="559" y="175"/>
                </a:lnTo>
                <a:lnTo>
                  <a:pt x="539" y="149"/>
                </a:lnTo>
                <a:lnTo>
                  <a:pt x="510" y="157"/>
                </a:lnTo>
                <a:lnTo>
                  <a:pt x="484" y="165"/>
                </a:lnTo>
                <a:lnTo>
                  <a:pt x="471" y="181"/>
                </a:lnTo>
                <a:lnTo>
                  <a:pt x="493" y="195"/>
                </a:lnTo>
                <a:lnTo>
                  <a:pt x="487" y="213"/>
                </a:lnTo>
                <a:lnTo>
                  <a:pt x="466" y="205"/>
                </a:lnTo>
                <a:lnTo>
                  <a:pt x="444" y="195"/>
                </a:lnTo>
                <a:lnTo>
                  <a:pt x="420" y="199"/>
                </a:lnTo>
                <a:lnTo>
                  <a:pt x="390" y="208"/>
                </a:lnTo>
                <a:lnTo>
                  <a:pt x="368" y="199"/>
                </a:lnTo>
                <a:lnTo>
                  <a:pt x="344" y="199"/>
                </a:lnTo>
                <a:lnTo>
                  <a:pt x="348" y="186"/>
                </a:lnTo>
                <a:lnTo>
                  <a:pt x="368" y="178"/>
                </a:lnTo>
                <a:lnTo>
                  <a:pt x="357" y="160"/>
                </a:lnTo>
                <a:lnTo>
                  <a:pt x="332" y="146"/>
                </a:lnTo>
                <a:lnTo>
                  <a:pt x="298" y="146"/>
                </a:lnTo>
                <a:lnTo>
                  <a:pt x="275" y="134"/>
                </a:lnTo>
                <a:lnTo>
                  <a:pt x="248" y="122"/>
                </a:lnTo>
                <a:lnTo>
                  <a:pt x="226" y="104"/>
                </a:lnTo>
                <a:lnTo>
                  <a:pt x="189" y="104"/>
                </a:lnTo>
                <a:lnTo>
                  <a:pt x="181" y="127"/>
                </a:lnTo>
                <a:lnTo>
                  <a:pt x="166" y="125"/>
                </a:lnTo>
                <a:lnTo>
                  <a:pt x="162" y="95"/>
                </a:lnTo>
                <a:lnTo>
                  <a:pt x="145" y="125"/>
                </a:lnTo>
                <a:lnTo>
                  <a:pt x="126" y="116"/>
                </a:lnTo>
                <a:lnTo>
                  <a:pt x="117" y="89"/>
                </a:lnTo>
                <a:lnTo>
                  <a:pt x="90" y="66"/>
                </a:lnTo>
                <a:lnTo>
                  <a:pt x="80" y="95"/>
                </a:lnTo>
                <a:lnTo>
                  <a:pt x="63" y="104"/>
                </a:lnTo>
                <a:lnTo>
                  <a:pt x="56" y="81"/>
                </a:lnTo>
                <a:lnTo>
                  <a:pt x="26" y="95"/>
                </a:lnTo>
                <a:lnTo>
                  <a:pt x="0" y="111"/>
                </a:lnTo>
                <a:lnTo>
                  <a:pt x="1" y="649"/>
                </a:lnTo>
                <a:lnTo>
                  <a:pt x="11" y="649"/>
                </a:lnTo>
                <a:lnTo>
                  <a:pt x="11" y="660"/>
                </a:lnTo>
                <a:lnTo>
                  <a:pt x="17" y="674"/>
                </a:lnTo>
                <a:lnTo>
                  <a:pt x="26" y="684"/>
                </a:lnTo>
                <a:lnTo>
                  <a:pt x="36" y="690"/>
                </a:lnTo>
                <a:lnTo>
                  <a:pt x="50" y="687"/>
                </a:lnTo>
                <a:lnTo>
                  <a:pt x="44" y="704"/>
                </a:lnTo>
                <a:lnTo>
                  <a:pt x="47" y="708"/>
                </a:lnTo>
                <a:lnTo>
                  <a:pt x="36" y="716"/>
                </a:lnTo>
                <a:lnTo>
                  <a:pt x="44" y="731"/>
                </a:lnTo>
                <a:lnTo>
                  <a:pt x="56" y="739"/>
                </a:lnTo>
                <a:lnTo>
                  <a:pt x="69" y="754"/>
                </a:lnTo>
                <a:lnTo>
                  <a:pt x="83" y="763"/>
                </a:lnTo>
                <a:lnTo>
                  <a:pt x="90" y="776"/>
                </a:lnTo>
                <a:lnTo>
                  <a:pt x="96" y="787"/>
                </a:lnTo>
                <a:lnTo>
                  <a:pt x="96" y="795"/>
                </a:lnTo>
                <a:lnTo>
                  <a:pt x="110" y="805"/>
                </a:lnTo>
                <a:lnTo>
                  <a:pt x="126" y="811"/>
                </a:lnTo>
                <a:lnTo>
                  <a:pt x="142" y="816"/>
                </a:lnTo>
                <a:lnTo>
                  <a:pt x="153" y="828"/>
                </a:lnTo>
                <a:lnTo>
                  <a:pt x="166" y="835"/>
                </a:lnTo>
                <a:lnTo>
                  <a:pt x="178" y="840"/>
                </a:lnTo>
                <a:lnTo>
                  <a:pt x="189" y="835"/>
                </a:lnTo>
                <a:lnTo>
                  <a:pt x="189" y="849"/>
                </a:lnTo>
                <a:lnTo>
                  <a:pt x="196" y="857"/>
                </a:lnTo>
                <a:lnTo>
                  <a:pt x="202" y="867"/>
                </a:lnTo>
                <a:lnTo>
                  <a:pt x="199" y="870"/>
                </a:lnTo>
                <a:lnTo>
                  <a:pt x="205" y="881"/>
                </a:lnTo>
                <a:lnTo>
                  <a:pt x="202" y="898"/>
                </a:lnTo>
                <a:lnTo>
                  <a:pt x="199" y="892"/>
                </a:lnTo>
                <a:lnTo>
                  <a:pt x="189" y="898"/>
                </a:lnTo>
                <a:lnTo>
                  <a:pt x="199" y="884"/>
                </a:lnTo>
                <a:lnTo>
                  <a:pt x="189" y="878"/>
                </a:lnTo>
                <a:lnTo>
                  <a:pt x="175" y="878"/>
                </a:lnTo>
                <a:lnTo>
                  <a:pt x="159" y="870"/>
                </a:lnTo>
                <a:lnTo>
                  <a:pt x="156" y="878"/>
                </a:lnTo>
                <a:lnTo>
                  <a:pt x="159" y="884"/>
                </a:lnTo>
                <a:lnTo>
                  <a:pt x="166" y="898"/>
                </a:lnTo>
                <a:lnTo>
                  <a:pt x="169" y="908"/>
                </a:lnTo>
                <a:lnTo>
                  <a:pt x="172" y="916"/>
                </a:lnTo>
                <a:lnTo>
                  <a:pt x="172" y="927"/>
                </a:lnTo>
                <a:lnTo>
                  <a:pt x="189" y="930"/>
                </a:lnTo>
                <a:lnTo>
                  <a:pt x="172" y="930"/>
                </a:lnTo>
                <a:lnTo>
                  <a:pt x="172" y="937"/>
                </a:lnTo>
                <a:lnTo>
                  <a:pt x="175" y="948"/>
                </a:lnTo>
                <a:lnTo>
                  <a:pt x="172" y="960"/>
                </a:lnTo>
                <a:lnTo>
                  <a:pt x="172" y="972"/>
                </a:lnTo>
                <a:lnTo>
                  <a:pt x="169" y="986"/>
                </a:lnTo>
                <a:lnTo>
                  <a:pt x="166" y="996"/>
                </a:lnTo>
                <a:lnTo>
                  <a:pt x="162" y="1013"/>
                </a:lnTo>
                <a:lnTo>
                  <a:pt x="162" y="1026"/>
                </a:lnTo>
                <a:lnTo>
                  <a:pt x="169" y="1031"/>
                </a:lnTo>
                <a:lnTo>
                  <a:pt x="172" y="1043"/>
                </a:lnTo>
                <a:lnTo>
                  <a:pt x="169" y="1057"/>
                </a:lnTo>
                <a:lnTo>
                  <a:pt x="166" y="1067"/>
                </a:lnTo>
                <a:lnTo>
                  <a:pt x="166" y="1072"/>
                </a:lnTo>
                <a:lnTo>
                  <a:pt x="172" y="1078"/>
                </a:lnTo>
                <a:lnTo>
                  <a:pt x="178" y="1086"/>
                </a:lnTo>
                <a:lnTo>
                  <a:pt x="178" y="1093"/>
                </a:lnTo>
                <a:lnTo>
                  <a:pt x="178" y="1104"/>
                </a:lnTo>
                <a:lnTo>
                  <a:pt x="183" y="1113"/>
                </a:lnTo>
                <a:lnTo>
                  <a:pt x="192" y="1119"/>
                </a:lnTo>
                <a:lnTo>
                  <a:pt x="189" y="1123"/>
                </a:lnTo>
                <a:lnTo>
                  <a:pt x="202" y="1126"/>
                </a:lnTo>
                <a:lnTo>
                  <a:pt x="202" y="1121"/>
                </a:lnTo>
                <a:lnTo>
                  <a:pt x="208" y="1123"/>
                </a:lnTo>
                <a:lnTo>
                  <a:pt x="205" y="1126"/>
                </a:lnTo>
                <a:lnTo>
                  <a:pt x="211" y="1137"/>
                </a:lnTo>
                <a:lnTo>
                  <a:pt x="202" y="1131"/>
                </a:lnTo>
                <a:lnTo>
                  <a:pt x="202" y="1140"/>
                </a:lnTo>
                <a:lnTo>
                  <a:pt x="208" y="1148"/>
                </a:lnTo>
                <a:lnTo>
                  <a:pt x="215" y="1148"/>
                </a:lnTo>
                <a:lnTo>
                  <a:pt x="215" y="1155"/>
                </a:lnTo>
                <a:lnTo>
                  <a:pt x="211" y="1161"/>
                </a:lnTo>
                <a:lnTo>
                  <a:pt x="223" y="1169"/>
                </a:lnTo>
                <a:lnTo>
                  <a:pt x="229" y="1178"/>
                </a:lnTo>
                <a:lnTo>
                  <a:pt x="242" y="1187"/>
                </a:lnTo>
                <a:lnTo>
                  <a:pt x="242" y="1199"/>
                </a:lnTo>
                <a:lnTo>
                  <a:pt x="254" y="1201"/>
                </a:lnTo>
                <a:lnTo>
                  <a:pt x="265" y="1207"/>
                </a:lnTo>
                <a:lnTo>
                  <a:pt x="275" y="1210"/>
                </a:lnTo>
                <a:lnTo>
                  <a:pt x="284" y="1210"/>
                </a:lnTo>
                <a:lnTo>
                  <a:pt x="284" y="1217"/>
                </a:lnTo>
                <a:lnTo>
                  <a:pt x="291" y="1217"/>
                </a:lnTo>
                <a:lnTo>
                  <a:pt x="298" y="1223"/>
                </a:lnTo>
                <a:lnTo>
                  <a:pt x="305" y="1234"/>
                </a:lnTo>
                <a:lnTo>
                  <a:pt x="308" y="1245"/>
                </a:lnTo>
                <a:lnTo>
                  <a:pt x="317" y="1252"/>
                </a:lnTo>
                <a:lnTo>
                  <a:pt x="321" y="1263"/>
                </a:lnTo>
                <a:lnTo>
                  <a:pt x="324" y="1269"/>
                </a:lnTo>
                <a:lnTo>
                  <a:pt x="324" y="1275"/>
                </a:lnTo>
                <a:lnTo>
                  <a:pt x="332" y="1280"/>
                </a:lnTo>
                <a:lnTo>
                  <a:pt x="332" y="1287"/>
                </a:lnTo>
                <a:lnTo>
                  <a:pt x="335" y="1290"/>
                </a:lnTo>
                <a:lnTo>
                  <a:pt x="338" y="1301"/>
                </a:lnTo>
                <a:lnTo>
                  <a:pt x="348" y="1307"/>
                </a:lnTo>
                <a:lnTo>
                  <a:pt x="357" y="1314"/>
                </a:lnTo>
                <a:lnTo>
                  <a:pt x="362" y="1320"/>
                </a:lnTo>
                <a:lnTo>
                  <a:pt x="371" y="1325"/>
                </a:lnTo>
                <a:lnTo>
                  <a:pt x="371" y="1334"/>
                </a:lnTo>
                <a:lnTo>
                  <a:pt x="362" y="1342"/>
                </a:lnTo>
                <a:lnTo>
                  <a:pt x="351" y="1339"/>
                </a:lnTo>
                <a:lnTo>
                  <a:pt x="362" y="1343"/>
                </a:lnTo>
                <a:lnTo>
                  <a:pt x="362" y="1352"/>
                </a:lnTo>
                <a:lnTo>
                  <a:pt x="371" y="1355"/>
                </a:lnTo>
                <a:lnTo>
                  <a:pt x="381" y="1360"/>
                </a:lnTo>
                <a:lnTo>
                  <a:pt x="387" y="1360"/>
                </a:lnTo>
                <a:lnTo>
                  <a:pt x="393" y="1366"/>
                </a:lnTo>
                <a:lnTo>
                  <a:pt x="404" y="1372"/>
                </a:lnTo>
                <a:lnTo>
                  <a:pt x="411" y="1381"/>
                </a:lnTo>
                <a:lnTo>
                  <a:pt x="411" y="1390"/>
                </a:lnTo>
                <a:lnTo>
                  <a:pt x="404" y="1398"/>
                </a:lnTo>
                <a:lnTo>
                  <a:pt x="417" y="1401"/>
                </a:lnTo>
                <a:lnTo>
                  <a:pt x="427" y="1408"/>
                </a:lnTo>
                <a:lnTo>
                  <a:pt x="433" y="1417"/>
                </a:lnTo>
                <a:lnTo>
                  <a:pt x="444" y="1422"/>
                </a:lnTo>
                <a:lnTo>
                  <a:pt x="450" y="1436"/>
                </a:lnTo>
                <a:lnTo>
                  <a:pt x="463" y="1428"/>
                </a:lnTo>
                <a:lnTo>
                  <a:pt x="457" y="1417"/>
                </a:lnTo>
                <a:lnTo>
                  <a:pt x="447" y="1408"/>
                </a:lnTo>
                <a:lnTo>
                  <a:pt x="438" y="1408"/>
                </a:lnTo>
                <a:lnTo>
                  <a:pt x="433" y="1401"/>
                </a:lnTo>
                <a:lnTo>
                  <a:pt x="438" y="1398"/>
                </a:lnTo>
                <a:lnTo>
                  <a:pt x="433" y="1390"/>
                </a:lnTo>
                <a:lnTo>
                  <a:pt x="433" y="1384"/>
                </a:lnTo>
                <a:lnTo>
                  <a:pt x="423" y="1374"/>
                </a:lnTo>
                <a:lnTo>
                  <a:pt x="420" y="1366"/>
                </a:lnTo>
                <a:lnTo>
                  <a:pt x="411" y="1355"/>
                </a:lnTo>
                <a:lnTo>
                  <a:pt x="404" y="1343"/>
                </a:lnTo>
                <a:lnTo>
                  <a:pt x="397" y="1339"/>
                </a:lnTo>
                <a:lnTo>
                  <a:pt x="393" y="1328"/>
                </a:lnTo>
                <a:lnTo>
                  <a:pt x="387" y="1320"/>
                </a:lnTo>
                <a:lnTo>
                  <a:pt x="378" y="1313"/>
                </a:lnTo>
                <a:lnTo>
                  <a:pt x="371" y="1304"/>
                </a:lnTo>
                <a:lnTo>
                  <a:pt x="362" y="1299"/>
                </a:lnTo>
                <a:lnTo>
                  <a:pt x="357" y="1293"/>
                </a:lnTo>
                <a:lnTo>
                  <a:pt x="360" y="1282"/>
                </a:lnTo>
                <a:lnTo>
                  <a:pt x="357" y="1275"/>
                </a:lnTo>
                <a:lnTo>
                  <a:pt x="354" y="1266"/>
                </a:lnTo>
                <a:lnTo>
                  <a:pt x="357" y="1258"/>
                </a:lnTo>
                <a:lnTo>
                  <a:pt x="368" y="1263"/>
                </a:lnTo>
                <a:lnTo>
                  <a:pt x="374" y="1263"/>
                </a:lnTo>
                <a:lnTo>
                  <a:pt x="381" y="1269"/>
                </a:lnTo>
                <a:lnTo>
                  <a:pt x="390" y="1272"/>
                </a:lnTo>
                <a:lnTo>
                  <a:pt x="390" y="1280"/>
                </a:lnTo>
                <a:lnTo>
                  <a:pt x="393" y="1290"/>
                </a:lnTo>
                <a:lnTo>
                  <a:pt x="397" y="1296"/>
                </a:lnTo>
                <a:lnTo>
                  <a:pt x="401" y="1307"/>
                </a:lnTo>
                <a:lnTo>
                  <a:pt x="408" y="1314"/>
                </a:lnTo>
                <a:lnTo>
                  <a:pt x="417" y="1325"/>
                </a:lnTo>
                <a:lnTo>
                  <a:pt x="427" y="1334"/>
                </a:lnTo>
                <a:lnTo>
                  <a:pt x="438" y="1336"/>
                </a:lnTo>
                <a:lnTo>
                  <a:pt x="438" y="1346"/>
                </a:lnTo>
                <a:lnTo>
                  <a:pt x="450" y="1355"/>
                </a:lnTo>
                <a:lnTo>
                  <a:pt x="457" y="1360"/>
                </a:lnTo>
                <a:lnTo>
                  <a:pt x="460" y="1360"/>
                </a:lnTo>
                <a:lnTo>
                  <a:pt x="466" y="1369"/>
                </a:lnTo>
                <a:lnTo>
                  <a:pt x="463" y="1374"/>
                </a:lnTo>
                <a:lnTo>
                  <a:pt x="463" y="1379"/>
                </a:lnTo>
                <a:lnTo>
                  <a:pt x="471" y="1384"/>
                </a:lnTo>
                <a:lnTo>
                  <a:pt x="484" y="1390"/>
                </a:lnTo>
                <a:lnTo>
                  <a:pt x="490" y="1401"/>
                </a:lnTo>
                <a:lnTo>
                  <a:pt x="499" y="1407"/>
                </a:lnTo>
                <a:lnTo>
                  <a:pt x="507" y="1414"/>
                </a:lnTo>
                <a:lnTo>
                  <a:pt x="517" y="1422"/>
                </a:lnTo>
                <a:lnTo>
                  <a:pt x="523" y="1431"/>
                </a:lnTo>
                <a:lnTo>
                  <a:pt x="529" y="1439"/>
                </a:lnTo>
                <a:lnTo>
                  <a:pt x="539" y="1443"/>
                </a:lnTo>
                <a:lnTo>
                  <a:pt x="542" y="1457"/>
                </a:lnTo>
                <a:lnTo>
                  <a:pt x="547" y="1463"/>
                </a:lnTo>
                <a:lnTo>
                  <a:pt x="547" y="1469"/>
                </a:lnTo>
                <a:lnTo>
                  <a:pt x="542" y="1473"/>
                </a:lnTo>
                <a:lnTo>
                  <a:pt x="544" y="1478"/>
                </a:lnTo>
                <a:lnTo>
                  <a:pt x="539" y="1481"/>
                </a:lnTo>
                <a:lnTo>
                  <a:pt x="544" y="1493"/>
                </a:lnTo>
                <a:lnTo>
                  <a:pt x="553" y="1502"/>
                </a:lnTo>
                <a:lnTo>
                  <a:pt x="563" y="1505"/>
                </a:lnTo>
                <a:lnTo>
                  <a:pt x="575" y="1514"/>
                </a:lnTo>
                <a:lnTo>
                  <a:pt x="580" y="1522"/>
                </a:lnTo>
                <a:lnTo>
                  <a:pt x="593" y="1525"/>
                </a:lnTo>
                <a:lnTo>
                  <a:pt x="605" y="1528"/>
                </a:lnTo>
                <a:lnTo>
                  <a:pt x="612" y="1528"/>
                </a:lnTo>
                <a:lnTo>
                  <a:pt x="616" y="1533"/>
                </a:lnTo>
                <a:lnTo>
                  <a:pt x="629" y="1540"/>
                </a:lnTo>
                <a:lnTo>
                  <a:pt x="639" y="1543"/>
                </a:lnTo>
                <a:lnTo>
                  <a:pt x="651" y="1546"/>
                </a:lnTo>
                <a:lnTo>
                  <a:pt x="659" y="1552"/>
                </a:lnTo>
                <a:lnTo>
                  <a:pt x="669" y="1552"/>
                </a:lnTo>
                <a:lnTo>
                  <a:pt x="681" y="1557"/>
                </a:lnTo>
                <a:lnTo>
                  <a:pt x="689" y="1563"/>
                </a:lnTo>
                <a:lnTo>
                  <a:pt x="702" y="1563"/>
                </a:lnTo>
                <a:lnTo>
                  <a:pt x="711" y="1567"/>
                </a:lnTo>
                <a:lnTo>
                  <a:pt x="724" y="1567"/>
                </a:lnTo>
                <a:lnTo>
                  <a:pt x="738" y="1566"/>
                </a:lnTo>
                <a:lnTo>
                  <a:pt x="745" y="1560"/>
                </a:lnTo>
                <a:lnTo>
                  <a:pt x="757" y="1560"/>
                </a:lnTo>
                <a:lnTo>
                  <a:pt x="765" y="1563"/>
                </a:lnTo>
                <a:lnTo>
                  <a:pt x="775" y="1566"/>
                </a:lnTo>
                <a:lnTo>
                  <a:pt x="781" y="1567"/>
                </a:lnTo>
                <a:lnTo>
                  <a:pt x="787" y="1573"/>
                </a:lnTo>
                <a:lnTo>
                  <a:pt x="797" y="1581"/>
                </a:lnTo>
                <a:lnTo>
                  <a:pt x="802" y="1590"/>
                </a:lnTo>
                <a:lnTo>
                  <a:pt x="808" y="1595"/>
                </a:lnTo>
                <a:lnTo>
                  <a:pt x="820" y="1598"/>
                </a:lnTo>
                <a:lnTo>
                  <a:pt x="830" y="1602"/>
                </a:lnTo>
                <a:lnTo>
                  <a:pt x="838" y="1602"/>
                </a:lnTo>
                <a:lnTo>
                  <a:pt x="851" y="1605"/>
                </a:lnTo>
                <a:lnTo>
                  <a:pt x="854" y="1611"/>
                </a:lnTo>
                <a:lnTo>
                  <a:pt x="863" y="1611"/>
                </a:lnTo>
                <a:lnTo>
                  <a:pt x="871" y="1616"/>
                </a:lnTo>
                <a:lnTo>
                  <a:pt x="881" y="1616"/>
                </a:lnTo>
                <a:lnTo>
                  <a:pt x="893" y="1616"/>
                </a:lnTo>
                <a:lnTo>
                  <a:pt x="896" y="1611"/>
                </a:lnTo>
                <a:lnTo>
                  <a:pt x="903" y="1616"/>
                </a:lnTo>
                <a:lnTo>
                  <a:pt x="896" y="1616"/>
                </a:lnTo>
                <a:lnTo>
                  <a:pt x="903" y="1625"/>
                </a:lnTo>
                <a:lnTo>
                  <a:pt x="907" y="1632"/>
                </a:lnTo>
                <a:lnTo>
                  <a:pt x="917" y="1637"/>
                </a:lnTo>
                <a:lnTo>
                  <a:pt x="926" y="1643"/>
                </a:lnTo>
                <a:lnTo>
                  <a:pt x="933" y="1651"/>
                </a:lnTo>
                <a:lnTo>
                  <a:pt x="933" y="1657"/>
                </a:lnTo>
                <a:lnTo>
                  <a:pt x="933" y="1664"/>
                </a:lnTo>
                <a:lnTo>
                  <a:pt x="936" y="1672"/>
                </a:lnTo>
                <a:lnTo>
                  <a:pt x="942" y="1675"/>
                </a:lnTo>
                <a:lnTo>
                  <a:pt x="944" y="1678"/>
                </a:lnTo>
                <a:lnTo>
                  <a:pt x="953" y="1672"/>
                </a:lnTo>
                <a:lnTo>
                  <a:pt x="960" y="1678"/>
                </a:lnTo>
                <a:lnTo>
                  <a:pt x="969" y="1684"/>
                </a:lnTo>
                <a:lnTo>
                  <a:pt x="976" y="1689"/>
                </a:lnTo>
                <a:lnTo>
                  <a:pt x="976" y="1699"/>
                </a:lnTo>
                <a:lnTo>
                  <a:pt x="983" y="1699"/>
                </a:lnTo>
                <a:lnTo>
                  <a:pt x="987" y="1705"/>
                </a:lnTo>
                <a:lnTo>
                  <a:pt x="993" y="1702"/>
                </a:lnTo>
                <a:lnTo>
                  <a:pt x="1006" y="1702"/>
                </a:lnTo>
                <a:lnTo>
                  <a:pt x="1013" y="1708"/>
                </a:lnTo>
                <a:lnTo>
                  <a:pt x="1017" y="1713"/>
                </a:lnTo>
                <a:lnTo>
                  <a:pt x="1029" y="1713"/>
                </a:lnTo>
                <a:lnTo>
                  <a:pt x="1029" y="1722"/>
                </a:lnTo>
                <a:lnTo>
                  <a:pt x="1039" y="1722"/>
                </a:lnTo>
                <a:lnTo>
                  <a:pt x="1050" y="1716"/>
                </a:lnTo>
                <a:lnTo>
                  <a:pt x="1042" y="1710"/>
                </a:lnTo>
                <a:lnTo>
                  <a:pt x="1039" y="1705"/>
                </a:lnTo>
                <a:lnTo>
                  <a:pt x="1048" y="1702"/>
                </a:lnTo>
                <a:lnTo>
                  <a:pt x="1053" y="1696"/>
                </a:lnTo>
                <a:lnTo>
                  <a:pt x="1059" y="1689"/>
                </a:lnTo>
                <a:lnTo>
                  <a:pt x="1066" y="1689"/>
                </a:lnTo>
                <a:lnTo>
                  <a:pt x="1075" y="1694"/>
                </a:lnTo>
                <a:lnTo>
                  <a:pt x="1078" y="1702"/>
                </a:lnTo>
                <a:lnTo>
                  <a:pt x="1086" y="1702"/>
                </a:lnTo>
                <a:lnTo>
                  <a:pt x="1082" y="1708"/>
                </a:lnTo>
                <a:lnTo>
                  <a:pt x="1086" y="1719"/>
                </a:lnTo>
                <a:lnTo>
                  <a:pt x="1093" y="1724"/>
                </a:lnTo>
                <a:lnTo>
                  <a:pt x="1099" y="1732"/>
                </a:lnTo>
                <a:lnTo>
                  <a:pt x="1115" y="171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3" name=""/>
          <p:cNvSpPr/>
          <p:nvPr/>
        </p:nvSpPr>
        <p:spPr>
          <a:xfrm>
            <a:off x="1906560" y="3876840"/>
            <a:ext cx="1623960" cy="2361960"/>
          </a:xfrm>
          <a:custGeom>
            <a:avLst/>
            <a:gdLst/>
            <a:ahLst/>
            <a:rect l="l" t="t" r="r" b="b"/>
            <a:pathLst>
              <a:path w="928" h="1351">
                <a:moveTo>
                  <a:pt x="75" y="101"/>
                </a:moveTo>
                <a:lnTo>
                  <a:pt x="75" y="109"/>
                </a:lnTo>
                <a:lnTo>
                  <a:pt x="75" y="123"/>
                </a:lnTo>
                <a:lnTo>
                  <a:pt x="75" y="130"/>
                </a:lnTo>
                <a:lnTo>
                  <a:pt x="78" y="139"/>
                </a:lnTo>
                <a:lnTo>
                  <a:pt x="75" y="147"/>
                </a:lnTo>
                <a:lnTo>
                  <a:pt x="82" y="153"/>
                </a:lnTo>
                <a:lnTo>
                  <a:pt x="75" y="160"/>
                </a:lnTo>
                <a:lnTo>
                  <a:pt x="69" y="171"/>
                </a:lnTo>
                <a:lnTo>
                  <a:pt x="58" y="171"/>
                </a:lnTo>
                <a:lnTo>
                  <a:pt x="52" y="180"/>
                </a:lnTo>
                <a:lnTo>
                  <a:pt x="55" y="188"/>
                </a:lnTo>
                <a:lnTo>
                  <a:pt x="45" y="191"/>
                </a:lnTo>
                <a:lnTo>
                  <a:pt x="48" y="195"/>
                </a:lnTo>
                <a:lnTo>
                  <a:pt x="39" y="201"/>
                </a:lnTo>
                <a:lnTo>
                  <a:pt x="26" y="206"/>
                </a:lnTo>
                <a:lnTo>
                  <a:pt x="25" y="218"/>
                </a:lnTo>
                <a:lnTo>
                  <a:pt x="15" y="222"/>
                </a:lnTo>
                <a:lnTo>
                  <a:pt x="15" y="233"/>
                </a:lnTo>
                <a:lnTo>
                  <a:pt x="6" y="236"/>
                </a:lnTo>
                <a:lnTo>
                  <a:pt x="9" y="247"/>
                </a:lnTo>
                <a:lnTo>
                  <a:pt x="9" y="254"/>
                </a:lnTo>
                <a:lnTo>
                  <a:pt x="6" y="260"/>
                </a:lnTo>
                <a:lnTo>
                  <a:pt x="15" y="263"/>
                </a:lnTo>
                <a:lnTo>
                  <a:pt x="22" y="271"/>
                </a:lnTo>
                <a:lnTo>
                  <a:pt x="25" y="263"/>
                </a:lnTo>
                <a:lnTo>
                  <a:pt x="33" y="263"/>
                </a:lnTo>
                <a:lnTo>
                  <a:pt x="26" y="268"/>
                </a:lnTo>
                <a:lnTo>
                  <a:pt x="26" y="277"/>
                </a:lnTo>
                <a:lnTo>
                  <a:pt x="18" y="280"/>
                </a:lnTo>
                <a:lnTo>
                  <a:pt x="9" y="285"/>
                </a:lnTo>
                <a:lnTo>
                  <a:pt x="0" y="292"/>
                </a:lnTo>
                <a:lnTo>
                  <a:pt x="0" y="301"/>
                </a:lnTo>
                <a:lnTo>
                  <a:pt x="0" y="309"/>
                </a:lnTo>
                <a:lnTo>
                  <a:pt x="9" y="319"/>
                </a:lnTo>
                <a:lnTo>
                  <a:pt x="0" y="325"/>
                </a:lnTo>
                <a:lnTo>
                  <a:pt x="9" y="327"/>
                </a:lnTo>
                <a:lnTo>
                  <a:pt x="18" y="333"/>
                </a:lnTo>
                <a:lnTo>
                  <a:pt x="26" y="339"/>
                </a:lnTo>
                <a:lnTo>
                  <a:pt x="33" y="347"/>
                </a:lnTo>
                <a:lnTo>
                  <a:pt x="36" y="357"/>
                </a:lnTo>
                <a:lnTo>
                  <a:pt x="45" y="363"/>
                </a:lnTo>
                <a:lnTo>
                  <a:pt x="52" y="371"/>
                </a:lnTo>
                <a:lnTo>
                  <a:pt x="55" y="380"/>
                </a:lnTo>
                <a:lnTo>
                  <a:pt x="58" y="389"/>
                </a:lnTo>
                <a:lnTo>
                  <a:pt x="63" y="398"/>
                </a:lnTo>
                <a:lnTo>
                  <a:pt x="72" y="412"/>
                </a:lnTo>
                <a:lnTo>
                  <a:pt x="75" y="419"/>
                </a:lnTo>
                <a:lnTo>
                  <a:pt x="82" y="427"/>
                </a:lnTo>
                <a:lnTo>
                  <a:pt x="85" y="433"/>
                </a:lnTo>
                <a:lnTo>
                  <a:pt x="91" y="442"/>
                </a:lnTo>
                <a:lnTo>
                  <a:pt x="94" y="449"/>
                </a:lnTo>
                <a:lnTo>
                  <a:pt x="99" y="460"/>
                </a:lnTo>
                <a:lnTo>
                  <a:pt x="99" y="471"/>
                </a:lnTo>
                <a:lnTo>
                  <a:pt x="108" y="478"/>
                </a:lnTo>
                <a:lnTo>
                  <a:pt x="115" y="487"/>
                </a:lnTo>
                <a:lnTo>
                  <a:pt x="121" y="492"/>
                </a:lnTo>
                <a:lnTo>
                  <a:pt x="135" y="498"/>
                </a:lnTo>
                <a:lnTo>
                  <a:pt x="145" y="501"/>
                </a:lnTo>
                <a:lnTo>
                  <a:pt x="154" y="509"/>
                </a:lnTo>
                <a:lnTo>
                  <a:pt x="170" y="513"/>
                </a:lnTo>
                <a:lnTo>
                  <a:pt x="175" y="516"/>
                </a:lnTo>
                <a:lnTo>
                  <a:pt x="184" y="522"/>
                </a:lnTo>
                <a:lnTo>
                  <a:pt x="194" y="527"/>
                </a:lnTo>
                <a:lnTo>
                  <a:pt x="200" y="533"/>
                </a:lnTo>
                <a:lnTo>
                  <a:pt x="208" y="539"/>
                </a:lnTo>
                <a:lnTo>
                  <a:pt x="217" y="546"/>
                </a:lnTo>
                <a:lnTo>
                  <a:pt x="217" y="554"/>
                </a:lnTo>
                <a:lnTo>
                  <a:pt x="221" y="565"/>
                </a:lnTo>
                <a:lnTo>
                  <a:pt x="221" y="578"/>
                </a:lnTo>
                <a:lnTo>
                  <a:pt x="221" y="587"/>
                </a:lnTo>
                <a:lnTo>
                  <a:pt x="221" y="598"/>
                </a:lnTo>
                <a:lnTo>
                  <a:pt x="221" y="605"/>
                </a:lnTo>
                <a:lnTo>
                  <a:pt x="221" y="616"/>
                </a:lnTo>
                <a:lnTo>
                  <a:pt x="221" y="625"/>
                </a:lnTo>
                <a:lnTo>
                  <a:pt x="214" y="636"/>
                </a:lnTo>
                <a:lnTo>
                  <a:pt x="214" y="643"/>
                </a:lnTo>
                <a:lnTo>
                  <a:pt x="214" y="654"/>
                </a:lnTo>
                <a:lnTo>
                  <a:pt x="211" y="663"/>
                </a:lnTo>
                <a:lnTo>
                  <a:pt x="214" y="672"/>
                </a:lnTo>
                <a:lnTo>
                  <a:pt x="214" y="681"/>
                </a:lnTo>
                <a:lnTo>
                  <a:pt x="208" y="689"/>
                </a:lnTo>
                <a:lnTo>
                  <a:pt x="211" y="701"/>
                </a:lnTo>
                <a:lnTo>
                  <a:pt x="206" y="713"/>
                </a:lnTo>
                <a:lnTo>
                  <a:pt x="206" y="724"/>
                </a:lnTo>
                <a:lnTo>
                  <a:pt x="200" y="732"/>
                </a:lnTo>
                <a:lnTo>
                  <a:pt x="200" y="740"/>
                </a:lnTo>
                <a:lnTo>
                  <a:pt x="194" y="754"/>
                </a:lnTo>
                <a:lnTo>
                  <a:pt x="197" y="760"/>
                </a:lnTo>
                <a:lnTo>
                  <a:pt x="200" y="772"/>
                </a:lnTo>
                <a:lnTo>
                  <a:pt x="194" y="778"/>
                </a:lnTo>
                <a:lnTo>
                  <a:pt x="191" y="789"/>
                </a:lnTo>
                <a:lnTo>
                  <a:pt x="194" y="799"/>
                </a:lnTo>
                <a:lnTo>
                  <a:pt x="194" y="810"/>
                </a:lnTo>
                <a:lnTo>
                  <a:pt x="194" y="816"/>
                </a:lnTo>
                <a:lnTo>
                  <a:pt x="197" y="824"/>
                </a:lnTo>
                <a:lnTo>
                  <a:pt x="191" y="837"/>
                </a:lnTo>
                <a:lnTo>
                  <a:pt x="194" y="848"/>
                </a:lnTo>
                <a:lnTo>
                  <a:pt x="187" y="857"/>
                </a:lnTo>
                <a:lnTo>
                  <a:pt x="184" y="867"/>
                </a:lnTo>
                <a:lnTo>
                  <a:pt x="181" y="878"/>
                </a:lnTo>
                <a:lnTo>
                  <a:pt x="175" y="889"/>
                </a:lnTo>
                <a:lnTo>
                  <a:pt x="172" y="899"/>
                </a:lnTo>
                <a:lnTo>
                  <a:pt x="170" y="910"/>
                </a:lnTo>
                <a:lnTo>
                  <a:pt x="164" y="913"/>
                </a:lnTo>
                <a:lnTo>
                  <a:pt x="164" y="926"/>
                </a:lnTo>
                <a:lnTo>
                  <a:pt x="154" y="926"/>
                </a:lnTo>
                <a:lnTo>
                  <a:pt x="151" y="937"/>
                </a:lnTo>
                <a:lnTo>
                  <a:pt x="157" y="948"/>
                </a:lnTo>
                <a:lnTo>
                  <a:pt x="157" y="955"/>
                </a:lnTo>
                <a:lnTo>
                  <a:pt x="157" y="967"/>
                </a:lnTo>
                <a:lnTo>
                  <a:pt x="161" y="978"/>
                </a:lnTo>
                <a:lnTo>
                  <a:pt x="151" y="988"/>
                </a:lnTo>
                <a:lnTo>
                  <a:pt x="151" y="1002"/>
                </a:lnTo>
                <a:lnTo>
                  <a:pt x="148" y="1013"/>
                </a:lnTo>
                <a:lnTo>
                  <a:pt x="148" y="1020"/>
                </a:lnTo>
                <a:lnTo>
                  <a:pt x="154" y="1029"/>
                </a:lnTo>
                <a:lnTo>
                  <a:pt x="164" y="1031"/>
                </a:lnTo>
                <a:lnTo>
                  <a:pt x="164" y="1023"/>
                </a:lnTo>
                <a:lnTo>
                  <a:pt x="175" y="1026"/>
                </a:lnTo>
                <a:lnTo>
                  <a:pt x="170" y="1034"/>
                </a:lnTo>
                <a:lnTo>
                  <a:pt x="175" y="1040"/>
                </a:lnTo>
                <a:lnTo>
                  <a:pt x="170" y="1043"/>
                </a:lnTo>
                <a:lnTo>
                  <a:pt x="170" y="1058"/>
                </a:lnTo>
                <a:lnTo>
                  <a:pt x="164" y="1069"/>
                </a:lnTo>
                <a:lnTo>
                  <a:pt x="170" y="1078"/>
                </a:lnTo>
                <a:lnTo>
                  <a:pt x="164" y="1088"/>
                </a:lnTo>
                <a:lnTo>
                  <a:pt x="164" y="1093"/>
                </a:lnTo>
                <a:lnTo>
                  <a:pt x="157" y="1099"/>
                </a:lnTo>
                <a:lnTo>
                  <a:pt x="157" y="1107"/>
                </a:lnTo>
                <a:lnTo>
                  <a:pt x="154" y="1120"/>
                </a:lnTo>
                <a:lnTo>
                  <a:pt x="151" y="1113"/>
                </a:lnTo>
                <a:lnTo>
                  <a:pt x="148" y="1107"/>
                </a:lnTo>
                <a:lnTo>
                  <a:pt x="154" y="1099"/>
                </a:lnTo>
                <a:lnTo>
                  <a:pt x="151" y="1093"/>
                </a:lnTo>
                <a:lnTo>
                  <a:pt x="154" y="1088"/>
                </a:lnTo>
                <a:lnTo>
                  <a:pt x="148" y="1081"/>
                </a:lnTo>
                <a:lnTo>
                  <a:pt x="138" y="1088"/>
                </a:lnTo>
                <a:lnTo>
                  <a:pt x="135" y="1096"/>
                </a:lnTo>
                <a:lnTo>
                  <a:pt x="135" y="1107"/>
                </a:lnTo>
                <a:lnTo>
                  <a:pt x="135" y="1113"/>
                </a:lnTo>
                <a:lnTo>
                  <a:pt x="131" y="1123"/>
                </a:lnTo>
                <a:lnTo>
                  <a:pt x="135" y="1128"/>
                </a:lnTo>
                <a:lnTo>
                  <a:pt x="124" y="1131"/>
                </a:lnTo>
                <a:lnTo>
                  <a:pt x="131" y="1137"/>
                </a:lnTo>
                <a:lnTo>
                  <a:pt x="115" y="1147"/>
                </a:lnTo>
                <a:lnTo>
                  <a:pt x="115" y="1155"/>
                </a:lnTo>
                <a:lnTo>
                  <a:pt x="124" y="1150"/>
                </a:lnTo>
                <a:lnTo>
                  <a:pt x="135" y="1152"/>
                </a:lnTo>
                <a:lnTo>
                  <a:pt x="145" y="1152"/>
                </a:lnTo>
                <a:lnTo>
                  <a:pt x="135" y="1169"/>
                </a:lnTo>
                <a:lnTo>
                  <a:pt x="135" y="1179"/>
                </a:lnTo>
                <a:lnTo>
                  <a:pt x="135" y="1193"/>
                </a:lnTo>
                <a:lnTo>
                  <a:pt x="127" y="1178"/>
                </a:lnTo>
                <a:lnTo>
                  <a:pt x="118" y="1179"/>
                </a:lnTo>
                <a:lnTo>
                  <a:pt x="118" y="1190"/>
                </a:lnTo>
                <a:lnTo>
                  <a:pt x="118" y="1202"/>
                </a:lnTo>
                <a:lnTo>
                  <a:pt x="115" y="1217"/>
                </a:lnTo>
                <a:lnTo>
                  <a:pt x="118" y="1223"/>
                </a:lnTo>
                <a:lnTo>
                  <a:pt x="115" y="1234"/>
                </a:lnTo>
                <a:lnTo>
                  <a:pt x="124" y="1237"/>
                </a:lnTo>
                <a:lnTo>
                  <a:pt x="118" y="1243"/>
                </a:lnTo>
                <a:lnTo>
                  <a:pt x="118" y="1261"/>
                </a:lnTo>
                <a:lnTo>
                  <a:pt x="135" y="1240"/>
                </a:lnTo>
                <a:lnTo>
                  <a:pt x="131" y="1250"/>
                </a:lnTo>
                <a:lnTo>
                  <a:pt x="135" y="1261"/>
                </a:lnTo>
                <a:lnTo>
                  <a:pt x="127" y="1258"/>
                </a:lnTo>
                <a:lnTo>
                  <a:pt x="124" y="1272"/>
                </a:lnTo>
                <a:lnTo>
                  <a:pt x="118" y="1282"/>
                </a:lnTo>
                <a:lnTo>
                  <a:pt x="135" y="1273"/>
                </a:lnTo>
                <a:lnTo>
                  <a:pt x="135" y="1266"/>
                </a:lnTo>
                <a:lnTo>
                  <a:pt x="142" y="1279"/>
                </a:lnTo>
                <a:lnTo>
                  <a:pt x="135" y="1290"/>
                </a:lnTo>
                <a:lnTo>
                  <a:pt x="124" y="1288"/>
                </a:lnTo>
                <a:lnTo>
                  <a:pt x="124" y="1302"/>
                </a:lnTo>
                <a:lnTo>
                  <a:pt x="135" y="1306"/>
                </a:lnTo>
                <a:lnTo>
                  <a:pt x="142" y="1299"/>
                </a:lnTo>
                <a:lnTo>
                  <a:pt x="145" y="1311"/>
                </a:lnTo>
                <a:lnTo>
                  <a:pt x="154" y="1314"/>
                </a:lnTo>
                <a:lnTo>
                  <a:pt x="154" y="1323"/>
                </a:lnTo>
                <a:lnTo>
                  <a:pt x="164" y="1328"/>
                </a:lnTo>
                <a:lnTo>
                  <a:pt x="175" y="1337"/>
                </a:lnTo>
                <a:lnTo>
                  <a:pt x="184" y="1328"/>
                </a:lnTo>
                <a:lnTo>
                  <a:pt x="194" y="1314"/>
                </a:lnTo>
                <a:lnTo>
                  <a:pt x="203" y="1317"/>
                </a:lnTo>
                <a:lnTo>
                  <a:pt x="197" y="1328"/>
                </a:lnTo>
                <a:lnTo>
                  <a:pt x="178" y="1337"/>
                </a:lnTo>
                <a:lnTo>
                  <a:pt x="184" y="1344"/>
                </a:lnTo>
                <a:lnTo>
                  <a:pt x="200" y="1350"/>
                </a:lnTo>
                <a:lnTo>
                  <a:pt x="206" y="1347"/>
                </a:lnTo>
                <a:lnTo>
                  <a:pt x="206" y="1331"/>
                </a:lnTo>
                <a:lnTo>
                  <a:pt x="208" y="1314"/>
                </a:lnTo>
                <a:lnTo>
                  <a:pt x="224" y="1309"/>
                </a:lnTo>
                <a:lnTo>
                  <a:pt x="233" y="1309"/>
                </a:lnTo>
                <a:lnTo>
                  <a:pt x="233" y="1302"/>
                </a:lnTo>
                <a:lnTo>
                  <a:pt x="244" y="1302"/>
                </a:lnTo>
                <a:lnTo>
                  <a:pt x="257" y="1306"/>
                </a:lnTo>
                <a:lnTo>
                  <a:pt x="247" y="1290"/>
                </a:lnTo>
                <a:lnTo>
                  <a:pt x="244" y="1276"/>
                </a:lnTo>
                <a:lnTo>
                  <a:pt x="243" y="1266"/>
                </a:lnTo>
                <a:lnTo>
                  <a:pt x="244" y="1252"/>
                </a:lnTo>
                <a:lnTo>
                  <a:pt x="254" y="1243"/>
                </a:lnTo>
                <a:lnTo>
                  <a:pt x="266" y="1240"/>
                </a:lnTo>
                <a:lnTo>
                  <a:pt x="270" y="1226"/>
                </a:lnTo>
                <a:lnTo>
                  <a:pt x="276" y="1212"/>
                </a:lnTo>
                <a:lnTo>
                  <a:pt x="284" y="1202"/>
                </a:lnTo>
                <a:lnTo>
                  <a:pt x="296" y="1193"/>
                </a:lnTo>
                <a:lnTo>
                  <a:pt x="306" y="1185"/>
                </a:lnTo>
                <a:lnTo>
                  <a:pt x="312" y="1172"/>
                </a:lnTo>
                <a:lnTo>
                  <a:pt x="309" y="1164"/>
                </a:lnTo>
                <a:lnTo>
                  <a:pt x="293" y="1164"/>
                </a:lnTo>
                <a:lnTo>
                  <a:pt x="284" y="1152"/>
                </a:lnTo>
                <a:lnTo>
                  <a:pt x="276" y="1145"/>
                </a:lnTo>
                <a:lnTo>
                  <a:pt x="276" y="1134"/>
                </a:lnTo>
                <a:lnTo>
                  <a:pt x="281" y="1120"/>
                </a:lnTo>
                <a:lnTo>
                  <a:pt x="287" y="1113"/>
                </a:lnTo>
                <a:lnTo>
                  <a:pt x="303" y="1107"/>
                </a:lnTo>
                <a:lnTo>
                  <a:pt x="312" y="1107"/>
                </a:lnTo>
                <a:lnTo>
                  <a:pt x="312" y="1099"/>
                </a:lnTo>
                <a:lnTo>
                  <a:pt x="320" y="1096"/>
                </a:lnTo>
                <a:lnTo>
                  <a:pt x="320" y="1082"/>
                </a:lnTo>
                <a:lnTo>
                  <a:pt x="317" y="1075"/>
                </a:lnTo>
                <a:lnTo>
                  <a:pt x="323" y="1067"/>
                </a:lnTo>
                <a:lnTo>
                  <a:pt x="339" y="1058"/>
                </a:lnTo>
                <a:lnTo>
                  <a:pt x="323" y="1055"/>
                </a:lnTo>
                <a:lnTo>
                  <a:pt x="333" y="1048"/>
                </a:lnTo>
                <a:lnTo>
                  <a:pt x="342" y="1055"/>
                </a:lnTo>
                <a:lnTo>
                  <a:pt x="352" y="1055"/>
                </a:lnTo>
                <a:lnTo>
                  <a:pt x="352" y="1051"/>
                </a:lnTo>
                <a:lnTo>
                  <a:pt x="349" y="1037"/>
                </a:lnTo>
                <a:lnTo>
                  <a:pt x="333" y="1043"/>
                </a:lnTo>
                <a:lnTo>
                  <a:pt x="323" y="1037"/>
                </a:lnTo>
                <a:lnTo>
                  <a:pt x="323" y="1023"/>
                </a:lnTo>
                <a:lnTo>
                  <a:pt x="320" y="1013"/>
                </a:lnTo>
                <a:lnTo>
                  <a:pt x="326" y="1007"/>
                </a:lnTo>
                <a:lnTo>
                  <a:pt x="339" y="1013"/>
                </a:lnTo>
                <a:lnTo>
                  <a:pt x="349" y="1016"/>
                </a:lnTo>
                <a:lnTo>
                  <a:pt x="363" y="1016"/>
                </a:lnTo>
                <a:lnTo>
                  <a:pt x="375" y="1010"/>
                </a:lnTo>
                <a:lnTo>
                  <a:pt x="379" y="1002"/>
                </a:lnTo>
                <a:lnTo>
                  <a:pt x="375" y="996"/>
                </a:lnTo>
                <a:lnTo>
                  <a:pt x="382" y="983"/>
                </a:lnTo>
                <a:lnTo>
                  <a:pt x="385" y="978"/>
                </a:lnTo>
                <a:lnTo>
                  <a:pt x="375" y="969"/>
                </a:lnTo>
                <a:lnTo>
                  <a:pt x="379" y="958"/>
                </a:lnTo>
                <a:lnTo>
                  <a:pt x="385" y="967"/>
                </a:lnTo>
                <a:lnTo>
                  <a:pt x="399" y="967"/>
                </a:lnTo>
                <a:lnTo>
                  <a:pt x="412" y="964"/>
                </a:lnTo>
                <a:lnTo>
                  <a:pt x="424" y="961"/>
                </a:lnTo>
                <a:lnTo>
                  <a:pt x="435" y="958"/>
                </a:lnTo>
                <a:lnTo>
                  <a:pt x="448" y="955"/>
                </a:lnTo>
                <a:lnTo>
                  <a:pt x="461" y="954"/>
                </a:lnTo>
                <a:lnTo>
                  <a:pt x="472" y="948"/>
                </a:lnTo>
                <a:lnTo>
                  <a:pt x="475" y="937"/>
                </a:lnTo>
                <a:lnTo>
                  <a:pt x="484" y="929"/>
                </a:lnTo>
                <a:lnTo>
                  <a:pt x="491" y="919"/>
                </a:lnTo>
                <a:lnTo>
                  <a:pt x="487" y="905"/>
                </a:lnTo>
                <a:lnTo>
                  <a:pt x="481" y="905"/>
                </a:lnTo>
                <a:lnTo>
                  <a:pt x="475" y="896"/>
                </a:lnTo>
                <a:lnTo>
                  <a:pt x="481" y="886"/>
                </a:lnTo>
                <a:lnTo>
                  <a:pt x="475" y="878"/>
                </a:lnTo>
                <a:lnTo>
                  <a:pt x="457" y="869"/>
                </a:lnTo>
                <a:lnTo>
                  <a:pt x="454" y="861"/>
                </a:lnTo>
                <a:lnTo>
                  <a:pt x="457" y="857"/>
                </a:lnTo>
                <a:lnTo>
                  <a:pt x="465" y="864"/>
                </a:lnTo>
                <a:lnTo>
                  <a:pt x="481" y="864"/>
                </a:lnTo>
                <a:lnTo>
                  <a:pt x="487" y="869"/>
                </a:lnTo>
                <a:lnTo>
                  <a:pt x="497" y="875"/>
                </a:lnTo>
                <a:lnTo>
                  <a:pt x="511" y="872"/>
                </a:lnTo>
                <a:lnTo>
                  <a:pt x="524" y="875"/>
                </a:lnTo>
                <a:lnTo>
                  <a:pt x="533" y="872"/>
                </a:lnTo>
                <a:lnTo>
                  <a:pt x="541" y="867"/>
                </a:lnTo>
                <a:lnTo>
                  <a:pt x="551" y="860"/>
                </a:lnTo>
                <a:lnTo>
                  <a:pt x="554" y="851"/>
                </a:lnTo>
                <a:lnTo>
                  <a:pt x="563" y="846"/>
                </a:lnTo>
                <a:lnTo>
                  <a:pt x="571" y="834"/>
                </a:lnTo>
                <a:lnTo>
                  <a:pt x="574" y="824"/>
                </a:lnTo>
                <a:lnTo>
                  <a:pt x="584" y="816"/>
                </a:lnTo>
                <a:lnTo>
                  <a:pt x="593" y="810"/>
                </a:lnTo>
                <a:lnTo>
                  <a:pt x="603" y="805"/>
                </a:lnTo>
                <a:lnTo>
                  <a:pt x="611" y="795"/>
                </a:lnTo>
                <a:lnTo>
                  <a:pt x="617" y="784"/>
                </a:lnTo>
                <a:lnTo>
                  <a:pt x="620" y="772"/>
                </a:lnTo>
                <a:lnTo>
                  <a:pt x="626" y="762"/>
                </a:lnTo>
                <a:lnTo>
                  <a:pt x="633" y="754"/>
                </a:lnTo>
                <a:lnTo>
                  <a:pt x="641" y="746"/>
                </a:lnTo>
                <a:lnTo>
                  <a:pt x="647" y="740"/>
                </a:lnTo>
                <a:lnTo>
                  <a:pt x="650" y="732"/>
                </a:lnTo>
                <a:lnTo>
                  <a:pt x="653" y="724"/>
                </a:lnTo>
                <a:lnTo>
                  <a:pt x="650" y="713"/>
                </a:lnTo>
                <a:lnTo>
                  <a:pt x="650" y="701"/>
                </a:lnTo>
                <a:lnTo>
                  <a:pt x="650" y="689"/>
                </a:lnTo>
                <a:lnTo>
                  <a:pt x="660" y="681"/>
                </a:lnTo>
                <a:lnTo>
                  <a:pt x="669" y="672"/>
                </a:lnTo>
                <a:lnTo>
                  <a:pt x="675" y="665"/>
                </a:lnTo>
                <a:lnTo>
                  <a:pt x="683" y="657"/>
                </a:lnTo>
                <a:lnTo>
                  <a:pt x="696" y="654"/>
                </a:lnTo>
                <a:lnTo>
                  <a:pt x="709" y="648"/>
                </a:lnTo>
                <a:lnTo>
                  <a:pt x="713" y="651"/>
                </a:lnTo>
                <a:lnTo>
                  <a:pt x="723" y="640"/>
                </a:lnTo>
                <a:lnTo>
                  <a:pt x="732" y="640"/>
                </a:lnTo>
                <a:lnTo>
                  <a:pt x="729" y="636"/>
                </a:lnTo>
                <a:lnTo>
                  <a:pt x="742" y="633"/>
                </a:lnTo>
                <a:lnTo>
                  <a:pt x="753" y="636"/>
                </a:lnTo>
                <a:lnTo>
                  <a:pt x="762" y="636"/>
                </a:lnTo>
                <a:lnTo>
                  <a:pt x="772" y="633"/>
                </a:lnTo>
                <a:lnTo>
                  <a:pt x="781" y="633"/>
                </a:lnTo>
                <a:lnTo>
                  <a:pt x="781" y="625"/>
                </a:lnTo>
                <a:lnTo>
                  <a:pt x="792" y="619"/>
                </a:lnTo>
                <a:lnTo>
                  <a:pt x="802" y="616"/>
                </a:lnTo>
                <a:lnTo>
                  <a:pt x="802" y="605"/>
                </a:lnTo>
                <a:lnTo>
                  <a:pt x="805" y="598"/>
                </a:lnTo>
                <a:lnTo>
                  <a:pt x="814" y="587"/>
                </a:lnTo>
                <a:lnTo>
                  <a:pt x="818" y="578"/>
                </a:lnTo>
                <a:lnTo>
                  <a:pt x="829" y="568"/>
                </a:lnTo>
                <a:lnTo>
                  <a:pt x="832" y="560"/>
                </a:lnTo>
                <a:lnTo>
                  <a:pt x="832" y="549"/>
                </a:lnTo>
                <a:lnTo>
                  <a:pt x="832" y="541"/>
                </a:lnTo>
                <a:lnTo>
                  <a:pt x="838" y="533"/>
                </a:lnTo>
                <a:lnTo>
                  <a:pt x="838" y="525"/>
                </a:lnTo>
                <a:lnTo>
                  <a:pt x="841" y="513"/>
                </a:lnTo>
                <a:lnTo>
                  <a:pt x="844" y="503"/>
                </a:lnTo>
                <a:lnTo>
                  <a:pt x="841" y="495"/>
                </a:lnTo>
                <a:lnTo>
                  <a:pt x="841" y="487"/>
                </a:lnTo>
                <a:lnTo>
                  <a:pt x="841" y="477"/>
                </a:lnTo>
                <a:lnTo>
                  <a:pt x="841" y="468"/>
                </a:lnTo>
                <a:lnTo>
                  <a:pt x="844" y="454"/>
                </a:lnTo>
                <a:lnTo>
                  <a:pt x="854" y="449"/>
                </a:lnTo>
                <a:lnTo>
                  <a:pt x="859" y="442"/>
                </a:lnTo>
                <a:lnTo>
                  <a:pt x="868" y="433"/>
                </a:lnTo>
                <a:lnTo>
                  <a:pt x="874" y="422"/>
                </a:lnTo>
                <a:lnTo>
                  <a:pt x="881" y="413"/>
                </a:lnTo>
                <a:lnTo>
                  <a:pt x="887" y="409"/>
                </a:lnTo>
                <a:lnTo>
                  <a:pt x="895" y="404"/>
                </a:lnTo>
                <a:lnTo>
                  <a:pt x="901" y="395"/>
                </a:lnTo>
                <a:lnTo>
                  <a:pt x="911" y="387"/>
                </a:lnTo>
                <a:lnTo>
                  <a:pt x="914" y="380"/>
                </a:lnTo>
                <a:lnTo>
                  <a:pt x="920" y="371"/>
                </a:lnTo>
                <a:lnTo>
                  <a:pt x="923" y="363"/>
                </a:lnTo>
                <a:lnTo>
                  <a:pt x="927" y="351"/>
                </a:lnTo>
                <a:lnTo>
                  <a:pt x="923" y="342"/>
                </a:lnTo>
                <a:lnTo>
                  <a:pt x="923" y="330"/>
                </a:lnTo>
                <a:lnTo>
                  <a:pt x="917" y="322"/>
                </a:lnTo>
                <a:lnTo>
                  <a:pt x="914" y="312"/>
                </a:lnTo>
                <a:lnTo>
                  <a:pt x="901" y="309"/>
                </a:lnTo>
                <a:lnTo>
                  <a:pt x="890" y="309"/>
                </a:lnTo>
                <a:lnTo>
                  <a:pt x="881" y="309"/>
                </a:lnTo>
                <a:lnTo>
                  <a:pt x="874" y="301"/>
                </a:lnTo>
                <a:lnTo>
                  <a:pt x="865" y="298"/>
                </a:lnTo>
                <a:lnTo>
                  <a:pt x="859" y="289"/>
                </a:lnTo>
                <a:lnTo>
                  <a:pt x="851" y="285"/>
                </a:lnTo>
                <a:lnTo>
                  <a:pt x="841" y="280"/>
                </a:lnTo>
                <a:lnTo>
                  <a:pt x="832" y="274"/>
                </a:lnTo>
                <a:lnTo>
                  <a:pt x="822" y="268"/>
                </a:lnTo>
                <a:lnTo>
                  <a:pt x="811" y="268"/>
                </a:lnTo>
                <a:lnTo>
                  <a:pt x="802" y="271"/>
                </a:lnTo>
                <a:lnTo>
                  <a:pt x="792" y="271"/>
                </a:lnTo>
                <a:lnTo>
                  <a:pt x="781" y="266"/>
                </a:lnTo>
                <a:lnTo>
                  <a:pt x="772" y="266"/>
                </a:lnTo>
                <a:lnTo>
                  <a:pt x="762" y="263"/>
                </a:lnTo>
                <a:lnTo>
                  <a:pt x="753" y="260"/>
                </a:lnTo>
                <a:lnTo>
                  <a:pt x="742" y="266"/>
                </a:lnTo>
                <a:lnTo>
                  <a:pt x="732" y="268"/>
                </a:lnTo>
                <a:lnTo>
                  <a:pt x="732" y="260"/>
                </a:lnTo>
                <a:lnTo>
                  <a:pt x="729" y="253"/>
                </a:lnTo>
                <a:lnTo>
                  <a:pt x="726" y="244"/>
                </a:lnTo>
                <a:lnTo>
                  <a:pt x="713" y="247"/>
                </a:lnTo>
                <a:lnTo>
                  <a:pt x="712" y="242"/>
                </a:lnTo>
                <a:lnTo>
                  <a:pt x="699" y="239"/>
                </a:lnTo>
                <a:lnTo>
                  <a:pt x="690" y="236"/>
                </a:lnTo>
                <a:lnTo>
                  <a:pt x="675" y="230"/>
                </a:lnTo>
                <a:lnTo>
                  <a:pt x="666" y="230"/>
                </a:lnTo>
                <a:lnTo>
                  <a:pt x="660" y="233"/>
                </a:lnTo>
                <a:lnTo>
                  <a:pt x="653" y="247"/>
                </a:lnTo>
                <a:lnTo>
                  <a:pt x="647" y="244"/>
                </a:lnTo>
                <a:lnTo>
                  <a:pt x="650" y="236"/>
                </a:lnTo>
                <a:lnTo>
                  <a:pt x="653" y="222"/>
                </a:lnTo>
                <a:lnTo>
                  <a:pt x="641" y="222"/>
                </a:lnTo>
                <a:lnTo>
                  <a:pt x="633" y="222"/>
                </a:lnTo>
                <a:lnTo>
                  <a:pt x="623" y="222"/>
                </a:lnTo>
                <a:lnTo>
                  <a:pt x="614" y="225"/>
                </a:lnTo>
                <a:lnTo>
                  <a:pt x="614" y="236"/>
                </a:lnTo>
                <a:lnTo>
                  <a:pt x="611" y="247"/>
                </a:lnTo>
                <a:lnTo>
                  <a:pt x="606" y="236"/>
                </a:lnTo>
                <a:lnTo>
                  <a:pt x="593" y="242"/>
                </a:lnTo>
                <a:lnTo>
                  <a:pt x="596" y="230"/>
                </a:lnTo>
                <a:lnTo>
                  <a:pt x="600" y="222"/>
                </a:lnTo>
                <a:lnTo>
                  <a:pt x="607" y="215"/>
                </a:lnTo>
                <a:lnTo>
                  <a:pt x="614" y="209"/>
                </a:lnTo>
                <a:lnTo>
                  <a:pt x="623" y="201"/>
                </a:lnTo>
                <a:lnTo>
                  <a:pt x="623" y="188"/>
                </a:lnTo>
                <a:lnTo>
                  <a:pt x="611" y="185"/>
                </a:lnTo>
                <a:lnTo>
                  <a:pt x="611" y="174"/>
                </a:lnTo>
                <a:lnTo>
                  <a:pt x="603" y="163"/>
                </a:lnTo>
                <a:lnTo>
                  <a:pt x="603" y="153"/>
                </a:lnTo>
                <a:lnTo>
                  <a:pt x="593" y="142"/>
                </a:lnTo>
                <a:lnTo>
                  <a:pt x="584" y="139"/>
                </a:lnTo>
                <a:lnTo>
                  <a:pt x="574" y="133"/>
                </a:lnTo>
                <a:lnTo>
                  <a:pt x="570" y="128"/>
                </a:lnTo>
                <a:lnTo>
                  <a:pt x="557" y="123"/>
                </a:lnTo>
                <a:lnTo>
                  <a:pt x="547" y="121"/>
                </a:lnTo>
                <a:lnTo>
                  <a:pt x="541" y="118"/>
                </a:lnTo>
                <a:lnTo>
                  <a:pt x="533" y="115"/>
                </a:lnTo>
                <a:lnTo>
                  <a:pt x="524" y="115"/>
                </a:lnTo>
                <a:lnTo>
                  <a:pt x="511" y="115"/>
                </a:lnTo>
                <a:lnTo>
                  <a:pt x="502" y="115"/>
                </a:lnTo>
                <a:lnTo>
                  <a:pt x="494" y="115"/>
                </a:lnTo>
                <a:lnTo>
                  <a:pt x="481" y="115"/>
                </a:lnTo>
                <a:lnTo>
                  <a:pt x="475" y="109"/>
                </a:lnTo>
                <a:lnTo>
                  <a:pt x="469" y="104"/>
                </a:lnTo>
                <a:lnTo>
                  <a:pt x="461" y="98"/>
                </a:lnTo>
                <a:lnTo>
                  <a:pt x="451" y="98"/>
                </a:lnTo>
                <a:lnTo>
                  <a:pt x="454" y="91"/>
                </a:lnTo>
                <a:lnTo>
                  <a:pt x="448" y="85"/>
                </a:lnTo>
                <a:lnTo>
                  <a:pt x="439" y="80"/>
                </a:lnTo>
                <a:lnTo>
                  <a:pt x="429" y="71"/>
                </a:lnTo>
                <a:lnTo>
                  <a:pt x="418" y="66"/>
                </a:lnTo>
                <a:lnTo>
                  <a:pt x="402" y="68"/>
                </a:lnTo>
                <a:lnTo>
                  <a:pt x="405" y="59"/>
                </a:lnTo>
                <a:lnTo>
                  <a:pt x="402" y="50"/>
                </a:lnTo>
                <a:lnTo>
                  <a:pt x="393" y="47"/>
                </a:lnTo>
                <a:lnTo>
                  <a:pt x="385" y="45"/>
                </a:lnTo>
                <a:lnTo>
                  <a:pt x="375" y="45"/>
                </a:lnTo>
                <a:lnTo>
                  <a:pt x="369" y="39"/>
                </a:lnTo>
                <a:lnTo>
                  <a:pt x="363" y="32"/>
                </a:lnTo>
                <a:lnTo>
                  <a:pt x="382" y="29"/>
                </a:lnTo>
                <a:lnTo>
                  <a:pt x="369" y="29"/>
                </a:lnTo>
                <a:lnTo>
                  <a:pt x="353" y="29"/>
                </a:lnTo>
                <a:lnTo>
                  <a:pt x="345" y="29"/>
                </a:lnTo>
                <a:lnTo>
                  <a:pt x="333" y="36"/>
                </a:lnTo>
                <a:lnTo>
                  <a:pt x="323" y="39"/>
                </a:lnTo>
                <a:lnTo>
                  <a:pt x="312" y="39"/>
                </a:lnTo>
                <a:lnTo>
                  <a:pt x="306" y="33"/>
                </a:lnTo>
                <a:lnTo>
                  <a:pt x="303" y="32"/>
                </a:lnTo>
                <a:lnTo>
                  <a:pt x="293" y="32"/>
                </a:lnTo>
                <a:lnTo>
                  <a:pt x="284" y="32"/>
                </a:lnTo>
                <a:lnTo>
                  <a:pt x="273" y="32"/>
                </a:lnTo>
                <a:lnTo>
                  <a:pt x="260" y="33"/>
                </a:lnTo>
                <a:lnTo>
                  <a:pt x="257" y="26"/>
                </a:lnTo>
                <a:lnTo>
                  <a:pt x="254" y="21"/>
                </a:lnTo>
                <a:lnTo>
                  <a:pt x="247" y="15"/>
                </a:lnTo>
                <a:lnTo>
                  <a:pt x="236" y="12"/>
                </a:lnTo>
                <a:lnTo>
                  <a:pt x="230" y="12"/>
                </a:lnTo>
                <a:lnTo>
                  <a:pt x="227" y="1"/>
                </a:lnTo>
                <a:lnTo>
                  <a:pt x="217" y="7"/>
                </a:lnTo>
                <a:lnTo>
                  <a:pt x="221" y="12"/>
                </a:lnTo>
                <a:lnTo>
                  <a:pt x="211" y="18"/>
                </a:lnTo>
                <a:lnTo>
                  <a:pt x="206" y="21"/>
                </a:lnTo>
                <a:lnTo>
                  <a:pt x="197" y="26"/>
                </a:lnTo>
                <a:lnTo>
                  <a:pt x="197" y="33"/>
                </a:lnTo>
                <a:lnTo>
                  <a:pt x="203" y="45"/>
                </a:lnTo>
                <a:lnTo>
                  <a:pt x="203" y="56"/>
                </a:lnTo>
                <a:lnTo>
                  <a:pt x="191" y="59"/>
                </a:lnTo>
                <a:lnTo>
                  <a:pt x="191" y="53"/>
                </a:lnTo>
                <a:lnTo>
                  <a:pt x="184" y="45"/>
                </a:lnTo>
                <a:lnTo>
                  <a:pt x="191" y="36"/>
                </a:lnTo>
                <a:lnTo>
                  <a:pt x="194" y="32"/>
                </a:lnTo>
                <a:lnTo>
                  <a:pt x="191" y="23"/>
                </a:lnTo>
                <a:lnTo>
                  <a:pt x="184" y="12"/>
                </a:lnTo>
                <a:lnTo>
                  <a:pt x="197" y="12"/>
                </a:lnTo>
                <a:lnTo>
                  <a:pt x="200" y="4"/>
                </a:lnTo>
                <a:lnTo>
                  <a:pt x="197" y="0"/>
                </a:lnTo>
                <a:lnTo>
                  <a:pt x="191" y="0"/>
                </a:lnTo>
                <a:lnTo>
                  <a:pt x="184" y="1"/>
                </a:lnTo>
                <a:lnTo>
                  <a:pt x="178" y="7"/>
                </a:lnTo>
                <a:lnTo>
                  <a:pt x="172" y="12"/>
                </a:lnTo>
                <a:lnTo>
                  <a:pt x="164" y="15"/>
                </a:lnTo>
                <a:lnTo>
                  <a:pt x="154" y="21"/>
                </a:lnTo>
                <a:lnTo>
                  <a:pt x="142" y="18"/>
                </a:lnTo>
                <a:lnTo>
                  <a:pt x="135" y="26"/>
                </a:lnTo>
                <a:lnTo>
                  <a:pt x="127" y="23"/>
                </a:lnTo>
                <a:lnTo>
                  <a:pt x="121" y="26"/>
                </a:lnTo>
                <a:lnTo>
                  <a:pt x="115" y="32"/>
                </a:lnTo>
                <a:lnTo>
                  <a:pt x="115" y="42"/>
                </a:lnTo>
                <a:lnTo>
                  <a:pt x="115" y="50"/>
                </a:lnTo>
                <a:lnTo>
                  <a:pt x="105" y="53"/>
                </a:lnTo>
                <a:lnTo>
                  <a:pt x="99" y="59"/>
                </a:lnTo>
                <a:lnTo>
                  <a:pt x="91" y="66"/>
                </a:lnTo>
                <a:lnTo>
                  <a:pt x="91" y="80"/>
                </a:lnTo>
                <a:lnTo>
                  <a:pt x="75" y="101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4" name=""/>
          <p:cNvSpPr/>
          <p:nvPr/>
        </p:nvSpPr>
        <p:spPr>
          <a:xfrm>
            <a:off x="2141640" y="5676840"/>
            <a:ext cx="46080" cy="69840"/>
          </a:xfrm>
          <a:custGeom>
            <a:avLst/>
            <a:gdLst/>
            <a:ahLst/>
            <a:rect l="l" t="t" r="r" b="b"/>
            <a:pathLst>
              <a:path w="26" h="40">
                <a:moveTo>
                  <a:pt x="10" y="0"/>
                </a:moveTo>
                <a:lnTo>
                  <a:pt x="7" y="11"/>
                </a:lnTo>
                <a:lnTo>
                  <a:pt x="7" y="21"/>
                </a:lnTo>
                <a:lnTo>
                  <a:pt x="0" y="36"/>
                </a:lnTo>
                <a:lnTo>
                  <a:pt x="14" y="39"/>
                </a:lnTo>
                <a:lnTo>
                  <a:pt x="21" y="27"/>
                </a:lnTo>
                <a:lnTo>
                  <a:pt x="17" y="21"/>
                </a:lnTo>
                <a:lnTo>
                  <a:pt x="25" y="11"/>
                </a:lnTo>
                <a:lnTo>
                  <a:pt x="25" y="2"/>
                </a:lnTo>
                <a:lnTo>
                  <a:pt x="1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5" name=""/>
          <p:cNvSpPr/>
          <p:nvPr/>
        </p:nvSpPr>
        <p:spPr>
          <a:xfrm>
            <a:off x="2131920" y="6165720"/>
            <a:ext cx="331920" cy="162000"/>
          </a:xfrm>
          <a:custGeom>
            <a:avLst/>
            <a:gdLst/>
            <a:ahLst/>
            <a:rect l="l" t="t" r="r" b="b"/>
            <a:pathLst>
              <a:path w="190" h="93">
                <a:moveTo>
                  <a:pt x="116" y="0"/>
                </a:moveTo>
                <a:lnTo>
                  <a:pt x="111" y="2"/>
                </a:lnTo>
                <a:lnTo>
                  <a:pt x="102" y="0"/>
                </a:lnTo>
                <a:lnTo>
                  <a:pt x="99" y="5"/>
                </a:lnTo>
                <a:lnTo>
                  <a:pt x="89" y="5"/>
                </a:lnTo>
                <a:lnTo>
                  <a:pt x="83" y="22"/>
                </a:lnTo>
                <a:lnTo>
                  <a:pt x="89" y="26"/>
                </a:lnTo>
                <a:lnTo>
                  <a:pt x="105" y="22"/>
                </a:lnTo>
                <a:lnTo>
                  <a:pt x="105" y="26"/>
                </a:lnTo>
                <a:lnTo>
                  <a:pt x="89" y="35"/>
                </a:lnTo>
                <a:lnTo>
                  <a:pt x="92" y="49"/>
                </a:lnTo>
                <a:lnTo>
                  <a:pt x="86" y="46"/>
                </a:lnTo>
                <a:lnTo>
                  <a:pt x="83" y="32"/>
                </a:lnTo>
                <a:lnTo>
                  <a:pt x="75" y="46"/>
                </a:lnTo>
                <a:lnTo>
                  <a:pt x="66" y="41"/>
                </a:lnTo>
                <a:lnTo>
                  <a:pt x="50" y="38"/>
                </a:lnTo>
                <a:lnTo>
                  <a:pt x="44" y="29"/>
                </a:lnTo>
                <a:lnTo>
                  <a:pt x="26" y="19"/>
                </a:lnTo>
                <a:lnTo>
                  <a:pt x="14" y="11"/>
                </a:lnTo>
                <a:lnTo>
                  <a:pt x="0" y="2"/>
                </a:lnTo>
                <a:lnTo>
                  <a:pt x="4" y="11"/>
                </a:lnTo>
                <a:lnTo>
                  <a:pt x="14" y="19"/>
                </a:lnTo>
                <a:lnTo>
                  <a:pt x="23" y="22"/>
                </a:lnTo>
                <a:lnTo>
                  <a:pt x="17" y="29"/>
                </a:lnTo>
                <a:lnTo>
                  <a:pt x="26" y="38"/>
                </a:lnTo>
                <a:lnTo>
                  <a:pt x="26" y="43"/>
                </a:lnTo>
                <a:lnTo>
                  <a:pt x="40" y="43"/>
                </a:lnTo>
                <a:lnTo>
                  <a:pt x="44" y="55"/>
                </a:lnTo>
                <a:lnTo>
                  <a:pt x="53" y="55"/>
                </a:lnTo>
                <a:lnTo>
                  <a:pt x="53" y="62"/>
                </a:lnTo>
                <a:lnTo>
                  <a:pt x="69" y="73"/>
                </a:lnTo>
                <a:lnTo>
                  <a:pt x="83" y="79"/>
                </a:lnTo>
                <a:lnTo>
                  <a:pt x="92" y="73"/>
                </a:lnTo>
                <a:lnTo>
                  <a:pt x="96" y="84"/>
                </a:lnTo>
                <a:lnTo>
                  <a:pt x="105" y="87"/>
                </a:lnTo>
                <a:lnTo>
                  <a:pt x="119" y="84"/>
                </a:lnTo>
                <a:lnTo>
                  <a:pt x="132" y="92"/>
                </a:lnTo>
                <a:lnTo>
                  <a:pt x="129" y="82"/>
                </a:lnTo>
                <a:lnTo>
                  <a:pt x="148" y="82"/>
                </a:lnTo>
                <a:lnTo>
                  <a:pt x="162" y="73"/>
                </a:lnTo>
                <a:lnTo>
                  <a:pt x="181" y="73"/>
                </a:lnTo>
                <a:lnTo>
                  <a:pt x="185" y="70"/>
                </a:lnTo>
                <a:lnTo>
                  <a:pt x="189" y="62"/>
                </a:lnTo>
                <a:lnTo>
                  <a:pt x="174" y="62"/>
                </a:lnTo>
                <a:lnTo>
                  <a:pt x="165" y="58"/>
                </a:lnTo>
                <a:lnTo>
                  <a:pt x="159" y="49"/>
                </a:lnTo>
                <a:lnTo>
                  <a:pt x="144" y="41"/>
                </a:lnTo>
                <a:lnTo>
                  <a:pt x="132" y="32"/>
                </a:lnTo>
                <a:lnTo>
                  <a:pt x="129" y="22"/>
                </a:lnTo>
                <a:lnTo>
                  <a:pt x="129" y="11"/>
                </a:lnTo>
                <a:lnTo>
                  <a:pt x="116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6" name=""/>
          <p:cNvSpPr/>
          <p:nvPr/>
        </p:nvSpPr>
        <p:spPr>
          <a:xfrm>
            <a:off x="2585880" y="3925800"/>
            <a:ext cx="46080" cy="39600"/>
          </a:xfrm>
          <a:custGeom>
            <a:avLst/>
            <a:gdLst/>
            <a:ahLst/>
            <a:rect l="l" t="t" r="r" b="b"/>
            <a:pathLst>
              <a:path w="27" h="23">
                <a:moveTo>
                  <a:pt x="0" y="22"/>
                </a:moveTo>
                <a:lnTo>
                  <a:pt x="20" y="22"/>
                </a:lnTo>
                <a:lnTo>
                  <a:pt x="26" y="14"/>
                </a:lnTo>
                <a:lnTo>
                  <a:pt x="26" y="0"/>
                </a:lnTo>
                <a:lnTo>
                  <a:pt x="2" y="4"/>
                </a:lnTo>
                <a:lnTo>
                  <a:pt x="8" y="8"/>
                </a:lnTo>
                <a:lnTo>
                  <a:pt x="8" y="18"/>
                </a:lnTo>
                <a:lnTo>
                  <a:pt x="0" y="2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7" name=""/>
          <p:cNvSpPr/>
          <p:nvPr/>
        </p:nvSpPr>
        <p:spPr>
          <a:xfrm>
            <a:off x="2328840" y="3879720"/>
            <a:ext cx="49320" cy="41400"/>
          </a:xfrm>
          <a:custGeom>
            <a:avLst/>
            <a:gdLst/>
            <a:ahLst/>
            <a:rect l="l" t="t" r="r" b="b"/>
            <a:pathLst>
              <a:path w="28" h="23">
                <a:moveTo>
                  <a:pt x="0" y="0"/>
                </a:moveTo>
                <a:lnTo>
                  <a:pt x="0" y="22"/>
                </a:lnTo>
                <a:lnTo>
                  <a:pt x="27" y="22"/>
                </a:lnTo>
                <a:lnTo>
                  <a:pt x="0" y="2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8" name=""/>
          <p:cNvSpPr/>
          <p:nvPr/>
        </p:nvSpPr>
        <p:spPr>
          <a:xfrm>
            <a:off x="2006640" y="3679920"/>
            <a:ext cx="76320" cy="39600"/>
          </a:xfrm>
          <a:custGeom>
            <a:avLst/>
            <a:gdLst/>
            <a:ahLst/>
            <a:rect l="l" t="t" r="r" b="b"/>
            <a:pathLst>
              <a:path w="43" h="23">
                <a:moveTo>
                  <a:pt x="0" y="8"/>
                </a:moveTo>
                <a:lnTo>
                  <a:pt x="4" y="8"/>
                </a:lnTo>
                <a:lnTo>
                  <a:pt x="14" y="22"/>
                </a:lnTo>
                <a:lnTo>
                  <a:pt x="21" y="22"/>
                </a:lnTo>
                <a:lnTo>
                  <a:pt x="27" y="17"/>
                </a:lnTo>
                <a:lnTo>
                  <a:pt x="37" y="22"/>
                </a:lnTo>
                <a:lnTo>
                  <a:pt x="42" y="22"/>
                </a:lnTo>
                <a:lnTo>
                  <a:pt x="40" y="8"/>
                </a:lnTo>
                <a:lnTo>
                  <a:pt x="30" y="8"/>
                </a:lnTo>
                <a:lnTo>
                  <a:pt x="21" y="4"/>
                </a:lnTo>
                <a:lnTo>
                  <a:pt x="11" y="0"/>
                </a:lnTo>
                <a:lnTo>
                  <a:pt x="3" y="8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9" name=""/>
          <p:cNvSpPr/>
          <p:nvPr/>
        </p:nvSpPr>
        <p:spPr>
          <a:xfrm>
            <a:off x="1841400" y="3567240"/>
            <a:ext cx="44640" cy="42840"/>
          </a:xfrm>
          <a:custGeom>
            <a:avLst/>
            <a:gdLst/>
            <a:ahLst/>
            <a:rect l="l" t="t" r="r" b="b"/>
            <a:pathLst>
              <a:path w="26" h="24">
                <a:moveTo>
                  <a:pt x="0" y="5"/>
                </a:moveTo>
                <a:lnTo>
                  <a:pt x="6" y="17"/>
                </a:lnTo>
                <a:lnTo>
                  <a:pt x="0" y="23"/>
                </a:lnTo>
                <a:lnTo>
                  <a:pt x="12" y="23"/>
                </a:lnTo>
                <a:lnTo>
                  <a:pt x="25" y="17"/>
                </a:lnTo>
                <a:lnTo>
                  <a:pt x="18" y="5"/>
                </a:lnTo>
                <a:lnTo>
                  <a:pt x="12" y="0"/>
                </a:lnTo>
                <a:lnTo>
                  <a:pt x="0" y="5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0" name=""/>
          <p:cNvSpPr/>
          <p:nvPr/>
        </p:nvSpPr>
        <p:spPr>
          <a:xfrm>
            <a:off x="1784520" y="3529080"/>
            <a:ext cx="369720" cy="109440"/>
          </a:xfrm>
          <a:custGeom>
            <a:avLst/>
            <a:gdLst/>
            <a:ahLst/>
            <a:rect l="l" t="t" r="r" b="b"/>
            <a:pathLst>
              <a:path w="212" h="63">
                <a:moveTo>
                  <a:pt x="0" y="23"/>
                </a:moveTo>
                <a:lnTo>
                  <a:pt x="12" y="23"/>
                </a:lnTo>
                <a:lnTo>
                  <a:pt x="15" y="18"/>
                </a:lnTo>
                <a:lnTo>
                  <a:pt x="26" y="18"/>
                </a:lnTo>
                <a:lnTo>
                  <a:pt x="33" y="12"/>
                </a:lnTo>
                <a:lnTo>
                  <a:pt x="39" y="8"/>
                </a:lnTo>
                <a:lnTo>
                  <a:pt x="51" y="9"/>
                </a:lnTo>
                <a:lnTo>
                  <a:pt x="62" y="9"/>
                </a:lnTo>
                <a:lnTo>
                  <a:pt x="55" y="15"/>
                </a:lnTo>
                <a:lnTo>
                  <a:pt x="59" y="18"/>
                </a:lnTo>
                <a:lnTo>
                  <a:pt x="69" y="21"/>
                </a:lnTo>
                <a:lnTo>
                  <a:pt x="85" y="21"/>
                </a:lnTo>
                <a:lnTo>
                  <a:pt x="91" y="26"/>
                </a:lnTo>
                <a:lnTo>
                  <a:pt x="99" y="26"/>
                </a:lnTo>
                <a:lnTo>
                  <a:pt x="108" y="32"/>
                </a:lnTo>
                <a:lnTo>
                  <a:pt x="121" y="29"/>
                </a:lnTo>
                <a:lnTo>
                  <a:pt x="124" y="32"/>
                </a:lnTo>
                <a:lnTo>
                  <a:pt x="124" y="40"/>
                </a:lnTo>
                <a:lnTo>
                  <a:pt x="132" y="45"/>
                </a:lnTo>
                <a:lnTo>
                  <a:pt x="148" y="45"/>
                </a:lnTo>
                <a:lnTo>
                  <a:pt x="154" y="50"/>
                </a:lnTo>
                <a:lnTo>
                  <a:pt x="144" y="56"/>
                </a:lnTo>
                <a:lnTo>
                  <a:pt x="141" y="62"/>
                </a:lnTo>
                <a:lnTo>
                  <a:pt x="154" y="62"/>
                </a:lnTo>
                <a:lnTo>
                  <a:pt x="163" y="59"/>
                </a:lnTo>
                <a:lnTo>
                  <a:pt x="174" y="59"/>
                </a:lnTo>
                <a:lnTo>
                  <a:pt x="184" y="62"/>
                </a:lnTo>
                <a:lnTo>
                  <a:pt x="193" y="62"/>
                </a:lnTo>
                <a:lnTo>
                  <a:pt x="199" y="59"/>
                </a:lnTo>
                <a:lnTo>
                  <a:pt x="211" y="56"/>
                </a:lnTo>
                <a:lnTo>
                  <a:pt x="207" y="53"/>
                </a:lnTo>
                <a:lnTo>
                  <a:pt x="204" y="53"/>
                </a:lnTo>
                <a:lnTo>
                  <a:pt x="196" y="47"/>
                </a:lnTo>
                <a:lnTo>
                  <a:pt x="187" y="45"/>
                </a:lnTo>
                <a:lnTo>
                  <a:pt x="181" y="47"/>
                </a:lnTo>
                <a:lnTo>
                  <a:pt x="184" y="40"/>
                </a:lnTo>
                <a:lnTo>
                  <a:pt x="174" y="40"/>
                </a:lnTo>
                <a:lnTo>
                  <a:pt x="163" y="38"/>
                </a:lnTo>
                <a:lnTo>
                  <a:pt x="154" y="32"/>
                </a:lnTo>
                <a:lnTo>
                  <a:pt x="144" y="26"/>
                </a:lnTo>
                <a:lnTo>
                  <a:pt x="138" y="23"/>
                </a:lnTo>
                <a:lnTo>
                  <a:pt x="127" y="18"/>
                </a:lnTo>
                <a:lnTo>
                  <a:pt x="118" y="15"/>
                </a:lnTo>
                <a:lnTo>
                  <a:pt x="108" y="15"/>
                </a:lnTo>
                <a:lnTo>
                  <a:pt x="102" y="8"/>
                </a:lnTo>
                <a:lnTo>
                  <a:pt x="94" y="5"/>
                </a:lnTo>
                <a:lnTo>
                  <a:pt x="85" y="2"/>
                </a:lnTo>
                <a:lnTo>
                  <a:pt x="75" y="2"/>
                </a:lnTo>
                <a:lnTo>
                  <a:pt x="62" y="0"/>
                </a:lnTo>
                <a:lnTo>
                  <a:pt x="55" y="0"/>
                </a:lnTo>
                <a:lnTo>
                  <a:pt x="45" y="2"/>
                </a:lnTo>
                <a:lnTo>
                  <a:pt x="33" y="5"/>
                </a:lnTo>
                <a:lnTo>
                  <a:pt x="25" y="5"/>
                </a:lnTo>
                <a:lnTo>
                  <a:pt x="15" y="9"/>
                </a:lnTo>
                <a:lnTo>
                  <a:pt x="9" y="15"/>
                </a:lnTo>
                <a:lnTo>
                  <a:pt x="9" y="21"/>
                </a:lnTo>
                <a:lnTo>
                  <a:pt x="0" y="2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1" name=""/>
          <p:cNvSpPr/>
          <p:nvPr/>
        </p:nvSpPr>
        <p:spPr>
          <a:xfrm>
            <a:off x="2144880" y="3632040"/>
            <a:ext cx="214200" cy="82800"/>
          </a:xfrm>
          <a:custGeom>
            <a:avLst/>
            <a:gdLst/>
            <a:ahLst/>
            <a:rect l="l" t="t" r="r" b="b"/>
            <a:pathLst>
              <a:path w="122" h="47">
                <a:moveTo>
                  <a:pt x="0" y="33"/>
                </a:moveTo>
                <a:lnTo>
                  <a:pt x="12" y="38"/>
                </a:lnTo>
                <a:lnTo>
                  <a:pt x="15" y="33"/>
                </a:lnTo>
                <a:lnTo>
                  <a:pt x="28" y="33"/>
                </a:lnTo>
                <a:lnTo>
                  <a:pt x="34" y="35"/>
                </a:lnTo>
                <a:lnTo>
                  <a:pt x="42" y="33"/>
                </a:lnTo>
                <a:lnTo>
                  <a:pt x="51" y="35"/>
                </a:lnTo>
                <a:lnTo>
                  <a:pt x="61" y="46"/>
                </a:lnTo>
                <a:lnTo>
                  <a:pt x="67" y="38"/>
                </a:lnTo>
                <a:lnTo>
                  <a:pt x="67" y="33"/>
                </a:lnTo>
                <a:lnTo>
                  <a:pt x="75" y="30"/>
                </a:lnTo>
                <a:lnTo>
                  <a:pt x="75" y="33"/>
                </a:lnTo>
                <a:lnTo>
                  <a:pt x="84" y="33"/>
                </a:lnTo>
                <a:lnTo>
                  <a:pt x="97" y="30"/>
                </a:lnTo>
                <a:lnTo>
                  <a:pt x="108" y="30"/>
                </a:lnTo>
                <a:lnTo>
                  <a:pt x="114" y="35"/>
                </a:lnTo>
                <a:lnTo>
                  <a:pt x="121" y="27"/>
                </a:lnTo>
                <a:lnTo>
                  <a:pt x="111" y="21"/>
                </a:lnTo>
                <a:lnTo>
                  <a:pt x="97" y="15"/>
                </a:lnTo>
                <a:lnTo>
                  <a:pt x="106" y="12"/>
                </a:lnTo>
                <a:lnTo>
                  <a:pt x="94" y="12"/>
                </a:lnTo>
                <a:lnTo>
                  <a:pt x="91" y="5"/>
                </a:lnTo>
                <a:lnTo>
                  <a:pt x="78" y="5"/>
                </a:lnTo>
                <a:lnTo>
                  <a:pt x="70" y="2"/>
                </a:lnTo>
                <a:lnTo>
                  <a:pt x="55" y="2"/>
                </a:lnTo>
                <a:lnTo>
                  <a:pt x="48" y="5"/>
                </a:lnTo>
                <a:lnTo>
                  <a:pt x="36" y="0"/>
                </a:lnTo>
                <a:lnTo>
                  <a:pt x="28" y="0"/>
                </a:lnTo>
                <a:lnTo>
                  <a:pt x="18" y="5"/>
                </a:lnTo>
                <a:lnTo>
                  <a:pt x="28" y="5"/>
                </a:lnTo>
                <a:lnTo>
                  <a:pt x="34" y="12"/>
                </a:lnTo>
                <a:lnTo>
                  <a:pt x="34" y="18"/>
                </a:lnTo>
                <a:lnTo>
                  <a:pt x="42" y="27"/>
                </a:lnTo>
                <a:lnTo>
                  <a:pt x="34" y="33"/>
                </a:lnTo>
                <a:lnTo>
                  <a:pt x="25" y="33"/>
                </a:lnTo>
                <a:lnTo>
                  <a:pt x="15" y="27"/>
                </a:lnTo>
                <a:lnTo>
                  <a:pt x="6" y="27"/>
                </a:lnTo>
                <a:lnTo>
                  <a:pt x="0" y="3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2" name=""/>
          <p:cNvSpPr/>
          <p:nvPr/>
        </p:nvSpPr>
        <p:spPr>
          <a:xfrm>
            <a:off x="2397240" y="3679920"/>
            <a:ext cx="60120" cy="39600"/>
          </a:xfrm>
          <a:custGeom>
            <a:avLst/>
            <a:gdLst/>
            <a:ahLst/>
            <a:rect l="l" t="t" r="r" b="b"/>
            <a:pathLst>
              <a:path w="34" h="23">
                <a:moveTo>
                  <a:pt x="0" y="22"/>
                </a:moveTo>
                <a:lnTo>
                  <a:pt x="9" y="22"/>
                </a:lnTo>
                <a:lnTo>
                  <a:pt x="16" y="22"/>
                </a:lnTo>
                <a:lnTo>
                  <a:pt x="26" y="22"/>
                </a:lnTo>
                <a:lnTo>
                  <a:pt x="33" y="11"/>
                </a:lnTo>
                <a:lnTo>
                  <a:pt x="26" y="0"/>
                </a:lnTo>
                <a:lnTo>
                  <a:pt x="13" y="0"/>
                </a:lnTo>
                <a:lnTo>
                  <a:pt x="0" y="0"/>
                </a:lnTo>
                <a:lnTo>
                  <a:pt x="0" y="2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3" name=""/>
          <p:cNvSpPr/>
          <p:nvPr/>
        </p:nvSpPr>
        <p:spPr>
          <a:xfrm>
            <a:off x="2585880" y="3751200"/>
            <a:ext cx="46080" cy="38160"/>
          </a:xfrm>
          <a:custGeom>
            <a:avLst/>
            <a:gdLst/>
            <a:ahLst/>
            <a:rect l="l" t="t" r="r" b="b"/>
            <a:pathLst>
              <a:path w="27" h="22">
                <a:moveTo>
                  <a:pt x="0" y="7"/>
                </a:moveTo>
                <a:lnTo>
                  <a:pt x="5" y="21"/>
                </a:lnTo>
                <a:lnTo>
                  <a:pt x="15" y="7"/>
                </a:lnTo>
                <a:lnTo>
                  <a:pt x="26" y="7"/>
                </a:lnTo>
                <a:lnTo>
                  <a:pt x="15" y="0"/>
                </a:lnTo>
                <a:lnTo>
                  <a:pt x="15" y="7"/>
                </a:lnTo>
                <a:lnTo>
                  <a:pt x="0" y="7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4" name=""/>
          <p:cNvSpPr/>
          <p:nvPr/>
        </p:nvSpPr>
        <p:spPr>
          <a:xfrm>
            <a:off x="2604960" y="3797280"/>
            <a:ext cx="44640" cy="42840"/>
          </a:xfrm>
          <a:custGeom>
            <a:avLst/>
            <a:gdLst/>
            <a:ahLst/>
            <a:rect l="l" t="t" r="r" b="b"/>
            <a:pathLst>
              <a:path w="26" h="24">
                <a:moveTo>
                  <a:pt x="0" y="0"/>
                </a:moveTo>
                <a:lnTo>
                  <a:pt x="0" y="23"/>
                </a:lnTo>
                <a:lnTo>
                  <a:pt x="25" y="23"/>
                </a:lnTo>
                <a:lnTo>
                  <a:pt x="0" y="2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5" name=""/>
          <p:cNvSpPr/>
          <p:nvPr/>
        </p:nvSpPr>
        <p:spPr>
          <a:xfrm>
            <a:off x="2008080" y="3457440"/>
            <a:ext cx="47880" cy="54000"/>
          </a:xfrm>
          <a:custGeom>
            <a:avLst/>
            <a:gdLst/>
            <a:ahLst/>
            <a:rect l="l" t="t" r="r" b="b"/>
            <a:pathLst>
              <a:path w="27" h="31">
                <a:moveTo>
                  <a:pt x="4" y="0"/>
                </a:moveTo>
                <a:lnTo>
                  <a:pt x="7" y="8"/>
                </a:lnTo>
                <a:lnTo>
                  <a:pt x="0" y="11"/>
                </a:lnTo>
                <a:lnTo>
                  <a:pt x="11" y="18"/>
                </a:lnTo>
                <a:lnTo>
                  <a:pt x="21" y="30"/>
                </a:lnTo>
                <a:lnTo>
                  <a:pt x="26" y="24"/>
                </a:lnTo>
                <a:lnTo>
                  <a:pt x="16" y="17"/>
                </a:lnTo>
                <a:lnTo>
                  <a:pt x="16" y="11"/>
                </a:lnTo>
                <a:lnTo>
                  <a:pt x="7" y="0"/>
                </a:lnTo>
                <a:lnTo>
                  <a:pt x="4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6" name=""/>
          <p:cNvSpPr/>
          <p:nvPr/>
        </p:nvSpPr>
        <p:spPr>
          <a:xfrm>
            <a:off x="2170080" y="3594240"/>
            <a:ext cx="46080" cy="39600"/>
          </a:xfrm>
          <a:custGeom>
            <a:avLst/>
            <a:gdLst/>
            <a:ahLst/>
            <a:rect l="l" t="t" r="r" b="b"/>
            <a:pathLst>
              <a:path w="27" h="23">
                <a:moveTo>
                  <a:pt x="0" y="22"/>
                </a:moveTo>
                <a:lnTo>
                  <a:pt x="26" y="22"/>
                </a:lnTo>
                <a:lnTo>
                  <a:pt x="26" y="0"/>
                </a:lnTo>
                <a:lnTo>
                  <a:pt x="26" y="17"/>
                </a:lnTo>
                <a:lnTo>
                  <a:pt x="6" y="8"/>
                </a:lnTo>
                <a:lnTo>
                  <a:pt x="0" y="2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7" name=""/>
          <p:cNvSpPr/>
          <p:nvPr/>
        </p:nvSpPr>
        <p:spPr>
          <a:xfrm>
            <a:off x="1986120" y="3408480"/>
            <a:ext cx="45720" cy="39600"/>
          </a:xfrm>
          <a:custGeom>
            <a:avLst/>
            <a:gdLst/>
            <a:ahLst/>
            <a:rect l="l" t="t" r="r" b="b"/>
            <a:pathLst>
              <a:path w="26" h="23">
                <a:moveTo>
                  <a:pt x="0" y="0"/>
                </a:moveTo>
                <a:lnTo>
                  <a:pt x="6" y="22"/>
                </a:lnTo>
                <a:lnTo>
                  <a:pt x="16" y="0"/>
                </a:lnTo>
                <a:lnTo>
                  <a:pt x="21" y="0"/>
                </a:lnTo>
                <a:lnTo>
                  <a:pt x="25" y="22"/>
                </a:lnTo>
                <a:lnTo>
                  <a:pt x="21" y="0"/>
                </a:lnTo>
                <a:lnTo>
                  <a:pt x="16" y="0"/>
                </a:lnTo>
                <a:lnTo>
                  <a:pt x="6" y="2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8" name=""/>
          <p:cNvSpPr/>
          <p:nvPr/>
        </p:nvSpPr>
        <p:spPr>
          <a:xfrm>
            <a:off x="2033640" y="3403440"/>
            <a:ext cx="46080" cy="39960"/>
          </a:xfrm>
          <a:custGeom>
            <a:avLst/>
            <a:gdLst/>
            <a:ahLst/>
            <a:rect l="l" t="t" r="r" b="b"/>
            <a:pathLst>
              <a:path w="27" h="23">
                <a:moveTo>
                  <a:pt x="13" y="22"/>
                </a:moveTo>
                <a:lnTo>
                  <a:pt x="26" y="11"/>
                </a:lnTo>
                <a:lnTo>
                  <a:pt x="0" y="0"/>
                </a:lnTo>
                <a:lnTo>
                  <a:pt x="26" y="11"/>
                </a:lnTo>
                <a:lnTo>
                  <a:pt x="13" y="2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9" name=""/>
          <p:cNvSpPr/>
          <p:nvPr/>
        </p:nvSpPr>
        <p:spPr>
          <a:xfrm>
            <a:off x="2063880" y="3448080"/>
            <a:ext cx="47520" cy="42840"/>
          </a:xfrm>
          <a:custGeom>
            <a:avLst/>
            <a:gdLst/>
            <a:ahLst/>
            <a:rect l="l" t="t" r="r" b="b"/>
            <a:pathLst>
              <a:path w="26" h="24">
                <a:moveTo>
                  <a:pt x="25" y="23"/>
                </a:moveTo>
                <a:lnTo>
                  <a:pt x="25" y="11"/>
                </a:lnTo>
                <a:lnTo>
                  <a:pt x="0" y="0"/>
                </a:lnTo>
                <a:lnTo>
                  <a:pt x="25" y="11"/>
                </a:lnTo>
                <a:lnTo>
                  <a:pt x="25" y="2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0" name=""/>
          <p:cNvSpPr/>
          <p:nvPr/>
        </p:nvSpPr>
        <p:spPr>
          <a:xfrm>
            <a:off x="2114640" y="3510000"/>
            <a:ext cx="44280" cy="41400"/>
          </a:xfrm>
          <a:custGeom>
            <a:avLst/>
            <a:gdLst/>
            <a:ahLst/>
            <a:rect l="l" t="t" r="r" b="b"/>
            <a:pathLst>
              <a:path w="26" h="24">
                <a:moveTo>
                  <a:pt x="0" y="0"/>
                </a:moveTo>
                <a:lnTo>
                  <a:pt x="0" y="7"/>
                </a:lnTo>
                <a:lnTo>
                  <a:pt x="12" y="7"/>
                </a:lnTo>
                <a:lnTo>
                  <a:pt x="12" y="15"/>
                </a:lnTo>
                <a:lnTo>
                  <a:pt x="12" y="23"/>
                </a:lnTo>
                <a:lnTo>
                  <a:pt x="25" y="23"/>
                </a:lnTo>
                <a:lnTo>
                  <a:pt x="12" y="23"/>
                </a:lnTo>
                <a:lnTo>
                  <a:pt x="12" y="15"/>
                </a:lnTo>
                <a:lnTo>
                  <a:pt x="12" y="7"/>
                </a:lnTo>
                <a:lnTo>
                  <a:pt x="0" y="7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1" name=""/>
          <p:cNvSpPr/>
          <p:nvPr/>
        </p:nvSpPr>
        <p:spPr>
          <a:xfrm>
            <a:off x="2141640" y="3540240"/>
            <a:ext cx="46080" cy="41040"/>
          </a:xfrm>
          <a:custGeom>
            <a:avLst/>
            <a:gdLst/>
            <a:ahLst/>
            <a:rect l="l" t="t" r="r" b="b"/>
            <a:pathLst>
              <a:path w="26" h="24">
                <a:moveTo>
                  <a:pt x="6" y="23"/>
                </a:moveTo>
                <a:lnTo>
                  <a:pt x="25" y="9"/>
                </a:lnTo>
                <a:lnTo>
                  <a:pt x="0" y="0"/>
                </a:lnTo>
                <a:lnTo>
                  <a:pt x="25" y="9"/>
                </a:lnTo>
                <a:lnTo>
                  <a:pt x="6" y="2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760" bIns="-5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2" name=""/>
          <p:cNvSpPr/>
          <p:nvPr/>
        </p:nvSpPr>
        <p:spPr>
          <a:xfrm>
            <a:off x="2192400" y="3551400"/>
            <a:ext cx="6120" cy="360"/>
          </a:xfrm>
          <a:prstGeom prst="line">
            <a:avLst/>
          </a:pr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6440" bIns="-46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3" name=""/>
          <p:cNvSpPr/>
          <p:nvPr/>
        </p:nvSpPr>
        <p:spPr>
          <a:xfrm>
            <a:off x="2211480" y="3571920"/>
            <a:ext cx="44280" cy="39600"/>
          </a:xfrm>
          <a:custGeom>
            <a:avLst/>
            <a:gdLst/>
            <a:ahLst/>
            <a:rect l="l" t="t" r="r" b="b"/>
            <a:pathLst>
              <a:path w="26" h="22">
                <a:moveTo>
                  <a:pt x="25" y="21"/>
                </a:moveTo>
                <a:lnTo>
                  <a:pt x="8" y="0"/>
                </a:lnTo>
                <a:lnTo>
                  <a:pt x="0" y="21"/>
                </a:lnTo>
                <a:lnTo>
                  <a:pt x="8" y="0"/>
                </a:lnTo>
                <a:lnTo>
                  <a:pt x="25" y="21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4" name=""/>
          <p:cNvSpPr/>
          <p:nvPr/>
        </p:nvSpPr>
        <p:spPr>
          <a:xfrm>
            <a:off x="1884240" y="3483000"/>
            <a:ext cx="46080" cy="1440"/>
          </a:xfrm>
          <a:custGeom>
            <a:avLst/>
            <a:gdLst/>
            <a:ahLst/>
            <a:rect l="l" t="t" r="r" b="b"/>
            <a:pathLst>
              <a:path w="26" h="1">
                <a:moveTo>
                  <a:pt x="0" y="0"/>
                </a:moveTo>
                <a:lnTo>
                  <a:pt x="8" y="0"/>
                </a:lnTo>
                <a:lnTo>
                  <a:pt x="25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5" name=""/>
          <p:cNvSpPr/>
          <p:nvPr/>
        </p:nvSpPr>
        <p:spPr>
          <a:xfrm>
            <a:off x="2089080" y="3087720"/>
            <a:ext cx="46080" cy="41400"/>
          </a:xfrm>
          <a:custGeom>
            <a:avLst/>
            <a:gdLst/>
            <a:ahLst/>
            <a:rect l="l" t="t" r="r" b="b"/>
            <a:pathLst>
              <a:path w="27" h="23">
                <a:moveTo>
                  <a:pt x="0" y="22"/>
                </a:moveTo>
                <a:lnTo>
                  <a:pt x="19" y="15"/>
                </a:lnTo>
                <a:lnTo>
                  <a:pt x="26" y="0"/>
                </a:lnTo>
                <a:lnTo>
                  <a:pt x="19" y="15"/>
                </a:lnTo>
                <a:lnTo>
                  <a:pt x="0" y="2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6" name=""/>
          <p:cNvSpPr/>
          <p:nvPr/>
        </p:nvSpPr>
        <p:spPr>
          <a:xfrm>
            <a:off x="2158920" y="2863800"/>
            <a:ext cx="69840" cy="42840"/>
          </a:xfrm>
          <a:custGeom>
            <a:avLst/>
            <a:gdLst/>
            <a:ahLst/>
            <a:rect l="l" t="t" r="r" b="b"/>
            <a:pathLst>
              <a:path w="40" h="24">
                <a:moveTo>
                  <a:pt x="0" y="23"/>
                </a:moveTo>
                <a:lnTo>
                  <a:pt x="12" y="18"/>
                </a:lnTo>
                <a:lnTo>
                  <a:pt x="26" y="14"/>
                </a:lnTo>
                <a:lnTo>
                  <a:pt x="39" y="8"/>
                </a:lnTo>
                <a:lnTo>
                  <a:pt x="32" y="0"/>
                </a:lnTo>
                <a:lnTo>
                  <a:pt x="24" y="8"/>
                </a:lnTo>
                <a:lnTo>
                  <a:pt x="12" y="10"/>
                </a:lnTo>
                <a:lnTo>
                  <a:pt x="0" y="10"/>
                </a:lnTo>
                <a:lnTo>
                  <a:pt x="0" y="2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7" name=""/>
          <p:cNvSpPr/>
          <p:nvPr/>
        </p:nvSpPr>
        <p:spPr>
          <a:xfrm>
            <a:off x="2492280" y="2482920"/>
            <a:ext cx="96840" cy="42840"/>
          </a:xfrm>
          <a:custGeom>
            <a:avLst/>
            <a:gdLst/>
            <a:ahLst/>
            <a:rect l="l" t="t" r="r" b="b"/>
            <a:pathLst>
              <a:path w="55" h="24">
                <a:moveTo>
                  <a:pt x="0" y="0"/>
                </a:moveTo>
                <a:lnTo>
                  <a:pt x="12" y="7"/>
                </a:lnTo>
                <a:lnTo>
                  <a:pt x="17" y="13"/>
                </a:lnTo>
                <a:lnTo>
                  <a:pt x="30" y="19"/>
                </a:lnTo>
                <a:lnTo>
                  <a:pt x="42" y="23"/>
                </a:lnTo>
                <a:lnTo>
                  <a:pt x="54" y="23"/>
                </a:lnTo>
                <a:lnTo>
                  <a:pt x="49" y="10"/>
                </a:lnTo>
                <a:lnTo>
                  <a:pt x="39" y="7"/>
                </a:lnTo>
                <a:lnTo>
                  <a:pt x="27" y="1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8" name=""/>
          <p:cNvSpPr/>
          <p:nvPr/>
        </p:nvSpPr>
        <p:spPr>
          <a:xfrm>
            <a:off x="2498760" y="2619360"/>
            <a:ext cx="84240" cy="49320"/>
          </a:xfrm>
          <a:custGeom>
            <a:avLst/>
            <a:gdLst/>
            <a:ahLst/>
            <a:rect l="l" t="t" r="r" b="b"/>
            <a:pathLst>
              <a:path w="48" h="28">
                <a:moveTo>
                  <a:pt x="0" y="5"/>
                </a:moveTo>
                <a:lnTo>
                  <a:pt x="6" y="14"/>
                </a:lnTo>
                <a:lnTo>
                  <a:pt x="17" y="19"/>
                </a:lnTo>
                <a:lnTo>
                  <a:pt x="37" y="27"/>
                </a:lnTo>
                <a:lnTo>
                  <a:pt x="37" y="19"/>
                </a:lnTo>
                <a:lnTo>
                  <a:pt x="47" y="11"/>
                </a:lnTo>
                <a:lnTo>
                  <a:pt x="30" y="14"/>
                </a:lnTo>
                <a:lnTo>
                  <a:pt x="17" y="14"/>
                </a:lnTo>
                <a:lnTo>
                  <a:pt x="6" y="8"/>
                </a:lnTo>
                <a:lnTo>
                  <a:pt x="6" y="0"/>
                </a:lnTo>
                <a:lnTo>
                  <a:pt x="0" y="5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9" name=""/>
          <p:cNvSpPr/>
          <p:nvPr/>
        </p:nvSpPr>
        <p:spPr>
          <a:xfrm>
            <a:off x="1946160" y="2138400"/>
            <a:ext cx="57240" cy="60120"/>
          </a:xfrm>
          <a:custGeom>
            <a:avLst/>
            <a:gdLst/>
            <a:ahLst/>
            <a:rect l="l" t="t" r="r" b="b"/>
            <a:pathLst>
              <a:path w="33" h="34">
                <a:moveTo>
                  <a:pt x="2" y="12"/>
                </a:moveTo>
                <a:lnTo>
                  <a:pt x="17" y="10"/>
                </a:lnTo>
                <a:lnTo>
                  <a:pt x="0" y="26"/>
                </a:lnTo>
                <a:lnTo>
                  <a:pt x="17" y="26"/>
                </a:lnTo>
                <a:lnTo>
                  <a:pt x="27" y="15"/>
                </a:lnTo>
                <a:lnTo>
                  <a:pt x="27" y="33"/>
                </a:lnTo>
                <a:lnTo>
                  <a:pt x="32" y="10"/>
                </a:lnTo>
                <a:lnTo>
                  <a:pt x="27" y="0"/>
                </a:lnTo>
                <a:lnTo>
                  <a:pt x="2" y="1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0" name=""/>
          <p:cNvSpPr/>
          <p:nvPr/>
        </p:nvSpPr>
        <p:spPr>
          <a:xfrm>
            <a:off x="1879560" y="2320920"/>
            <a:ext cx="54000" cy="47520"/>
          </a:xfrm>
          <a:custGeom>
            <a:avLst/>
            <a:gdLst/>
            <a:ahLst/>
            <a:rect l="l" t="t" r="r" b="b"/>
            <a:pathLst>
              <a:path w="31" h="27">
                <a:moveTo>
                  <a:pt x="0" y="7"/>
                </a:moveTo>
                <a:lnTo>
                  <a:pt x="14" y="16"/>
                </a:lnTo>
                <a:lnTo>
                  <a:pt x="30" y="26"/>
                </a:lnTo>
                <a:lnTo>
                  <a:pt x="26" y="2"/>
                </a:lnTo>
                <a:lnTo>
                  <a:pt x="14" y="0"/>
                </a:lnTo>
                <a:lnTo>
                  <a:pt x="0" y="7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1" name=""/>
          <p:cNvSpPr/>
          <p:nvPr/>
        </p:nvSpPr>
        <p:spPr>
          <a:xfrm>
            <a:off x="2668680" y="2397240"/>
            <a:ext cx="237960" cy="233280"/>
          </a:xfrm>
          <a:custGeom>
            <a:avLst/>
            <a:gdLst/>
            <a:ahLst/>
            <a:rect l="l" t="t" r="r" b="b"/>
            <a:pathLst>
              <a:path w="137" h="133">
                <a:moveTo>
                  <a:pt x="0" y="99"/>
                </a:moveTo>
                <a:lnTo>
                  <a:pt x="3" y="113"/>
                </a:lnTo>
                <a:lnTo>
                  <a:pt x="19" y="108"/>
                </a:lnTo>
                <a:lnTo>
                  <a:pt x="36" y="110"/>
                </a:lnTo>
                <a:lnTo>
                  <a:pt x="52" y="110"/>
                </a:lnTo>
                <a:lnTo>
                  <a:pt x="67" y="110"/>
                </a:lnTo>
                <a:lnTo>
                  <a:pt x="80" y="113"/>
                </a:lnTo>
                <a:lnTo>
                  <a:pt x="80" y="120"/>
                </a:lnTo>
                <a:lnTo>
                  <a:pt x="70" y="126"/>
                </a:lnTo>
                <a:lnTo>
                  <a:pt x="83" y="129"/>
                </a:lnTo>
                <a:lnTo>
                  <a:pt x="92" y="115"/>
                </a:lnTo>
                <a:lnTo>
                  <a:pt x="99" y="113"/>
                </a:lnTo>
                <a:lnTo>
                  <a:pt x="110" y="115"/>
                </a:lnTo>
                <a:lnTo>
                  <a:pt x="104" y="129"/>
                </a:lnTo>
                <a:lnTo>
                  <a:pt x="113" y="120"/>
                </a:lnTo>
                <a:lnTo>
                  <a:pt x="113" y="132"/>
                </a:lnTo>
                <a:lnTo>
                  <a:pt x="126" y="132"/>
                </a:lnTo>
                <a:lnTo>
                  <a:pt x="132" y="120"/>
                </a:lnTo>
                <a:lnTo>
                  <a:pt x="136" y="108"/>
                </a:lnTo>
                <a:lnTo>
                  <a:pt x="123" y="110"/>
                </a:lnTo>
                <a:lnTo>
                  <a:pt x="129" y="96"/>
                </a:lnTo>
                <a:lnTo>
                  <a:pt x="123" y="96"/>
                </a:lnTo>
                <a:lnTo>
                  <a:pt x="113" y="110"/>
                </a:lnTo>
                <a:lnTo>
                  <a:pt x="110" y="105"/>
                </a:lnTo>
                <a:lnTo>
                  <a:pt x="113" y="96"/>
                </a:lnTo>
                <a:lnTo>
                  <a:pt x="129" y="82"/>
                </a:lnTo>
                <a:lnTo>
                  <a:pt x="113" y="85"/>
                </a:lnTo>
                <a:lnTo>
                  <a:pt x="107" y="75"/>
                </a:lnTo>
                <a:lnTo>
                  <a:pt x="120" y="64"/>
                </a:lnTo>
                <a:lnTo>
                  <a:pt x="107" y="58"/>
                </a:lnTo>
                <a:lnTo>
                  <a:pt x="96" y="58"/>
                </a:lnTo>
                <a:lnTo>
                  <a:pt x="83" y="61"/>
                </a:lnTo>
                <a:lnTo>
                  <a:pt x="70" y="53"/>
                </a:lnTo>
                <a:lnTo>
                  <a:pt x="76" y="46"/>
                </a:lnTo>
                <a:lnTo>
                  <a:pt x="67" y="43"/>
                </a:lnTo>
                <a:lnTo>
                  <a:pt x="52" y="50"/>
                </a:lnTo>
                <a:lnTo>
                  <a:pt x="59" y="37"/>
                </a:lnTo>
                <a:lnTo>
                  <a:pt x="64" y="29"/>
                </a:lnTo>
                <a:lnTo>
                  <a:pt x="73" y="14"/>
                </a:lnTo>
                <a:lnTo>
                  <a:pt x="76" y="0"/>
                </a:lnTo>
                <a:lnTo>
                  <a:pt x="67" y="0"/>
                </a:lnTo>
                <a:lnTo>
                  <a:pt x="56" y="8"/>
                </a:lnTo>
                <a:lnTo>
                  <a:pt x="49" y="16"/>
                </a:lnTo>
                <a:lnTo>
                  <a:pt x="43" y="29"/>
                </a:lnTo>
                <a:lnTo>
                  <a:pt x="33" y="43"/>
                </a:lnTo>
                <a:lnTo>
                  <a:pt x="30" y="56"/>
                </a:lnTo>
                <a:lnTo>
                  <a:pt x="19" y="73"/>
                </a:lnTo>
                <a:lnTo>
                  <a:pt x="12" y="82"/>
                </a:lnTo>
                <a:lnTo>
                  <a:pt x="19" y="85"/>
                </a:lnTo>
                <a:lnTo>
                  <a:pt x="9" y="94"/>
                </a:lnTo>
                <a:lnTo>
                  <a:pt x="0" y="9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2" name=""/>
          <p:cNvSpPr/>
          <p:nvPr/>
        </p:nvSpPr>
        <p:spPr>
          <a:xfrm>
            <a:off x="1601640" y="1030320"/>
            <a:ext cx="997200" cy="789120"/>
          </a:xfrm>
          <a:custGeom>
            <a:avLst/>
            <a:gdLst/>
            <a:ahLst/>
            <a:rect l="l" t="t" r="r" b="b"/>
            <a:pathLst>
              <a:path w="570" h="451">
                <a:moveTo>
                  <a:pt x="0" y="0"/>
                </a:moveTo>
                <a:lnTo>
                  <a:pt x="18" y="21"/>
                </a:lnTo>
                <a:lnTo>
                  <a:pt x="33" y="50"/>
                </a:lnTo>
                <a:lnTo>
                  <a:pt x="52" y="71"/>
                </a:lnTo>
                <a:lnTo>
                  <a:pt x="82" y="88"/>
                </a:lnTo>
                <a:lnTo>
                  <a:pt x="112" y="88"/>
                </a:lnTo>
                <a:lnTo>
                  <a:pt x="151" y="99"/>
                </a:lnTo>
                <a:lnTo>
                  <a:pt x="172" y="94"/>
                </a:lnTo>
                <a:lnTo>
                  <a:pt x="199" y="115"/>
                </a:lnTo>
                <a:lnTo>
                  <a:pt x="218" y="106"/>
                </a:lnTo>
                <a:lnTo>
                  <a:pt x="235" y="80"/>
                </a:lnTo>
                <a:lnTo>
                  <a:pt x="248" y="102"/>
                </a:lnTo>
                <a:lnTo>
                  <a:pt x="281" y="126"/>
                </a:lnTo>
                <a:lnTo>
                  <a:pt x="271" y="158"/>
                </a:lnTo>
                <a:lnTo>
                  <a:pt x="297" y="144"/>
                </a:lnTo>
                <a:lnTo>
                  <a:pt x="311" y="168"/>
                </a:lnTo>
                <a:lnTo>
                  <a:pt x="336" y="185"/>
                </a:lnTo>
                <a:lnTo>
                  <a:pt x="344" y="206"/>
                </a:lnTo>
                <a:lnTo>
                  <a:pt x="350" y="229"/>
                </a:lnTo>
                <a:lnTo>
                  <a:pt x="336" y="241"/>
                </a:lnTo>
                <a:lnTo>
                  <a:pt x="320" y="261"/>
                </a:lnTo>
                <a:lnTo>
                  <a:pt x="306" y="274"/>
                </a:lnTo>
                <a:lnTo>
                  <a:pt x="324" y="298"/>
                </a:lnTo>
                <a:lnTo>
                  <a:pt x="303" y="312"/>
                </a:lnTo>
                <a:lnTo>
                  <a:pt x="278" y="312"/>
                </a:lnTo>
                <a:lnTo>
                  <a:pt x="248" y="303"/>
                </a:lnTo>
                <a:lnTo>
                  <a:pt x="244" y="320"/>
                </a:lnTo>
                <a:lnTo>
                  <a:pt x="233" y="323"/>
                </a:lnTo>
                <a:lnTo>
                  <a:pt x="227" y="338"/>
                </a:lnTo>
                <a:lnTo>
                  <a:pt x="235" y="355"/>
                </a:lnTo>
                <a:lnTo>
                  <a:pt x="267" y="355"/>
                </a:lnTo>
                <a:lnTo>
                  <a:pt x="281" y="347"/>
                </a:lnTo>
                <a:lnTo>
                  <a:pt x="303" y="350"/>
                </a:lnTo>
                <a:lnTo>
                  <a:pt x="324" y="360"/>
                </a:lnTo>
                <a:lnTo>
                  <a:pt x="342" y="365"/>
                </a:lnTo>
                <a:lnTo>
                  <a:pt x="357" y="376"/>
                </a:lnTo>
                <a:lnTo>
                  <a:pt x="357" y="392"/>
                </a:lnTo>
                <a:lnTo>
                  <a:pt x="376" y="406"/>
                </a:lnTo>
                <a:lnTo>
                  <a:pt x="390" y="412"/>
                </a:lnTo>
                <a:lnTo>
                  <a:pt x="409" y="420"/>
                </a:lnTo>
                <a:lnTo>
                  <a:pt x="417" y="430"/>
                </a:lnTo>
                <a:lnTo>
                  <a:pt x="436" y="438"/>
                </a:lnTo>
                <a:lnTo>
                  <a:pt x="453" y="444"/>
                </a:lnTo>
                <a:lnTo>
                  <a:pt x="475" y="450"/>
                </a:lnTo>
                <a:lnTo>
                  <a:pt x="475" y="430"/>
                </a:lnTo>
                <a:lnTo>
                  <a:pt x="456" y="420"/>
                </a:lnTo>
                <a:lnTo>
                  <a:pt x="442" y="403"/>
                </a:lnTo>
                <a:lnTo>
                  <a:pt x="426" y="389"/>
                </a:lnTo>
                <a:lnTo>
                  <a:pt x="417" y="374"/>
                </a:lnTo>
                <a:lnTo>
                  <a:pt x="442" y="385"/>
                </a:lnTo>
                <a:lnTo>
                  <a:pt x="459" y="395"/>
                </a:lnTo>
                <a:lnTo>
                  <a:pt x="482" y="409"/>
                </a:lnTo>
                <a:lnTo>
                  <a:pt x="505" y="409"/>
                </a:lnTo>
                <a:lnTo>
                  <a:pt x="512" y="385"/>
                </a:lnTo>
                <a:lnTo>
                  <a:pt x="496" y="365"/>
                </a:lnTo>
                <a:lnTo>
                  <a:pt x="493" y="347"/>
                </a:lnTo>
                <a:lnTo>
                  <a:pt x="482" y="333"/>
                </a:lnTo>
                <a:lnTo>
                  <a:pt x="459" y="315"/>
                </a:lnTo>
                <a:lnTo>
                  <a:pt x="448" y="292"/>
                </a:lnTo>
                <a:lnTo>
                  <a:pt x="453" y="262"/>
                </a:lnTo>
                <a:lnTo>
                  <a:pt x="488" y="288"/>
                </a:lnTo>
                <a:lnTo>
                  <a:pt x="496" y="312"/>
                </a:lnTo>
                <a:lnTo>
                  <a:pt x="521" y="324"/>
                </a:lnTo>
                <a:lnTo>
                  <a:pt x="526" y="303"/>
                </a:lnTo>
                <a:lnTo>
                  <a:pt x="548" y="298"/>
                </a:lnTo>
                <a:lnTo>
                  <a:pt x="554" y="279"/>
                </a:lnTo>
                <a:lnTo>
                  <a:pt x="569" y="255"/>
                </a:lnTo>
                <a:lnTo>
                  <a:pt x="554" y="239"/>
                </a:lnTo>
                <a:lnTo>
                  <a:pt x="532" y="223"/>
                </a:lnTo>
                <a:lnTo>
                  <a:pt x="512" y="206"/>
                </a:lnTo>
                <a:lnTo>
                  <a:pt x="493" y="188"/>
                </a:lnTo>
                <a:lnTo>
                  <a:pt x="463" y="188"/>
                </a:lnTo>
                <a:lnTo>
                  <a:pt x="436" y="168"/>
                </a:lnTo>
                <a:lnTo>
                  <a:pt x="436" y="144"/>
                </a:lnTo>
                <a:lnTo>
                  <a:pt x="463" y="136"/>
                </a:lnTo>
                <a:lnTo>
                  <a:pt x="439" y="115"/>
                </a:lnTo>
                <a:lnTo>
                  <a:pt x="448" y="94"/>
                </a:lnTo>
                <a:lnTo>
                  <a:pt x="429" y="67"/>
                </a:lnTo>
                <a:lnTo>
                  <a:pt x="403" y="50"/>
                </a:lnTo>
                <a:lnTo>
                  <a:pt x="373" y="18"/>
                </a:lnTo>
                <a:lnTo>
                  <a:pt x="347" y="5"/>
                </a:lnTo>
                <a:lnTo>
                  <a:pt x="317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3" name=""/>
          <p:cNvSpPr/>
          <p:nvPr/>
        </p:nvSpPr>
        <p:spPr>
          <a:xfrm>
            <a:off x="601560" y="1031760"/>
            <a:ext cx="635040" cy="289080"/>
          </a:xfrm>
          <a:custGeom>
            <a:avLst/>
            <a:gdLst/>
            <a:ahLst/>
            <a:rect l="l" t="t" r="r" b="b"/>
            <a:pathLst>
              <a:path w="364" h="165">
                <a:moveTo>
                  <a:pt x="0" y="0"/>
                </a:moveTo>
                <a:lnTo>
                  <a:pt x="20" y="21"/>
                </a:lnTo>
                <a:lnTo>
                  <a:pt x="15" y="37"/>
                </a:lnTo>
                <a:lnTo>
                  <a:pt x="33" y="53"/>
                </a:lnTo>
                <a:lnTo>
                  <a:pt x="66" y="58"/>
                </a:lnTo>
                <a:lnTo>
                  <a:pt x="96" y="56"/>
                </a:lnTo>
                <a:lnTo>
                  <a:pt x="121" y="71"/>
                </a:lnTo>
                <a:lnTo>
                  <a:pt x="96" y="85"/>
                </a:lnTo>
                <a:lnTo>
                  <a:pt x="66" y="85"/>
                </a:lnTo>
                <a:lnTo>
                  <a:pt x="42" y="88"/>
                </a:lnTo>
                <a:lnTo>
                  <a:pt x="48" y="117"/>
                </a:lnTo>
                <a:lnTo>
                  <a:pt x="72" y="131"/>
                </a:lnTo>
                <a:lnTo>
                  <a:pt x="99" y="131"/>
                </a:lnTo>
                <a:lnTo>
                  <a:pt x="115" y="164"/>
                </a:lnTo>
                <a:lnTo>
                  <a:pt x="142" y="161"/>
                </a:lnTo>
                <a:lnTo>
                  <a:pt x="175" y="155"/>
                </a:lnTo>
                <a:lnTo>
                  <a:pt x="205" y="144"/>
                </a:lnTo>
                <a:lnTo>
                  <a:pt x="232" y="135"/>
                </a:lnTo>
                <a:lnTo>
                  <a:pt x="254" y="117"/>
                </a:lnTo>
                <a:lnTo>
                  <a:pt x="271" y="135"/>
                </a:lnTo>
                <a:lnTo>
                  <a:pt x="299" y="149"/>
                </a:lnTo>
                <a:lnTo>
                  <a:pt x="323" y="144"/>
                </a:lnTo>
                <a:lnTo>
                  <a:pt x="344" y="128"/>
                </a:lnTo>
                <a:lnTo>
                  <a:pt x="336" y="109"/>
                </a:lnTo>
                <a:lnTo>
                  <a:pt x="356" y="106"/>
                </a:lnTo>
                <a:lnTo>
                  <a:pt x="363" y="82"/>
                </a:lnTo>
                <a:lnTo>
                  <a:pt x="326" y="71"/>
                </a:lnTo>
                <a:lnTo>
                  <a:pt x="299" y="58"/>
                </a:lnTo>
                <a:lnTo>
                  <a:pt x="280" y="37"/>
                </a:lnTo>
                <a:lnTo>
                  <a:pt x="285" y="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4" name=""/>
          <p:cNvSpPr/>
          <p:nvPr/>
        </p:nvSpPr>
        <p:spPr>
          <a:xfrm>
            <a:off x="103320" y="2265480"/>
            <a:ext cx="75960" cy="114120"/>
          </a:xfrm>
          <a:custGeom>
            <a:avLst/>
            <a:gdLst/>
            <a:ahLst/>
            <a:rect l="l" t="t" r="r" b="b"/>
            <a:pathLst>
              <a:path w="44" h="66">
                <a:moveTo>
                  <a:pt x="0" y="0"/>
                </a:moveTo>
                <a:lnTo>
                  <a:pt x="3" y="19"/>
                </a:lnTo>
                <a:lnTo>
                  <a:pt x="11" y="25"/>
                </a:lnTo>
                <a:lnTo>
                  <a:pt x="17" y="40"/>
                </a:lnTo>
                <a:lnTo>
                  <a:pt x="27" y="52"/>
                </a:lnTo>
                <a:lnTo>
                  <a:pt x="43" y="65"/>
                </a:lnTo>
                <a:lnTo>
                  <a:pt x="36" y="49"/>
                </a:lnTo>
                <a:lnTo>
                  <a:pt x="27" y="43"/>
                </a:lnTo>
                <a:lnTo>
                  <a:pt x="30" y="32"/>
                </a:lnTo>
                <a:lnTo>
                  <a:pt x="20" y="19"/>
                </a:lnTo>
                <a:lnTo>
                  <a:pt x="30" y="2"/>
                </a:lnTo>
                <a:lnTo>
                  <a:pt x="14" y="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5" name=""/>
          <p:cNvSpPr/>
          <p:nvPr/>
        </p:nvSpPr>
        <p:spPr>
          <a:xfrm>
            <a:off x="270000" y="2436840"/>
            <a:ext cx="185760" cy="117360"/>
          </a:xfrm>
          <a:custGeom>
            <a:avLst/>
            <a:gdLst/>
            <a:ahLst/>
            <a:rect l="l" t="t" r="r" b="b"/>
            <a:pathLst>
              <a:path w="106" h="68">
                <a:moveTo>
                  <a:pt x="0" y="5"/>
                </a:moveTo>
                <a:lnTo>
                  <a:pt x="12" y="19"/>
                </a:lnTo>
                <a:lnTo>
                  <a:pt x="26" y="25"/>
                </a:lnTo>
                <a:lnTo>
                  <a:pt x="39" y="32"/>
                </a:lnTo>
                <a:lnTo>
                  <a:pt x="36" y="37"/>
                </a:lnTo>
                <a:lnTo>
                  <a:pt x="48" y="43"/>
                </a:lnTo>
                <a:lnTo>
                  <a:pt x="57" y="51"/>
                </a:lnTo>
                <a:lnTo>
                  <a:pt x="68" y="51"/>
                </a:lnTo>
                <a:lnTo>
                  <a:pt x="68" y="57"/>
                </a:lnTo>
                <a:lnTo>
                  <a:pt x="81" y="64"/>
                </a:lnTo>
                <a:lnTo>
                  <a:pt x="94" y="67"/>
                </a:lnTo>
                <a:lnTo>
                  <a:pt x="105" y="64"/>
                </a:lnTo>
                <a:lnTo>
                  <a:pt x="94" y="51"/>
                </a:lnTo>
                <a:lnTo>
                  <a:pt x="78" y="40"/>
                </a:lnTo>
                <a:lnTo>
                  <a:pt x="68" y="29"/>
                </a:lnTo>
                <a:lnTo>
                  <a:pt x="57" y="16"/>
                </a:lnTo>
                <a:lnTo>
                  <a:pt x="42" y="11"/>
                </a:lnTo>
                <a:lnTo>
                  <a:pt x="25" y="8"/>
                </a:lnTo>
                <a:lnTo>
                  <a:pt x="9" y="0"/>
                </a:lnTo>
                <a:lnTo>
                  <a:pt x="0" y="5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6" name=""/>
          <p:cNvSpPr/>
          <p:nvPr/>
        </p:nvSpPr>
        <p:spPr>
          <a:xfrm>
            <a:off x="2792520" y="1030320"/>
            <a:ext cx="1190520" cy="919080"/>
          </a:xfrm>
          <a:custGeom>
            <a:avLst/>
            <a:gdLst/>
            <a:ahLst/>
            <a:rect l="l" t="t" r="r" b="b"/>
            <a:pathLst>
              <a:path w="681" h="526">
                <a:moveTo>
                  <a:pt x="0" y="4"/>
                </a:moveTo>
                <a:lnTo>
                  <a:pt x="9" y="19"/>
                </a:lnTo>
                <a:lnTo>
                  <a:pt x="33" y="19"/>
                </a:lnTo>
                <a:lnTo>
                  <a:pt x="49" y="1"/>
                </a:lnTo>
                <a:lnTo>
                  <a:pt x="61" y="33"/>
                </a:lnTo>
                <a:lnTo>
                  <a:pt x="82" y="40"/>
                </a:lnTo>
                <a:lnTo>
                  <a:pt x="88" y="68"/>
                </a:lnTo>
                <a:lnTo>
                  <a:pt x="58" y="51"/>
                </a:lnTo>
                <a:lnTo>
                  <a:pt x="30" y="51"/>
                </a:lnTo>
                <a:lnTo>
                  <a:pt x="25" y="81"/>
                </a:lnTo>
                <a:lnTo>
                  <a:pt x="19" y="110"/>
                </a:lnTo>
                <a:lnTo>
                  <a:pt x="39" y="130"/>
                </a:lnTo>
                <a:lnTo>
                  <a:pt x="69" y="122"/>
                </a:lnTo>
                <a:lnTo>
                  <a:pt x="88" y="101"/>
                </a:lnTo>
                <a:lnTo>
                  <a:pt x="99" y="127"/>
                </a:lnTo>
                <a:lnTo>
                  <a:pt x="95" y="165"/>
                </a:lnTo>
                <a:lnTo>
                  <a:pt x="63" y="165"/>
                </a:lnTo>
                <a:lnTo>
                  <a:pt x="49" y="186"/>
                </a:lnTo>
                <a:lnTo>
                  <a:pt x="39" y="213"/>
                </a:lnTo>
                <a:lnTo>
                  <a:pt x="39" y="240"/>
                </a:lnTo>
                <a:lnTo>
                  <a:pt x="45" y="262"/>
                </a:lnTo>
                <a:lnTo>
                  <a:pt x="45" y="283"/>
                </a:lnTo>
                <a:lnTo>
                  <a:pt x="66" y="304"/>
                </a:lnTo>
                <a:lnTo>
                  <a:pt x="76" y="331"/>
                </a:lnTo>
                <a:lnTo>
                  <a:pt x="76" y="353"/>
                </a:lnTo>
                <a:lnTo>
                  <a:pt x="88" y="366"/>
                </a:lnTo>
                <a:lnTo>
                  <a:pt x="88" y="386"/>
                </a:lnTo>
                <a:lnTo>
                  <a:pt x="109" y="412"/>
                </a:lnTo>
                <a:lnTo>
                  <a:pt x="112" y="425"/>
                </a:lnTo>
                <a:lnTo>
                  <a:pt x="125" y="450"/>
                </a:lnTo>
                <a:lnTo>
                  <a:pt x="133" y="466"/>
                </a:lnTo>
                <a:lnTo>
                  <a:pt x="155" y="487"/>
                </a:lnTo>
                <a:lnTo>
                  <a:pt x="182" y="492"/>
                </a:lnTo>
                <a:lnTo>
                  <a:pt x="201" y="498"/>
                </a:lnTo>
                <a:lnTo>
                  <a:pt x="209" y="512"/>
                </a:lnTo>
                <a:lnTo>
                  <a:pt x="237" y="525"/>
                </a:lnTo>
                <a:lnTo>
                  <a:pt x="248" y="516"/>
                </a:lnTo>
                <a:lnTo>
                  <a:pt x="258" y="501"/>
                </a:lnTo>
                <a:lnTo>
                  <a:pt x="261" y="482"/>
                </a:lnTo>
                <a:lnTo>
                  <a:pt x="264" y="463"/>
                </a:lnTo>
                <a:lnTo>
                  <a:pt x="274" y="444"/>
                </a:lnTo>
                <a:lnTo>
                  <a:pt x="267" y="421"/>
                </a:lnTo>
                <a:lnTo>
                  <a:pt x="285" y="407"/>
                </a:lnTo>
                <a:lnTo>
                  <a:pt x="297" y="388"/>
                </a:lnTo>
                <a:lnTo>
                  <a:pt x="304" y="366"/>
                </a:lnTo>
                <a:lnTo>
                  <a:pt x="307" y="348"/>
                </a:lnTo>
                <a:lnTo>
                  <a:pt x="294" y="321"/>
                </a:lnTo>
                <a:lnTo>
                  <a:pt x="315" y="324"/>
                </a:lnTo>
                <a:lnTo>
                  <a:pt x="321" y="304"/>
                </a:lnTo>
                <a:lnTo>
                  <a:pt x="343" y="298"/>
                </a:lnTo>
                <a:lnTo>
                  <a:pt x="374" y="298"/>
                </a:lnTo>
                <a:lnTo>
                  <a:pt x="401" y="283"/>
                </a:lnTo>
                <a:lnTo>
                  <a:pt x="420" y="269"/>
                </a:lnTo>
                <a:lnTo>
                  <a:pt x="434" y="256"/>
                </a:lnTo>
                <a:lnTo>
                  <a:pt x="446" y="234"/>
                </a:lnTo>
                <a:lnTo>
                  <a:pt x="453" y="216"/>
                </a:lnTo>
                <a:lnTo>
                  <a:pt x="470" y="197"/>
                </a:lnTo>
                <a:lnTo>
                  <a:pt x="489" y="186"/>
                </a:lnTo>
                <a:lnTo>
                  <a:pt x="516" y="186"/>
                </a:lnTo>
                <a:lnTo>
                  <a:pt x="537" y="172"/>
                </a:lnTo>
                <a:lnTo>
                  <a:pt x="565" y="165"/>
                </a:lnTo>
                <a:lnTo>
                  <a:pt x="589" y="154"/>
                </a:lnTo>
                <a:lnTo>
                  <a:pt x="610" y="140"/>
                </a:lnTo>
                <a:lnTo>
                  <a:pt x="629" y="124"/>
                </a:lnTo>
                <a:lnTo>
                  <a:pt x="649" y="108"/>
                </a:lnTo>
                <a:lnTo>
                  <a:pt x="665" y="89"/>
                </a:lnTo>
                <a:lnTo>
                  <a:pt x="638" y="87"/>
                </a:lnTo>
                <a:lnTo>
                  <a:pt x="610" y="72"/>
                </a:lnTo>
                <a:lnTo>
                  <a:pt x="586" y="87"/>
                </a:lnTo>
                <a:lnTo>
                  <a:pt x="586" y="72"/>
                </a:lnTo>
                <a:lnTo>
                  <a:pt x="610" y="60"/>
                </a:lnTo>
                <a:lnTo>
                  <a:pt x="605" y="33"/>
                </a:lnTo>
                <a:lnTo>
                  <a:pt x="622" y="22"/>
                </a:lnTo>
                <a:lnTo>
                  <a:pt x="629" y="40"/>
                </a:lnTo>
                <a:lnTo>
                  <a:pt x="635" y="65"/>
                </a:lnTo>
                <a:lnTo>
                  <a:pt x="653" y="72"/>
                </a:lnTo>
                <a:lnTo>
                  <a:pt x="678" y="68"/>
                </a:lnTo>
                <a:lnTo>
                  <a:pt x="680" y="40"/>
                </a:lnTo>
                <a:lnTo>
                  <a:pt x="680" y="19"/>
                </a:lnTo>
                <a:lnTo>
                  <a:pt x="665" y="0"/>
                </a:lnTo>
                <a:lnTo>
                  <a:pt x="0" y="4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7" name=""/>
          <p:cNvSpPr/>
          <p:nvPr/>
        </p:nvSpPr>
        <p:spPr>
          <a:xfrm>
            <a:off x="3884760" y="1488960"/>
            <a:ext cx="372960" cy="223920"/>
          </a:xfrm>
          <a:custGeom>
            <a:avLst/>
            <a:gdLst/>
            <a:ahLst/>
            <a:rect l="l" t="t" r="r" b="b"/>
            <a:pathLst>
              <a:path w="213" h="128">
                <a:moveTo>
                  <a:pt x="0" y="41"/>
                </a:moveTo>
                <a:lnTo>
                  <a:pt x="17" y="47"/>
                </a:lnTo>
                <a:lnTo>
                  <a:pt x="33" y="39"/>
                </a:lnTo>
                <a:lnTo>
                  <a:pt x="49" y="47"/>
                </a:lnTo>
                <a:lnTo>
                  <a:pt x="30" y="61"/>
                </a:lnTo>
                <a:lnTo>
                  <a:pt x="9" y="73"/>
                </a:lnTo>
                <a:lnTo>
                  <a:pt x="36" y="73"/>
                </a:lnTo>
                <a:lnTo>
                  <a:pt x="49" y="93"/>
                </a:lnTo>
                <a:lnTo>
                  <a:pt x="33" y="111"/>
                </a:lnTo>
                <a:lnTo>
                  <a:pt x="69" y="111"/>
                </a:lnTo>
                <a:lnTo>
                  <a:pt x="88" y="122"/>
                </a:lnTo>
                <a:lnTo>
                  <a:pt x="112" y="127"/>
                </a:lnTo>
                <a:lnTo>
                  <a:pt x="132" y="114"/>
                </a:lnTo>
                <a:lnTo>
                  <a:pt x="155" y="111"/>
                </a:lnTo>
                <a:lnTo>
                  <a:pt x="169" y="97"/>
                </a:lnTo>
                <a:lnTo>
                  <a:pt x="196" y="87"/>
                </a:lnTo>
                <a:lnTo>
                  <a:pt x="212" y="68"/>
                </a:lnTo>
                <a:lnTo>
                  <a:pt x="212" y="41"/>
                </a:lnTo>
                <a:lnTo>
                  <a:pt x="194" y="30"/>
                </a:lnTo>
                <a:lnTo>
                  <a:pt x="194" y="6"/>
                </a:lnTo>
                <a:lnTo>
                  <a:pt x="175" y="9"/>
                </a:lnTo>
                <a:lnTo>
                  <a:pt x="162" y="0"/>
                </a:lnTo>
                <a:lnTo>
                  <a:pt x="151" y="12"/>
                </a:lnTo>
                <a:lnTo>
                  <a:pt x="136" y="20"/>
                </a:lnTo>
                <a:lnTo>
                  <a:pt x="124" y="12"/>
                </a:lnTo>
                <a:lnTo>
                  <a:pt x="102" y="18"/>
                </a:lnTo>
                <a:lnTo>
                  <a:pt x="93" y="29"/>
                </a:lnTo>
                <a:lnTo>
                  <a:pt x="82" y="18"/>
                </a:lnTo>
                <a:lnTo>
                  <a:pt x="82" y="39"/>
                </a:lnTo>
                <a:lnTo>
                  <a:pt x="60" y="47"/>
                </a:lnTo>
                <a:lnTo>
                  <a:pt x="56" y="20"/>
                </a:lnTo>
                <a:lnTo>
                  <a:pt x="42" y="6"/>
                </a:lnTo>
                <a:lnTo>
                  <a:pt x="26" y="1"/>
                </a:lnTo>
                <a:lnTo>
                  <a:pt x="26" y="12"/>
                </a:lnTo>
                <a:lnTo>
                  <a:pt x="15" y="12"/>
                </a:lnTo>
                <a:lnTo>
                  <a:pt x="12" y="29"/>
                </a:lnTo>
                <a:lnTo>
                  <a:pt x="0" y="41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8" name=""/>
          <p:cNvSpPr/>
          <p:nvPr/>
        </p:nvSpPr>
        <p:spPr>
          <a:xfrm>
            <a:off x="4127400" y="3029040"/>
            <a:ext cx="2390760" cy="2376360"/>
          </a:xfrm>
          <a:custGeom>
            <a:avLst/>
            <a:gdLst/>
            <a:ahLst/>
            <a:rect l="l" t="t" r="r" b="b"/>
            <a:pathLst>
              <a:path w="1367" h="1359">
                <a:moveTo>
                  <a:pt x="1024" y="129"/>
                </a:moveTo>
                <a:lnTo>
                  <a:pt x="1008" y="132"/>
                </a:lnTo>
                <a:lnTo>
                  <a:pt x="997" y="132"/>
                </a:lnTo>
                <a:lnTo>
                  <a:pt x="991" y="126"/>
                </a:lnTo>
                <a:lnTo>
                  <a:pt x="988" y="134"/>
                </a:lnTo>
                <a:lnTo>
                  <a:pt x="978" y="132"/>
                </a:lnTo>
                <a:lnTo>
                  <a:pt x="981" y="123"/>
                </a:lnTo>
                <a:lnTo>
                  <a:pt x="969" y="120"/>
                </a:lnTo>
                <a:lnTo>
                  <a:pt x="954" y="123"/>
                </a:lnTo>
                <a:lnTo>
                  <a:pt x="942" y="129"/>
                </a:lnTo>
                <a:lnTo>
                  <a:pt x="932" y="134"/>
                </a:lnTo>
                <a:lnTo>
                  <a:pt x="924" y="134"/>
                </a:lnTo>
                <a:lnTo>
                  <a:pt x="912" y="132"/>
                </a:lnTo>
                <a:lnTo>
                  <a:pt x="899" y="132"/>
                </a:lnTo>
                <a:lnTo>
                  <a:pt x="890" y="126"/>
                </a:lnTo>
                <a:lnTo>
                  <a:pt x="885" y="123"/>
                </a:lnTo>
                <a:lnTo>
                  <a:pt x="872" y="120"/>
                </a:lnTo>
                <a:lnTo>
                  <a:pt x="860" y="120"/>
                </a:lnTo>
                <a:lnTo>
                  <a:pt x="849" y="120"/>
                </a:lnTo>
                <a:lnTo>
                  <a:pt x="842" y="112"/>
                </a:lnTo>
                <a:lnTo>
                  <a:pt x="833" y="112"/>
                </a:lnTo>
                <a:lnTo>
                  <a:pt x="820" y="109"/>
                </a:lnTo>
                <a:lnTo>
                  <a:pt x="809" y="106"/>
                </a:lnTo>
                <a:lnTo>
                  <a:pt x="806" y="99"/>
                </a:lnTo>
                <a:lnTo>
                  <a:pt x="793" y="96"/>
                </a:lnTo>
                <a:lnTo>
                  <a:pt x="781" y="94"/>
                </a:lnTo>
                <a:lnTo>
                  <a:pt x="769" y="96"/>
                </a:lnTo>
                <a:lnTo>
                  <a:pt x="757" y="99"/>
                </a:lnTo>
                <a:lnTo>
                  <a:pt x="747" y="106"/>
                </a:lnTo>
                <a:lnTo>
                  <a:pt x="743" y="115"/>
                </a:lnTo>
                <a:lnTo>
                  <a:pt x="744" y="120"/>
                </a:lnTo>
                <a:lnTo>
                  <a:pt x="747" y="132"/>
                </a:lnTo>
                <a:lnTo>
                  <a:pt x="743" y="137"/>
                </a:lnTo>
                <a:lnTo>
                  <a:pt x="736" y="141"/>
                </a:lnTo>
                <a:lnTo>
                  <a:pt x="727" y="147"/>
                </a:lnTo>
                <a:lnTo>
                  <a:pt x="717" y="144"/>
                </a:lnTo>
                <a:lnTo>
                  <a:pt x="708" y="137"/>
                </a:lnTo>
                <a:lnTo>
                  <a:pt x="694" y="132"/>
                </a:lnTo>
                <a:lnTo>
                  <a:pt x="678" y="129"/>
                </a:lnTo>
                <a:lnTo>
                  <a:pt x="667" y="126"/>
                </a:lnTo>
                <a:lnTo>
                  <a:pt x="657" y="120"/>
                </a:lnTo>
                <a:lnTo>
                  <a:pt x="651" y="115"/>
                </a:lnTo>
                <a:lnTo>
                  <a:pt x="651" y="105"/>
                </a:lnTo>
                <a:lnTo>
                  <a:pt x="638" y="102"/>
                </a:lnTo>
                <a:lnTo>
                  <a:pt x="630" y="96"/>
                </a:lnTo>
                <a:lnTo>
                  <a:pt x="618" y="96"/>
                </a:lnTo>
                <a:lnTo>
                  <a:pt x="602" y="94"/>
                </a:lnTo>
                <a:lnTo>
                  <a:pt x="588" y="94"/>
                </a:lnTo>
                <a:lnTo>
                  <a:pt x="578" y="91"/>
                </a:lnTo>
                <a:lnTo>
                  <a:pt x="566" y="85"/>
                </a:lnTo>
                <a:lnTo>
                  <a:pt x="564" y="77"/>
                </a:lnTo>
                <a:lnTo>
                  <a:pt x="558" y="77"/>
                </a:lnTo>
                <a:lnTo>
                  <a:pt x="548" y="74"/>
                </a:lnTo>
                <a:lnTo>
                  <a:pt x="545" y="64"/>
                </a:lnTo>
                <a:lnTo>
                  <a:pt x="551" y="58"/>
                </a:lnTo>
                <a:lnTo>
                  <a:pt x="561" y="53"/>
                </a:lnTo>
                <a:lnTo>
                  <a:pt x="566" y="44"/>
                </a:lnTo>
                <a:lnTo>
                  <a:pt x="564" y="35"/>
                </a:lnTo>
                <a:lnTo>
                  <a:pt x="558" y="32"/>
                </a:lnTo>
                <a:lnTo>
                  <a:pt x="554" y="18"/>
                </a:lnTo>
                <a:lnTo>
                  <a:pt x="561" y="15"/>
                </a:lnTo>
                <a:lnTo>
                  <a:pt x="566" y="5"/>
                </a:lnTo>
                <a:lnTo>
                  <a:pt x="551" y="9"/>
                </a:lnTo>
                <a:lnTo>
                  <a:pt x="548" y="0"/>
                </a:lnTo>
                <a:lnTo>
                  <a:pt x="535" y="0"/>
                </a:lnTo>
                <a:lnTo>
                  <a:pt x="528" y="0"/>
                </a:lnTo>
                <a:lnTo>
                  <a:pt x="521" y="5"/>
                </a:lnTo>
                <a:lnTo>
                  <a:pt x="509" y="8"/>
                </a:lnTo>
                <a:lnTo>
                  <a:pt x="493" y="5"/>
                </a:lnTo>
                <a:lnTo>
                  <a:pt x="485" y="8"/>
                </a:lnTo>
                <a:lnTo>
                  <a:pt x="472" y="5"/>
                </a:lnTo>
                <a:lnTo>
                  <a:pt x="463" y="9"/>
                </a:lnTo>
                <a:lnTo>
                  <a:pt x="452" y="9"/>
                </a:lnTo>
                <a:lnTo>
                  <a:pt x="445" y="8"/>
                </a:lnTo>
                <a:lnTo>
                  <a:pt x="436" y="5"/>
                </a:lnTo>
                <a:lnTo>
                  <a:pt x="420" y="5"/>
                </a:lnTo>
                <a:lnTo>
                  <a:pt x="415" y="8"/>
                </a:lnTo>
                <a:lnTo>
                  <a:pt x="403" y="8"/>
                </a:lnTo>
                <a:lnTo>
                  <a:pt x="393" y="9"/>
                </a:lnTo>
                <a:lnTo>
                  <a:pt x="382" y="12"/>
                </a:lnTo>
                <a:lnTo>
                  <a:pt x="366" y="15"/>
                </a:lnTo>
                <a:lnTo>
                  <a:pt x="357" y="21"/>
                </a:lnTo>
                <a:lnTo>
                  <a:pt x="347" y="29"/>
                </a:lnTo>
                <a:lnTo>
                  <a:pt x="336" y="29"/>
                </a:lnTo>
                <a:lnTo>
                  <a:pt x="327" y="32"/>
                </a:lnTo>
                <a:lnTo>
                  <a:pt x="320" y="37"/>
                </a:lnTo>
                <a:lnTo>
                  <a:pt x="309" y="44"/>
                </a:lnTo>
                <a:lnTo>
                  <a:pt x="300" y="44"/>
                </a:lnTo>
                <a:lnTo>
                  <a:pt x="287" y="40"/>
                </a:lnTo>
                <a:lnTo>
                  <a:pt x="278" y="42"/>
                </a:lnTo>
                <a:lnTo>
                  <a:pt x="267" y="42"/>
                </a:lnTo>
                <a:lnTo>
                  <a:pt x="257" y="44"/>
                </a:lnTo>
                <a:lnTo>
                  <a:pt x="245" y="37"/>
                </a:lnTo>
                <a:lnTo>
                  <a:pt x="238" y="29"/>
                </a:lnTo>
                <a:lnTo>
                  <a:pt x="230" y="32"/>
                </a:lnTo>
                <a:lnTo>
                  <a:pt x="224" y="42"/>
                </a:lnTo>
                <a:lnTo>
                  <a:pt x="221" y="50"/>
                </a:lnTo>
                <a:lnTo>
                  <a:pt x="215" y="58"/>
                </a:lnTo>
                <a:lnTo>
                  <a:pt x="211" y="70"/>
                </a:lnTo>
                <a:lnTo>
                  <a:pt x="200" y="77"/>
                </a:lnTo>
                <a:lnTo>
                  <a:pt x="188" y="80"/>
                </a:lnTo>
                <a:lnTo>
                  <a:pt x="178" y="85"/>
                </a:lnTo>
                <a:lnTo>
                  <a:pt x="172" y="94"/>
                </a:lnTo>
                <a:lnTo>
                  <a:pt x="164" y="102"/>
                </a:lnTo>
                <a:lnTo>
                  <a:pt x="164" y="106"/>
                </a:lnTo>
                <a:lnTo>
                  <a:pt x="158" y="115"/>
                </a:lnTo>
                <a:lnTo>
                  <a:pt x="151" y="120"/>
                </a:lnTo>
                <a:lnTo>
                  <a:pt x="151" y="137"/>
                </a:lnTo>
                <a:lnTo>
                  <a:pt x="158" y="144"/>
                </a:lnTo>
                <a:lnTo>
                  <a:pt x="151" y="158"/>
                </a:lnTo>
                <a:lnTo>
                  <a:pt x="145" y="167"/>
                </a:lnTo>
                <a:lnTo>
                  <a:pt x="135" y="174"/>
                </a:lnTo>
                <a:lnTo>
                  <a:pt x="124" y="176"/>
                </a:lnTo>
                <a:lnTo>
                  <a:pt x="118" y="188"/>
                </a:lnTo>
                <a:lnTo>
                  <a:pt x="105" y="190"/>
                </a:lnTo>
                <a:lnTo>
                  <a:pt x="91" y="193"/>
                </a:lnTo>
                <a:lnTo>
                  <a:pt x="82" y="200"/>
                </a:lnTo>
                <a:lnTo>
                  <a:pt x="79" y="212"/>
                </a:lnTo>
                <a:lnTo>
                  <a:pt x="72" y="217"/>
                </a:lnTo>
                <a:lnTo>
                  <a:pt x="63" y="223"/>
                </a:lnTo>
                <a:lnTo>
                  <a:pt x="60" y="228"/>
                </a:lnTo>
                <a:lnTo>
                  <a:pt x="56" y="238"/>
                </a:lnTo>
                <a:lnTo>
                  <a:pt x="55" y="247"/>
                </a:lnTo>
                <a:lnTo>
                  <a:pt x="49" y="258"/>
                </a:lnTo>
                <a:lnTo>
                  <a:pt x="39" y="265"/>
                </a:lnTo>
                <a:lnTo>
                  <a:pt x="33" y="273"/>
                </a:lnTo>
                <a:lnTo>
                  <a:pt x="26" y="282"/>
                </a:lnTo>
                <a:lnTo>
                  <a:pt x="23" y="296"/>
                </a:lnTo>
                <a:lnTo>
                  <a:pt x="18" y="303"/>
                </a:lnTo>
                <a:lnTo>
                  <a:pt x="12" y="306"/>
                </a:lnTo>
                <a:lnTo>
                  <a:pt x="9" y="317"/>
                </a:lnTo>
                <a:lnTo>
                  <a:pt x="9" y="328"/>
                </a:lnTo>
                <a:lnTo>
                  <a:pt x="18" y="332"/>
                </a:lnTo>
                <a:lnTo>
                  <a:pt x="23" y="338"/>
                </a:lnTo>
                <a:lnTo>
                  <a:pt x="23" y="349"/>
                </a:lnTo>
                <a:lnTo>
                  <a:pt x="18" y="355"/>
                </a:lnTo>
                <a:lnTo>
                  <a:pt x="23" y="365"/>
                </a:lnTo>
                <a:lnTo>
                  <a:pt x="26" y="373"/>
                </a:lnTo>
                <a:lnTo>
                  <a:pt x="26" y="384"/>
                </a:lnTo>
                <a:lnTo>
                  <a:pt x="26" y="391"/>
                </a:lnTo>
                <a:lnTo>
                  <a:pt x="23" y="403"/>
                </a:lnTo>
                <a:lnTo>
                  <a:pt x="20" y="411"/>
                </a:lnTo>
                <a:lnTo>
                  <a:pt x="20" y="424"/>
                </a:lnTo>
                <a:lnTo>
                  <a:pt x="15" y="429"/>
                </a:lnTo>
                <a:lnTo>
                  <a:pt x="9" y="438"/>
                </a:lnTo>
                <a:lnTo>
                  <a:pt x="0" y="443"/>
                </a:lnTo>
                <a:lnTo>
                  <a:pt x="9" y="449"/>
                </a:lnTo>
                <a:lnTo>
                  <a:pt x="15" y="456"/>
                </a:lnTo>
                <a:lnTo>
                  <a:pt x="15" y="467"/>
                </a:lnTo>
                <a:lnTo>
                  <a:pt x="15" y="476"/>
                </a:lnTo>
                <a:lnTo>
                  <a:pt x="15" y="487"/>
                </a:lnTo>
                <a:lnTo>
                  <a:pt x="20" y="491"/>
                </a:lnTo>
                <a:lnTo>
                  <a:pt x="30" y="494"/>
                </a:lnTo>
                <a:lnTo>
                  <a:pt x="36" y="494"/>
                </a:lnTo>
                <a:lnTo>
                  <a:pt x="39" y="505"/>
                </a:lnTo>
                <a:lnTo>
                  <a:pt x="49" y="508"/>
                </a:lnTo>
                <a:lnTo>
                  <a:pt x="55" y="516"/>
                </a:lnTo>
                <a:lnTo>
                  <a:pt x="60" y="523"/>
                </a:lnTo>
                <a:lnTo>
                  <a:pt x="69" y="529"/>
                </a:lnTo>
                <a:lnTo>
                  <a:pt x="75" y="535"/>
                </a:lnTo>
                <a:lnTo>
                  <a:pt x="82" y="543"/>
                </a:lnTo>
                <a:lnTo>
                  <a:pt x="85" y="553"/>
                </a:lnTo>
                <a:lnTo>
                  <a:pt x="88" y="558"/>
                </a:lnTo>
                <a:lnTo>
                  <a:pt x="91" y="567"/>
                </a:lnTo>
                <a:lnTo>
                  <a:pt x="99" y="575"/>
                </a:lnTo>
                <a:lnTo>
                  <a:pt x="109" y="581"/>
                </a:lnTo>
                <a:lnTo>
                  <a:pt x="118" y="585"/>
                </a:lnTo>
                <a:lnTo>
                  <a:pt x="128" y="591"/>
                </a:lnTo>
                <a:lnTo>
                  <a:pt x="142" y="596"/>
                </a:lnTo>
                <a:lnTo>
                  <a:pt x="151" y="608"/>
                </a:lnTo>
                <a:lnTo>
                  <a:pt x="161" y="613"/>
                </a:lnTo>
                <a:lnTo>
                  <a:pt x="169" y="617"/>
                </a:lnTo>
                <a:lnTo>
                  <a:pt x="181" y="626"/>
                </a:lnTo>
                <a:lnTo>
                  <a:pt x="191" y="629"/>
                </a:lnTo>
                <a:lnTo>
                  <a:pt x="200" y="629"/>
                </a:lnTo>
                <a:lnTo>
                  <a:pt x="208" y="623"/>
                </a:lnTo>
                <a:lnTo>
                  <a:pt x="221" y="623"/>
                </a:lnTo>
                <a:lnTo>
                  <a:pt x="230" y="617"/>
                </a:lnTo>
                <a:lnTo>
                  <a:pt x="241" y="615"/>
                </a:lnTo>
                <a:lnTo>
                  <a:pt x="251" y="615"/>
                </a:lnTo>
                <a:lnTo>
                  <a:pt x="260" y="613"/>
                </a:lnTo>
                <a:lnTo>
                  <a:pt x="273" y="613"/>
                </a:lnTo>
                <a:lnTo>
                  <a:pt x="284" y="615"/>
                </a:lnTo>
                <a:lnTo>
                  <a:pt x="297" y="617"/>
                </a:lnTo>
                <a:lnTo>
                  <a:pt x="306" y="620"/>
                </a:lnTo>
                <a:lnTo>
                  <a:pt x="314" y="617"/>
                </a:lnTo>
                <a:lnTo>
                  <a:pt x="327" y="615"/>
                </a:lnTo>
                <a:lnTo>
                  <a:pt x="336" y="613"/>
                </a:lnTo>
                <a:lnTo>
                  <a:pt x="343" y="610"/>
                </a:lnTo>
                <a:lnTo>
                  <a:pt x="350" y="602"/>
                </a:lnTo>
                <a:lnTo>
                  <a:pt x="366" y="602"/>
                </a:lnTo>
                <a:lnTo>
                  <a:pt x="373" y="596"/>
                </a:lnTo>
                <a:lnTo>
                  <a:pt x="384" y="594"/>
                </a:lnTo>
                <a:lnTo>
                  <a:pt x="393" y="591"/>
                </a:lnTo>
                <a:lnTo>
                  <a:pt x="403" y="591"/>
                </a:lnTo>
                <a:lnTo>
                  <a:pt x="415" y="591"/>
                </a:lnTo>
                <a:lnTo>
                  <a:pt x="426" y="591"/>
                </a:lnTo>
                <a:lnTo>
                  <a:pt x="436" y="594"/>
                </a:lnTo>
                <a:lnTo>
                  <a:pt x="445" y="602"/>
                </a:lnTo>
                <a:lnTo>
                  <a:pt x="452" y="613"/>
                </a:lnTo>
                <a:lnTo>
                  <a:pt x="455" y="623"/>
                </a:lnTo>
                <a:lnTo>
                  <a:pt x="466" y="629"/>
                </a:lnTo>
                <a:lnTo>
                  <a:pt x="475" y="629"/>
                </a:lnTo>
                <a:lnTo>
                  <a:pt x="485" y="629"/>
                </a:lnTo>
                <a:lnTo>
                  <a:pt x="493" y="629"/>
                </a:lnTo>
                <a:lnTo>
                  <a:pt x="505" y="629"/>
                </a:lnTo>
                <a:lnTo>
                  <a:pt x="515" y="626"/>
                </a:lnTo>
                <a:lnTo>
                  <a:pt x="521" y="626"/>
                </a:lnTo>
                <a:lnTo>
                  <a:pt x="524" y="634"/>
                </a:lnTo>
                <a:lnTo>
                  <a:pt x="532" y="637"/>
                </a:lnTo>
                <a:lnTo>
                  <a:pt x="535" y="645"/>
                </a:lnTo>
                <a:lnTo>
                  <a:pt x="542" y="650"/>
                </a:lnTo>
                <a:lnTo>
                  <a:pt x="539" y="661"/>
                </a:lnTo>
                <a:lnTo>
                  <a:pt x="539" y="672"/>
                </a:lnTo>
                <a:lnTo>
                  <a:pt x="535" y="678"/>
                </a:lnTo>
                <a:lnTo>
                  <a:pt x="529" y="685"/>
                </a:lnTo>
                <a:lnTo>
                  <a:pt x="535" y="690"/>
                </a:lnTo>
                <a:lnTo>
                  <a:pt x="532" y="696"/>
                </a:lnTo>
                <a:lnTo>
                  <a:pt x="532" y="704"/>
                </a:lnTo>
                <a:lnTo>
                  <a:pt x="529" y="714"/>
                </a:lnTo>
                <a:lnTo>
                  <a:pt x="521" y="720"/>
                </a:lnTo>
                <a:lnTo>
                  <a:pt x="528" y="728"/>
                </a:lnTo>
                <a:lnTo>
                  <a:pt x="529" y="737"/>
                </a:lnTo>
                <a:lnTo>
                  <a:pt x="535" y="744"/>
                </a:lnTo>
                <a:lnTo>
                  <a:pt x="542" y="752"/>
                </a:lnTo>
                <a:lnTo>
                  <a:pt x="551" y="758"/>
                </a:lnTo>
                <a:lnTo>
                  <a:pt x="558" y="766"/>
                </a:lnTo>
                <a:lnTo>
                  <a:pt x="566" y="772"/>
                </a:lnTo>
                <a:lnTo>
                  <a:pt x="572" y="776"/>
                </a:lnTo>
                <a:lnTo>
                  <a:pt x="578" y="785"/>
                </a:lnTo>
                <a:lnTo>
                  <a:pt x="584" y="790"/>
                </a:lnTo>
                <a:lnTo>
                  <a:pt x="588" y="799"/>
                </a:lnTo>
                <a:lnTo>
                  <a:pt x="588" y="806"/>
                </a:lnTo>
                <a:lnTo>
                  <a:pt x="594" y="811"/>
                </a:lnTo>
                <a:lnTo>
                  <a:pt x="594" y="817"/>
                </a:lnTo>
                <a:lnTo>
                  <a:pt x="600" y="822"/>
                </a:lnTo>
                <a:lnTo>
                  <a:pt x="602" y="834"/>
                </a:lnTo>
                <a:lnTo>
                  <a:pt x="605" y="841"/>
                </a:lnTo>
                <a:lnTo>
                  <a:pt x="611" y="849"/>
                </a:lnTo>
                <a:lnTo>
                  <a:pt x="615" y="858"/>
                </a:lnTo>
                <a:lnTo>
                  <a:pt x="605" y="866"/>
                </a:lnTo>
                <a:lnTo>
                  <a:pt x="608" y="870"/>
                </a:lnTo>
                <a:lnTo>
                  <a:pt x="611" y="879"/>
                </a:lnTo>
                <a:lnTo>
                  <a:pt x="618" y="887"/>
                </a:lnTo>
                <a:lnTo>
                  <a:pt x="621" y="893"/>
                </a:lnTo>
                <a:lnTo>
                  <a:pt x="624" y="902"/>
                </a:lnTo>
                <a:lnTo>
                  <a:pt x="621" y="914"/>
                </a:lnTo>
                <a:lnTo>
                  <a:pt x="621" y="922"/>
                </a:lnTo>
                <a:lnTo>
                  <a:pt x="615" y="931"/>
                </a:lnTo>
                <a:lnTo>
                  <a:pt x="605" y="932"/>
                </a:lnTo>
                <a:lnTo>
                  <a:pt x="600" y="940"/>
                </a:lnTo>
                <a:lnTo>
                  <a:pt x="594" y="952"/>
                </a:lnTo>
                <a:lnTo>
                  <a:pt x="594" y="963"/>
                </a:lnTo>
                <a:lnTo>
                  <a:pt x="588" y="973"/>
                </a:lnTo>
                <a:lnTo>
                  <a:pt x="588" y="981"/>
                </a:lnTo>
                <a:lnTo>
                  <a:pt x="581" y="990"/>
                </a:lnTo>
                <a:lnTo>
                  <a:pt x="581" y="999"/>
                </a:lnTo>
                <a:lnTo>
                  <a:pt x="578" y="1008"/>
                </a:lnTo>
                <a:lnTo>
                  <a:pt x="578" y="1016"/>
                </a:lnTo>
                <a:lnTo>
                  <a:pt x="581" y="1025"/>
                </a:lnTo>
                <a:lnTo>
                  <a:pt x="588" y="1035"/>
                </a:lnTo>
                <a:lnTo>
                  <a:pt x="594" y="1043"/>
                </a:lnTo>
                <a:lnTo>
                  <a:pt x="600" y="1051"/>
                </a:lnTo>
                <a:lnTo>
                  <a:pt x="602" y="1058"/>
                </a:lnTo>
                <a:lnTo>
                  <a:pt x="611" y="1067"/>
                </a:lnTo>
                <a:lnTo>
                  <a:pt x="615" y="1081"/>
                </a:lnTo>
                <a:lnTo>
                  <a:pt x="621" y="1089"/>
                </a:lnTo>
                <a:lnTo>
                  <a:pt x="624" y="1093"/>
                </a:lnTo>
                <a:lnTo>
                  <a:pt x="630" y="1102"/>
                </a:lnTo>
                <a:lnTo>
                  <a:pt x="637" y="1110"/>
                </a:lnTo>
                <a:lnTo>
                  <a:pt x="633" y="1119"/>
                </a:lnTo>
                <a:lnTo>
                  <a:pt x="637" y="1129"/>
                </a:lnTo>
                <a:lnTo>
                  <a:pt x="637" y="1140"/>
                </a:lnTo>
                <a:lnTo>
                  <a:pt x="637" y="1148"/>
                </a:lnTo>
                <a:lnTo>
                  <a:pt x="641" y="1158"/>
                </a:lnTo>
                <a:lnTo>
                  <a:pt x="641" y="1169"/>
                </a:lnTo>
                <a:lnTo>
                  <a:pt x="641" y="1178"/>
                </a:lnTo>
                <a:lnTo>
                  <a:pt x="648" y="1186"/>
                </a:lnTo>
                <a:lnTo>
                  <a:pt x="651" y="1199"/>
                </a:lnTo>
                <a:lnTo>
                  <a:pt x="651" y="1210"/>
                </a:lnTo>
                <a:lnTo>
                  <a:pt x="657" y="1216"/>
                </a:lnTo>
                <a:lnTo>
                  <a:pt x="664" y="1223"/>
                </a:lnTo>
                <a:lnTo>
                  <a:pt x="673" y="1228"/>
                </a:lnTo>
                <a:lnTo>
                  <a:pt x="678" y="1240"/>
                </a:lnTo>
                <a:lnTo>
                  <a:pt x="684" y="1249"/>
                </a:lnTo>
                <a:lnTo>
                  <a:pt x="687" y="1258"/>
                </a:lnTo>
                <a:lnTo>
                  <a:pt x="694" y="1269"/>
                </a:lnTo>
                <a:lnTo>
                  <a:pt x="697" y="1280"/>
                </a:lnTo>
                <a:lnTo>
                  <a:pt x="703" y="1287"/>
                </a:lnTo>
                <a:lnTo>
                  <a:pt x="708" y="1299"/>
                </a:lnTo>
                <a:lnTo>
                  <a:pt x="711" y="1313"/>
                </a:lnTo>
                <a:lnTo>
                  <a:pt x="706" y="1317"/>
                </a:lnTo>
                <a:lnTo>
                  <a:pt x="703" y="1317"/>
                </a:lnTo>
                <a:lnTo>
                  <a:pt x="708" y="1331"/>
                </a:lnTo>
                <a:lnTo>
                  <a:pt x="714" y="1336"/>
                </a:lnTo>
                <a:lnTo>
                  <a:pt x="714" y="1346"/>
                </a:lnTo>
                <a:lnTo>
                  <a:pt x="720" y="1342"/>
                </a:lnTo>
                <a:lnTo>
                  <a:pt x="727" y="1349"/>
                </a:lnTo>
                <a:lnTo>
                  <a:pt x="736" y="1358"/>
                </a:lnTo>
                <a:lnTo>
                  <a:pt x="747" y="1358"/>
                </a:lnTo>
                <a:lnTo>
                  <a:pt x="754" y="1352"/>
                </a:lnTo>
                <a:lnTo>
                  <a:pt x="766" y="1349"/>
                </a:lnTo>
                <a:lnTo>
                  <a:pt x="779" y="1349"/>
                </a:lnTo>
                <a:lnTo>
                  <a:pt x="784" y="1345"/>
                </a:lnTo>
                <a:lnTo>
                  <a:pt x="799" y="1342"/>
                </a:lnTo>
                <a:lnTo>
                  <a:pt x="809" y="1345"/>
                </a:lnTo>
                <a:lnTo>
                  <a:pt x="817" y="1342"/>
                </a:lnTo>
                <a:lnTo>
                  <a:pt x="830" y="1345"/>
                </a:lnTo>
                <a:lnTo>
                  <a:pt x="839" y="1346"/>
                </a:lnTo>
                <a:lnTo>
                  <a:pt x="849" y="1342"/>
                </a:lnTo>
                <a:lnTo>
                  <a:pt x="860" y="1342"/>
                </a:lnTo>
                <a:lnTo>
                  <a:pt x="863" y="1336"/>
                </a:lnTo>
                <a:lnTo>
                  <a:pt x="875" y="1336"/>
                </a:lnTo>
                <a:lnTo>
                  <a:pt x="888" y="1334"/>
                </a:lnTo>
                <a:lnTo>
                  <a:pt x="893" y="1328"/>
                </a:lnTo>
                <a:lnTo>
                  <a:pt x="905" y="1320"/>
                </a:lnTo>
                <a:lnTo>
                  <a:pt x="915" y="1314"/>
                </a:lnTo>
                <a:lnTo>
                  <a:pt x="921" y="1307"/>
                </a:lnTo>
                <a:lnTo>
                  <a:pt x="929" y="1299"/>
                </a:lnTo>
                <a:lnTo>
                  <a:pt x="935" y="1293"/>
                </a:lnTo>
                <a:lnTo>
                  <a:pt x="942" y="1284"/>
                </a:lnTo>
                <a:lnTo>
                  <a:pt x="951" y="1277"/>
                </a:lnTo>
                <a:lnTo>
                  <a:pt x="958" y="1269"/>
                </a:lnTo>
                <a:lnTo>
                  <a:pt x="962" y="1258"/>
                </a:lnTo>
                <a:lnTo>
                  <a:pt x="969" y="1249"/>
                </a:lnTo>
                <a:lnTo>
                  <a:pt x="975" y="1242"/>
                </a:lnTo>
                <a:lnTo>
                  <a:pt x="984" y="1234"/>
                </a:lnTo>
                <a:lnTo>
                  <a:pt x="994" y="1228"/>
                </a:lnTo>
                <a:lnTo>
                  <a:pt x="997" y="1220"/>
                </a:lnTo>
                <a:lnTo>
                  <a:pt x="999" y="1210"/>
                </a:lnTo>
                <a:lnTo>
                  <a:pt x="1002" y="1199"/>
                </a:lnTo>
                <a:lnTo>
                  <a:pt x="1002" y="1190"/>
                </a:lnTo>
                <a:lnTo>
                  <a:pt x="1002" y="1183"/>
                </a:lnTo>
                <a:lnTo>
                  <a:pt x="997" y="1181"/>
                </a:lnTo>
                <a:lnTo>
                  <a:pt x="1002" y="1169"/>
                </a:lnTo>
                <a:lnTo>
                  <a:pt x="1011" y="1167"/>
                </a:lnTo>
                <a:lnTo>
                  <a:pt x="1018" y="1161"/>
                </a:lnTo>
                <a:lnTo>
                  <a:pt x="1033" y="1158"/>
                </a:lnTo>
                <a:lnTo>
                  <a:pt x="1041" y="1154"/>
                </a:lnTo>
                <a:lnTo>
                  <a:pt x="1048" y="1148"/>
                </a:lnTo>
                <a:lnTo>
                  <a:pt x="1054" y="1140"/>
                </a:lnTo>
                <a:lnTo>
                  <a:pt x="1051" y="1129"/>
                </a:lnTo>
                <a:lnTo>
                  <a:pt x="1054" y="1122"/>
                </a:lnTo>
                <a:lnTo>
                  <a:pt x="1054" y="1110"/>
                </a:lnTo>
                <a:lnTo>
                  <a:pt x="1051" y="1102"/>
                </a:lnTo>
                <a:lnTo>
                  <a:pt x="1048" y="1091"/>
                </a:lnTo>
                <a:lnTo>
                  <a:pt x="1041" y="1081"/>
                </a:lnTo>
                <a:lnTo>
                  <a:pt x="1035" y="1072"/>
                </a:lnTo>
                <a:lnTo>
                  <a:pt x="1038" y="1064"/>
                </a:lnTo>
                <a:lnTo>
                  <a:pt x="1048" y="1057"/>
                </a:lnTo>
                <a:lnTo>
                  <a:pt x="1054" y="1054"/>
                </a:lnTo>
                <a:lnTo>
                  <a:pt x="1060" y="1046"/>
                </a:lnTo>
                <a:lnTo>
                  <a:pt x="1070" y="1043"/>
                </a:lnTo>
                <a:lnTo>
                  <a:pt x="1075" y="1032"/>
                </a:lnTo>
                <a:lnTo>
                  <a:pt x="1084" y="1025"/>
                </a:lnTo>
                <a:lnTo>
                  <a:pt x="1090" y="1019"/>
                </a:lnTo>
                <a:lnTo>
                  <a:pt x="1100" y="1013"/>
                </a:lnTo>
                <a:lnTo>
                  <a:pt x="1108" y="1011"/>
                </a:lnTo>
                <a:lnTo>
                  <a:pt x="1120" y="1011"/>
                </a:lnTo>
                <a:lnTo>
                  <a:pt x="1127" y="1002"/>
                </a:lnTo>
                <a:lnTo>
                  <a:pt x="1139" y="997"/>
                </a:lnTo>
                <a:lnTo>
                  <a:pt x="1144" y="990"/>
                </a:lnTo>
                <a:lnTo>
                  <a:pt x="1150" y="981"/>
                </a:lnTo>
                <a:lnTo>
                  <a:pt x="1157" y="973"/>
                </a:lnTo>
                <a:lnTo>
                  <a:pt x="1160" y="964"/>
                </a:lnTo>
                <a:lnTo>
                  <a:pt x="1154" y="954"/>
                </a:lnTo>
                <a:lnTo>
                  <a:pt x="1154" y="946"/>
                </a:lnTo>
                <a:lnTo>
                  <a:pt x="1150" y="935"/>
                </a:lnTo>
                <a:lnTo>
                  <a:pt x="1154" y="925"/>
                </a:lnTo>
                <a:lnTo>
                  <a:pt x="1154" y="919"/>
                </a:lnTo>
                <a:lnTo>
                  <a:pt x="1150" y="928"/>
                </a:lnTo>
                <a:lnTo>
                  <a:pt x="1154" y="900"/>
                </a:lnTo>
                <a:lnTo>
                  <a:pt x="1154" y="893"/>
                </a:lnTo>
                <a:lnTo>
                  <a:pt x="1147" y="884"/>
                </a:lnTo>
                <a:lnTo>
                  <a:pt x="1139" y="879"/>
                </a:lnTo>
                <a:lnTo>
                  <a:pt x="1136" y="870"/>
                </a:lnTo>
                <a:lnTo>
                  <a:pt x="1133" y="860"/>
                </a:lnTo>
                <a:lnTo>
                  <a:pt x="1130" y="849"/>
                </a:lnTo>
                <a:lnTo>
                  <a:pt x="1130" y="838"/>
                </a:lnTo>
                <a:lnTo>
                  <a:pt x="1133" y="831"/>
                </a:lnTo>
                <a:lnTo>
                  <a:pt x="1127" y="820"/>
                </a:lnTo>
                <a:lnTo>
                  <a:pt x="1117" y="811"/>
                </a:lnTo>
                <a:lnTo>
                  <a:pt x="1120" y="804"/>
                </a:lnTo>
                <a:lnTo>
                  <a:pt x="1124" y="796"/>
                </a:lnTo>
                <a:lnTo>
                  <a:pt x="1130" y="785"/>
                </a:lnTo>
                <a:lnTo>
                  <a:pt x="1133" y="776"/>
                </a:lnTo>
                <a:lnTo>
                  <a:pt x="1143" y="769"/>
                </a:lnTo>
                <a:lnTo>
                  <a:pt x="1147" y="758"/>
                </a:lnTo>
                <a:lnTo>
                  <a:pt x="1147" y="747"/>
                </a:lnTo>
                <a:lnTo>
                  <a:pt x="1157" y="749"/>
                </a:lnTo>
                <a:lnTo>
                  <a:pt x="1163" y="741"/>
                </a:lnTo>
                <a:lnTo>
                  <a:pt x="1173" y="737"/>
                </a:lnTo>
                <a:lnTo>
                  <a:pt x="1179" y="728"/>
                </a:lnTo>
                <a:lnTo>
                  <a:pt x="1184" y="720"/>
                </a:lnTo>
                <a:lnTo>
                  <a:pt x="1190" y="712"/>
                </a:lnTo>
                <a:lnTo>
                  <a:pt x="1203" y="704"/>
                </a:lnTo>
                <a:lnTo>
                  <a:pt x="1206" y="699"/>
                </a:lnTo>
                <a:lnTo>
                  <a:pt x="1215" y="690"/>
                </a:lnTo>
                <a:lnTo>
                  <a:pt x="1223" y="688"/>
                </a:lnTo>
                <a:lnTo>
                  <a:pt x="1233" y="679"/>
                </a:lnTo>
                <a:lnTo>
                  <a:pt x="1239" y="675"/>
                </a:lnTo>
                <a:lnTo>
                  <a:pt x="1252" y="672"/>
                </a:lnTo>
                <a:lnTo>
                  <a:pt x="1256" y="667"/>
                </a:lnTo>
                <a:lnTo>
                  <a:pt x="1266" y="661"/>
                </a:lnTo>
                <a:lnTo>
                  <a:pt x="1272" y="653"/>
                </a:lnTo>
                <a:lnTo>
                  <a:pt x="1282" y="645"/>
                </a:lnTo>
                <a:lnTo>
                  <a:pt x="1290" y="640"/>
                </a:lnTo>
                <a:lnTo>
                  <a:pt x="1296" y="631"/>
                </a:lnTo>
                <a:lnTo>
                  <a:pt x="1302" y="623"/>
                </a:lnTo>
                <a:lnTo>
                  <a:pt x="1305" y="615"/>
                </a:lnTo>
                <a:lnTo>
                  <a:pt x="1312" y="610"/>
                </a:lnTo>
                <a:lnTo>
                  <a:pt x="1321" y="605"/>
                </a:lnTo>
                <a:lnTo>
                  <a:pt x="1324" y="594"/>
                </a:lnTo>
                <a:lnTo>
                  <a:pt x="1326" y="585"/>
                </a:lnTo>
                <a:lnTo>
                  <a:pt x="1332" y="578"/>
                </a:lnTo>
                <a:lnTo>
                  <a:pt x="1339" y="570"/>
                </a:lnTo>
                <a:lnTo>
                  <a:pt x="1342" y="561"/>
                </a:lnTo>
                <a:lnTo>
                  <a:pt x="1348" y="556"/>
                </a:lnTo>
                <a:lnTo>
                  <a:pt x="1351" y="549"/>
                </a:lnTo>
                <a:lnTo>
                  <a:pt x="1358" y="540"/>
                </a:lnTo>
                <a:lnTo>
                  <a:pt x="1358" y="529"/>
                </a:lnTo>
                <a:lnTo>
                  <a:pt x="1362" y="521"/>
                </a:lnTo>
                <a:lnTo>
                  <a:pt x="1362" y="511"/>
                </a:lnTo>
                <a:lnTo>
                  <a:pt x="1366" y="497"/>
                </a:lnTo>
                <a:lnTo>
                  <a:pt x="1354" y="494"/>
                </a:lnTo>
                <a:lnTo>
                  <a:pt x="1348" y="499"/>
                </a:lnTo>
                <a:lnTo>
                  <a:pt x="1335" y="505"/>
                </a:lnTo>
                <a:lnTo>
                  <a:pt x="1324" y="508"/>
                </a:lnTo>
                <a:lnTo>
                  <a:pt x="1312" y="505"/>
                </a:lnTo>
                <a:lnTo>
                  <a:pt x="1302" y="508"/>
                </a:lnTo>
                <a:lnTo>
                  <a:pt x="1290" y="508"/>
                </a:lnTo>
                <a:lnTo>
                  <a:pt x="1282" y="513"/>
                </a:lnTo>
                <a:lnTo>
                  <a:pt x="1269" y="516"/>
                </a:lnTo>
                <a:lnTo>
                  <a:pt x="1256" y="513"/>
                </a:lnTo>
                <a:lnTo>
                  <a:pt x="1249" y="519"/>
                </a:lnTo>
                <a:lnTo>
                  <a:pt x="1239" y="521"/>
                </a:lnTo>
                <a:lnTo>
                  <a:pt x="1226" y="521"/>
                </a:lnTo>
                <a:lnTo>
                  <a:pt x="1220" y="516"/>
                </a:lnTo>
                <a:lnTo>
                  <a:pt x="1215" y="508"/>
                </a:lnTo>
                <a:lnTo>
                  <a:pt x="1209" y="502"/>
                </a:lnTo>
                <a:lnTo>
                  <a:pt x="1203" y="499"/>
                </a:lnTo>
                <a:lnTo>
                  <a:pt x="1212" y="494"/>
                </a:lnTo>
                <a:lnTo>
                  <a:pt x="1209" y="487"/>
                </a:lnTo>
                <a:lnTo>
                  <a:pt x="1199" y="478"/>
                </a:lnTo>
                <a:lnTo>
                  <a:pt x="1190" y="470"/>
                </a:lnTo>
                <a:lnTo>
                  <a:pt x="1184" y="462"/>
                </a:lnTo>
                <a:lnTo>
                  <a:pt x="1176" y="455"/>
                </a:lnTo>
                <a:lnTo>
                  <a:pt x="1166" y="446"/>
                </a:lnTo>
                <a:lnTo>
                  <a:pt x="1157" y="443"/>
                </a:lnTo>
                <a:lnTo>
                  <a:pt x="1144" y="438"/>
                </a:lnTo>
                <a:lnTo>
                  <a:pt x="1139" y="429"/>
                </a:lnTo>
                <a:lnTo>
                  <a:pt x="1133" y="426"/>
                </a:lnTo>
                <a:lnTo>
                  <a:pt x="1127" y="419"/>
                </a:lnTo>
                <a:lnTo>
                  <a:pt x="1127" y="411"/>
                </a:lnTo>
                <a:lnTo>
                  <a:pt x="1124" y="400"/>
                </a:lnTo>
                <a:lnTo>
                  <a:pt x="1120" y="391"/>
                </a:lnTo>
                <a:lnTo>
                  <a:pt x="1114" y="384"/>
                </a:lnTo>
                <a:lnTo>
                  <a:pt x="1106" y="376"/>
                </a:lnTo>
                <a:lnTo>
                  <a:pt x="1097" y="370"/>
                </a:lnTo>
                <a:lnTo>
                  <a:pt x="1090" y="359"/>
                </a:lnTo>
                <a:lnTo>
                  <a:pt x="1087" y="352"/>
                </a:lnTo>
                <a:lnTo>
                  <a:pt x="1087" y="341"/>
                </a:lnTo>
                <a:lnTo>
                  <a:pt x="1087" y="332"/>
                </a:lnTo>
                <a:lnTo>
                  <a:pt x="1087" y="328"/>
                </a:lnTo>
                <a:lnTo>
                  <a:pt x="1081" y="320"/>
                </a:lnTo>
                <a:lnTo>
                  <a:pt x="1081" y="306"/>
                </a:lnTo>
                <a:lnTo>
                  <a:pt x="1075" y="303"/>
                </a:lnTo>
                <a:lnTo>
                  <a:pt x="1070" y="297"/>
                </a:lnTo>
                <a:lnTo>
                  <a:pt x="1060" y="296"/>
                </a:lnTo>
                <a:lnTo>
                  <a:pt x="1054" y="285"/>
                </a:lnTo>
                <a:lnTo>
                  <a:pt x="1054" y="279"/>
                </a:lnTo>
                <a:lnTo>
                  <a:pt x="1054" y="271"/>
                </a:lnTo>
                <a:lnTo>
                  <a:pt x="1048" y="264"/>
                </a:lnTo>
                <a:lnTo>
                  <a:pt x="1041" y="255"/>
                </a:lnTo>
                <a:lnTo>
                  <a:pt x="1038" y="247"/>
                </a:lnTo>
                <a:lnTo>
                  <a:pt x="1033" y="235"/>
                </a:lnTo>
                <a:lnTo>
                  <a:pt x="1030" y="228"/>
                </a:lnTo>
                <a:lnTo>
                  <a:pt x="1024" y="217"/>
                </a:lnTo>
                <a:lnTo>
                  <a:pt x="1024" y="212"/>
                </a:lnTo>
                <a:lnTo>
                  <a:pt x="1018" y="203"/>
                </a:lnTo>
                <a:lnTo>
                  <a:pt x="1015" y="196"/>
                </a:lnTo>
                <a:lnTo>
                  <a:pt x="1008" y="188"/>
                </a:lnTo>
                <a:lnTo>
                  <a:pt x="1002" y="179"/>
                </a:lnTo>
                <a:lnTo>
                  <a:pt x="997" y="171"/>
                </a:lnTo>
                <a:lnTo>
                  <a:pt x="997" y="164"/>
                </a:lnTo>
                <a:lnTo>
                  <a:pt x="991" y="155"/>
                </a:lnTo>
                <a:lnTo>
                  <a:pt x="997" y="150"/>
                </a:lnTo>
                <a:lnTo>
                  <a:pt x="999" y="161"/>
                </a:lnTo>
                <a:lnTo>
                  <a:pt x="1005" y="171"/>
                </a:lnTo>
                <a:lnTo>
                  <a:pt x="1008" y="176"/>
                </a:lnTo>
                <a:lnTo>
                  <a:pt x="1011" y="182"/>
                </a:lnTo>
                <a:lnTo>
                  <a:pt x="1018" y="190"/>
                </a:lnTo>
                <a:lnTo>
                  <a:pt x="1027" y="199"/>
                </a:lnTo>
                <a:lnTo>
                  <a:pt x="1033" y="193"/>
                </a:lnTo>
                <a:lnTo>
                  <a:pt x="1033" y="185"/>
                </a:lnTo>
                <a:lnTo>
                  <a:pt x="1035" y="174"/>
                </a:lnTo>
                <a:lnTo>
                  <a:pt x="1041" y="164"/>
                </a:lnTo>
                <a:lnTo>
                  <a:pt x="1024" y="12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9" name=""/>
          <p:cNvSpPr/>
          <p:nvPr/>
        </p:nvSpPr>
        <p:spPr>
          <a:xfrm>
            <a:off x="5775480" y="1835280"/>
            <a:ext cx="101520" cy="102960"/>
          </a:xfrm>
          <a:custGeom>
            <a:avLst/>
            <a:gdLst/>
            <a:ahLst/>
            <a:rect l="l" t="t" r="r" b="b"/>
            <a:pathLst>
              <a:path w="58" h="59">
                <a:moveTo>
                  <a:pt x="0" y="19"/>
                </a:moveTo>
                <a:lnTo>
                  <a:pt x="12" y="31"/>
                </a:lnTo>
                <a:lnTo>
                  <a:pt x="20" y="45"/>
                </a:lnTo>
                <a:lnTo>
                  <a:pt x="23" y="58"/>
                </a:lnTo>
                <a:lnTo>
                  <a:pt x="33" y="58"/>
                </a:lnTo>
                <a:lnTo>
                  <a:pt x="36" y="51"/>
                </a:lnTo>
                <a:lnTo>
                  <a:pt x="52" y="51"/>
                </a:lnTo>
                <a:lnTo>
                  <a:pt x="57" y="40"/>
                </a:lnTo>
                <a:lnTo>
                  <a:pt x="57" y="26"/>
                </a:lnTo>
                <a:lnTo>
                  <a:pt x="52" y="16"/>
                </a:lnTo>
                <a:lnTo>
                  <a:pt x="39" y="11"/>
                </a:lnTo>
                <a:lnTo>
                  <a:pt x="30" y="0"/>
                </a:lnTo>
                <a:lnTo>
                  <a:pt x="19" y="0"/>
                </a:lnTo>
                <a:lnTo>
                  <a:pt x="6" y="11"/>
                </a:lnTo>
                <a:lnTo>
                  <a:pt x="0" y="1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0" name=""/>
          <p:cNvSpPr/>
          <p:nvPr/>
        </p:nvSpPr>
        <p:spPr>
          <a:xfrm>
            <a:off x="5935680" y="1754280"/>
            <a:ext cx="69840" cy="128520"/>
          </a:xfrm>
          <a:custGeom>
            <a:avLst/>
            <a:gdLst/>
            <a:ahLst/>
            <a:rect l="l" t="t" r="r" b="b"/>
            <a:pathLst>
              <a:path w="40" h="73">
                <a:moveTo>
                  <a:pt x="0" y="42"/>
                </a:moveTo>
                <a:lnTo>
                  <a:pt x="8" y="50"/>
                </a:lnTo>
                <a:lnTo>
                  <a:pt x="21" y="59"/>
                </a:lnTo>
                <a:lnTo>
                  <a:pt x="21" y="72"/>
                </a:lnTo>
                <a:lnTo>
                  <a:pt x="30" y="72"/>
                </a:lnTo>
                <a:lnTo>
                  <a:pt x="39" y="67"/>
                </a:lnTo>
                <a:lnTo>
                  <a:pt x="39" y="53"/>
                </a:lnTo>
                <a:lnTo>
                  <a:pt x="30" y="45"/>
                </a:lnTo>
                <a:lnTo>
                  <a:pt x="27" y="32"/>
                </a:lnTo>
                <a:lnTo>
                  <a:pt x="27" y="18"/>
                </a:lnTo>
                <a:lnTo>
                  <a:pt x="14" y="8"/>
                </a:lnTo>
                <a:lnTo>
                  <a:pt x="0" y="0"/>
                </a:lnTo>
                <a:lnTo>
                  <a:pt x="8" y="9"/>
                </a:lnTo>
                <a:lnTo>
                  <a:pt x="17" y="12"/>
                </a:lnTo>
                <a:lnTo>
                  <a:pt x="17" y="26"/>
                </a:lnTo>
                <a:lnTo>
                  <a:pt x="1" y="26"/>
                </a:lnTo>
                <a:lnTo>
                  <a:pt x="0" y="4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1" name=""/>
          <p:cNvSpPr/>
          <p:nvPr/>
        </p:nvSpPr>
        <p:spPr>
          <a:xfrm>
            <a:off x="6246720" y="4635360"/>
            <a:ext cx="250920" cy="438120"/>
          </a:xfrm>
          <a:custGeom>
            <a:avLst/>
            <a:gdLst/>
            <a:ahLst/>
            <a:rect l="l" t="t" r="r" b="b"/>
            <a:pathLst>
              <a:path w="143" h="251">
                <a:moveTo>
                  <a:pt x="0" y="179"/>
                </a:moveTo>
                <a:lnTo>
                  <a:pt x="0" y="188"/>
                </a:lnTo>
                <a:lnTo>
                  <a:pt x="0" y="199"/>
                </a:lnTo>
                <a:lnTo>
                  <a:pt x="6" y="206"/>
                </a:lnTo>
                <a:lnTo>
                  <a:pt x="6" y="217"/>
                </a:lnTo>
                <a:lnTo>
                  <a:pt x="7" y="228"/>
                </a:lnTo>
                <a:lnTo>
                  <a:pt x="17" y="238"/>
                </a:lnTo>
                <a:lnTo>
                  <a:pt x="23" y="247"/>
                </a:lnTo>
                <a:lnTo>
                  <a:pt x="33" y="250"/>
                </a:lnTo>
                <a:lnTo>
                  <a:pt x="44" y="250"/>
                </a:lnTo>
                <a:lnTo>
                  <a:pt x="50" y="244"/>
                </a:lnTo>
                <a:lnTo>
                  <a:pt x="63" y="241"/>
                </a:lnTo>
                <a:lnTo>
                  <a:pt x="72" y="241"/>
                </a:lnTo>
                <a:lnTo>
                  <a:pt x="78" y="234"/>
                </a:lnTo>
                <a:lnTo>
                  <a:pt x="80" y="226"/>
                </a:lnTo>
                <a:lnTo>
                  <a:pt x="83" y="214"/>
                </a:lnTo>
                <a:lnTo>
                  <a:pt x="86" y="209"/>
                </a:lnTo>
                <a:lnTo>
                  <a:pt x="86" y="202"/>
                </a:lnTo>
                <a:lnTo>
                  <a:pt x="89" y="193"/>
                </a:lnTo>
                <a:lnTo>
                  <a:pt x="93" y="185"/>
                </a:lnTo>
                <a:lnTo>
                  <a:pt x="96" y="176"/>
                </a:lnTo>
                <a:lnTo>
                  <a:pt x="99" y="169"/>
                </a:lnTo>
                <a:lnTo>
                  <a:pt x="102" y="161"/>
                </a:lnTo>
                <a:lnTo>
                  <a:pt x="102" y="153"/>
                </a:lnTo>
                <a:lnTo>
                  <a:pt x="108" y="144"/>
                </a:lnTo>
                <a:lnTo>
                  <a:pt x="108" y="137"/>
                </a:lnTo>
                <a:lnTo>
                  <a:pt x="115" y="129"/>
                </a:lnTo>
                <a:lnTo>
                  <a:pt x="116" y="115"/>
                </a:lnTo>
                <a:lnTo>
                  <a:pt x="119" y="108"/>
                </a:lnTo>
                <a:lnTo>
                  <a:pt x="123" y="96"/>
                </a:lnTo>
                <a:lnTo>
                  <a:pt x="123" y="88"/>
                </a:lnTo>
                <a:lnTo>
                  <a:pt x="126" y="82"/>
                </a:lnTo>
                <a:lnTo>
                  <a:pt x="129" y="77"/>
                </a:lnTo>
                <a:lnTo>
                  <a:pt x="126" y="61"/>
                </a:lnTo>
                <a:lnTo>
                  <a:pt x="135" y="70"/>
                </a:lnTo>
                <a:lnTo>
                  <a:pt x="142" y="58"/>
                </a:lnTo>
                <a:lnTo>
                  <a:pt x="138" y="50"/>
                </a:lnTo>
                <a:lnTo>
                  <a:pt x="138" y="37"/>
                </a:lnTo>
                <a:lnTo>
                  <a:pt x="132" y="26"/>
                </a:lnTo>
                <a:lnTo>
                  <a:pt x="129" y="15"/>
                </a:lnTo>
                <a:lnTo>
                  <a:pt x="126" y="8"/>
                </a:lnTo>
                <a:lnTo>
                  <a:pt x="116" y="0"/>
                </a:lnTo>
                <a:lnTo>
                  <a:pt x="108" y="5"/>
                </a:lnTo>
                <a:lnTo>
                  <a:pt x="108" y="12"/>
                </a:lnTo>
                <a:lnTo>
                  <a:pt x="108" y="21"/>
                </a:lnTo>
                <a:lnTo>
                  <a:pt x="99" y="23"/>
                </a:lnTo>
                <a:lnTo>
                  <a:pt x="89" y="26"/>
                </a:lnTo>
                <a:lnTo>
                  <a:pt x="93" y="35"/>
                </a:lnTo>
                <a:lnTo>
                  <a:pt x="86" y="40"/>
                </a:lnTo>
                <a:lnTo>
                  <a:pt x="86" y="47"/>
                </a:lnTo>
                <a:lnTo>
                  <a:pt x="80" y="47"/>
                </a:lnTo>
                <a:lnTo>
                  <a:pt x="72" y="56"/>
                </a:lnTo>
                <a:lnTo>
                  <a:pt x="63" y="61"/>
                </a:lnTo>
                <a:lnTo>
                  <a:pt x="50" y="64"/>
                </a:lnTo>
                <a:lnTo>
                  <a:pt x="42" y="70"/>
                </a:lnTo>
                <a:lnTo>
                  <a:pt x="33" y="73"/>
                </a:lnTo>
                <a:lnTo>
                  <a:pt x="23" y="73"/>
                </a:lnTo>
                <a:lnTo>
                  <a:pt x="17" y="88"/>
                </a:lnTo>
                <a:lnTo>
                  <a:pt x="11" y="96"/>
                </a:lnTo>
                <a:lnTo>
                  <a:pt x="14" y="108"/>
                </a:lnTo>
                <a:lnTo>
                  <a:pt x="17" y="117"/>
                </a:lnTo>
                <a:lnTo>
                  <a:pt x="17" y="126"/>
                </a:lnTo>
                <a:lnTo>
                  <a:pt x="23" y="137"/>
                </a:lnTo>
                <a:lnTo>
                  <a:pt x="23" y="144"/>
                </a:lnTo>
                <a:lnTo>
                  <a:pt x="14" y="153"/>
                </a:lnTo>
                <a:lnTo>
                  <a:pt x="11" y="161"/>
                </a:lnTo>
                <a:lnTo>
                  <a:pt x="6" y="169"/>
                </a:lnTo>
                <a:lnTo>
                  <a:pt x="0" y="17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2" name=""/>
          <p:cNvSpPr/>
          <p:nvPr/>
        </p:nvSpPr>
        <p:spPr>
          <a:xfrm>
            <a:off x="7961400" y="3843360"/>
            <a:ext cx="46080" cy="50760"/>
          </a:xfrm>
          <a:custGeom>
            <a:avLst/>
            <a:gdLst/>
            <a:ahLst/>
            <a:rect l="l" t="t" r="r" b="b"/>
            <a:pathLst>
              <a:path w="27" h="29">
                <a:moveTo>
                  <a:pt x="0" y="28"/>
                </a:moveTo>
                <a:lnTo>
                  <a:pt x="13" y="14"/>
                </a:lnTo>
                <a:lnTo>
                  <a:pt x="26" y="0"/>
                </a:lnTo>
                <a:lnTo>
                  <a:pt x="13" y="14"/>
                </a:lnTo>
                <a:lnTo>
                  <a:pt x="0" y="28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3" name=""/>
          <p:cNvSpPr/>
          <p:nvPr/>
        </p:nvSpPr>
        <p:spPr>
          <a:xfrm>
            <a:off x="8075520" y="4173480"/>
            <a:ext cx="44640" cy="42840"/>
          </a:xfrm>
          <a:custGeom>
            <a:avLst/>
            <a:gdLst/>
            <a:ahLst/>
            <a:rect l="l" t="t" r="r" b="b"/>
            <a:pathLst>
              <a:path w="26" h="24">
                <a:moveTo>
                  <a:pt x="0" y="0"/>
                </a:moveTo>
                <a:lnTo>
                  <a:pt x="12" y="0"/>
                </a:lnTo>
                <a:lnTo>
                  <a:pt x="12" y="23"/>
                </a:lnTo>
                <a:lnTo>
                  <a:pt x="25" y="23"/>
                </a:lnTo>
                <a:lnTo>
                  <a:pt x="12" y="23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4" name=""/>
          <p:cNvSpPr/>
          <p:nvPr/>
        </p:nvSpPr>
        <p:spPr>
          <a:xfrm>
            <a:off x="8124840" y="4211640"/>
            <a:ext cx="47520" cy="41400"/>
          </a:xfrm>
          <a:custGeom>
            <a:avLst/>
            <a:gdLst/>
            <a:ahLst/>
            <a:rect l="l" t="t" r="r" b="b"/>
            <a:pathLst>
              <a:path w="27" h="23">
                <a:moveTo>
                  <a:pt x="0" y="5"/>
                </a:moveTo>
                <a:lnTo>
                  <a:pt x="10" y="11"/>
                </a:lnTo>
                <a:lnTo>
                  <a:pt x="26" y="22"/>
                </a:lnTo>
                <a:lnTo>
                  <a:pt x="26" y="11"/>
                </a:lnTo>
                <a:lnTo>
                  <a:pt x="10" y="0"/>
                </a:lnTo>
                <a:lnTo>
                  <a:pt x="0" y="5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5" name=""/>
          <p:cNvSpPr/>
          <p:nvPr/>
        </p:nvSpPr>
        <p:spPr>
          <a:xfrm>
            <a:off x="8174160" y="4286160"/>
            <a:ext cx="44280" cy="39600"/>
          </a:xfrm>
          <a:custGeom>
            <a:avLst/>
            <a:gdLst/>
            <a:ahLst/>
            <a:rect l="l" t="t" r="r" b="b"/>
            <a:pathLst>
              <a:path w="25" h="23">
                <a:moveTo>
                  <a:pt x="0" y="3"/>
                </a:moveTo>
                <a:lnTo>
                  <a:pt x="0" y="14"/>
                </a:lnTo>
                <a:lnTo>
                  <a:pt x="9" y="22"/>
                </a:lnTo>
                <a:lnTo>
                  <a:pt x="24" y="18"/>
                </a:lnTo>
                <a:lnTo>
                  <a:pt x="9" y="0"/>
                </a:lnTo>
                <a:lnTo>
                  <a:pt x="0" y="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6" name=""/>
          <p:cNvSpPr/>
          <p:nvPr/>
        </p:nvSpPr>
        <p:spPr>
          <a:xfrm>
            <a:off x="7513560" y="3957480"/>
            <a:ext cx="76320" cy="115920"/>
          </a:xfrm>
          <a:custGeom>
            <a:avLst/>
            <a:gdLst/>
            <a:ahLst/>
            <a:rect l="l" t="t" r="r" b="b"/>
            <a:pathLst>
              <a:path w="43" h="67">
                <a:moveTo>
                  <a:pt x="0" y="31"/>
                </a:moveTo>
                <a:lnTo>
                  <a:pt x="0" y="39"/>
                </a:lnTo>
                <a:lnTo>
                  <a:pt x="3" y="48"/>
                </a:lnTo>
                <a:lnTo>
                  <a:pt x="3" y="57"/>
                </a:lnTo>
                <a:lnTo>
                  <a:pt x="8" y="66"/>
                </a:lnTo>
                <a:lnTo>
                  <a:pt x="17" y="66"/>
                </a:lnTo>
                <a:lnTo>
                  <a:pt x="30" y="63"/>
                </a:lnTo>
                <a:lnTo>
                  <a:pt x="37" y="57"/>
                </a:lnTo>
                <a:lnTo>
                  <a:pt x="42" y="48"/>
                </a:lnTo>
                <a:lnTo>
                  <a:pt x="42" y="39"/>
                </a:lnTo>
                <a:lnTo>
                  <a:pt x="37" y="31"/>
                </a:lnTo>
                <a:lnTo>
                  <a:pt x="30" y="23"/>
                </a:lnTo>
                <a:lnTo>
                  <a:pt x="24" y="13"/>
                </a:lnTo>
                <a:lnTo>
                  <a:pt x="14" y="5"/>
                </a:lnTo>
                <a:lnTo>
                  <a:pt x="3" y="0"/>
                </a:lnTo>
                <a:lnTo>
                  <a:pt x="8" y="8"/>
                </a:lnTo>
                <a:lnTo>
                  <a:pt x="3" y="13"/>
                </a:lnTo>
                <a:lnTo>
                  <a:pt x="3" y="23"/>
                </a:lnTo>
                <a:lnTo>
                  <a:pt x="0" y="31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7" name=""/>
          <p:cNvSpPr/>
          <p:nvPr/>
        </p:nvSpPr>
        <p:spPr>
          <a:xfrm>
            <a:off x="8520120" y="3633840"/>
            <a:ext cx="79200" cy="58680"/>
          </a:xfrm>
          <a:custGeom>
            <a:avLst/>
            <a:gdLst/>
            <a:ahLst/>
            <a:rect l="l" t="t" r="r" b="b"/>
            <a:pathLst>
              <a:path w="45" h="34">
                <a:moveTo>
                  <a:pt x="0" y="12"/>
                </a:moveTo>
                <a:lnTo>
                  <a:pt x="0" y="21"/>
                </a:lnTo>
                <a:lnTo>
                  <a:pt x="3" y="27"/>
                </a:lnTo>
                <a:lnTo>
                  <a:pt x="11" y="33"/>
                </a:lnTo>
                <a:lnTo>
                  <a:pt x="20" y="33"/>
                </a:lnTo>
                <a:lnTo>
                  <a:pt x="29" y="27"/>
                </a:lnTo>
                <a:lnTo>
                  <a:pt x="36" y="21"/>
                </a:lnTo>
                <a:lnTo>
                  <a:pt x="39" y="12"/>
                </a:lnTo>
                <a:lnTo>
                  <a:pt x="44" y="5"/>
                </a:lnTo>
                <a:lnTo>
                  <a:pt x="44" y="0"/>
                </a:lnTo>
                <a:lnTo>
                  <a:pt x="36" y="0"/>
                </a:lnTo>
                <a:lnTo>
                  <a:pt x="26" y="0"/>
                </a:lnTo>
                <a:lnTo>
                  <a:pt x="17" y="0"/>
                </a:lnTo>
                <a:lnTo>
                  <a:pt x="7" y="8"/>
                </a:lnTo>
                <a:lnTo>
                  <a:pt x="0" y="1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8" name=""/>
          <p:cNvSpPr/>
          <p:nvPr/>
        </p:nvSpPr>
        <p:spPr>
          <a:xfrm>
            <a:off x="8920080" y="3457440"/>
            <a:ext cx="66600" cy="111240"/>
          </a:xfrm>
          <a:custGeom>
            <a:avLst/>
            <a:gdLst/>
            <a:ahLst/>
            <a:rect l="l" t="t" r="r" b="b"/>
            <a:pathLst>
              <a:path w="37" h="64">
                <a:moveTo>
                  <a:pt x="0" y="30"/>
                </a:moveTo>
                <a:lnTo>
                  <a:pt x="0" y="41"/>
                </a:lnTo>
                <a:lnTo>
                  <a:pt x="3" y="51"/>
                </a:lnTo>
                <a:lnTo>
                  <a:pt x="9" y="54"/>
                </a:lnTo>
                <a:lnTo>
                  <a:pt x="12" y="63"/>
                </a:lnTo>
                <a:lnTo>
                  <a:pt x="15" y="51"/>
                </a:lnTo>
                <a:lnTo>
                  <a:pt x="21" y="44"/>
                </a:lnTo>
                <a:lnTo>
                  <a:pt x="28" y="32"/>
                </a:lnTo>
                <a:lnTo>
                  <a:pt x="29" y="21"/>
                </a:lnTo>
                <a:lnTo>
                  <a:pt x="36" y="11"/>
                </a:lnTo>
                <a:lnTo>
                  <a:pt x="36" y="2"/>
                </a:lnTo>
                <a:lnTo>
                  <a:pt x="28" y="0"/>
                </a:lnTo>
                <a:lnTo>
                  <a:pt x="18" y="5"/>
                </a:lnTo>
                <a:lnTo>
                  <a:pt x="12" y="11"/>
                </a:lnTo>
                <a:lnTo>
                  <a:pt x="6" y="18"/>
                </a:lnTo>
                <a:lnTo>
                  <a:pt x="0" y="3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9" name=""/>
          <p:cNvSpPr/>
          <p:nvPr/>
        </p:nvSpPr>
        <p:spPr>
          <a:xfrm>
            <a:off x="9245520" y="3149640"/>
            <a:ext cx="87480" cy="109440"/>
          </a:xfrm>
          <a:custGeom>
            <a:avLst/>
            <a:gdLst/>
            <a:ahLst/>
            <a:rect l="l" t="t" r="r" b="b"/>
            <a:pathLst>
              <a:path w="51" h="63">
                <a:moveTo>
                  <a:pt x="0" y="15"/>
                </a:moveTo>
                <a:lnTo>
                  <a:pt x="6" y="26"/>
                </a:lnTo>
                <a:lnTo>
                  <a:pt x="16" y="26"/>
                </a:lnTo>
                <a:lnTo>
                  <a:pt x="16" y="18"/>
                </a:lnTo>
                <a:lnTo>
                  <a:pt x="22" y="26"/>
                </a:lnTo>
                <a:lnTo>
                  <a:pt x="22" y="35"/>
                </a:lnTo>
                <a:lnTo>
                  <a:pt x="16" y="39"/>
                </a:lnTo>
                <a:lnTo>
                  <a:pt x="16" y="47"/>
                </a:lnTo>
                <a:lnTo>
                  <a:pt x="16" y="56"/>
                </a:lnTo>
                <a:lnTo>
                  <a:pt x="27" y="62"/>
                </a:lnTo>
                <a:lnTo>
                  <a:pt x="37" y="53"/>
                </a:lnTo>
                <a:lnTo>
                  <a:pt x="40" y="42"/>
                </a:lnTo>
                <a:lnTo>
                  <a:pt x="43" y="32"/>
                </a:lnTo>
                <a:lnTo>
                  <a:pt x="50" y="23"/>
                </a:lnTo>
                <a:lnTo>
                  <a:pt x="43" y="15"/>
                </a:lnTo>
                <a:lnTo>
                  <a:pt x="43" y="7"/>
                </a:lnTo>
                <a:lnTo>
                  <a:pt x="33" y="7"/>
                </a:lnTo>
                <a:lnTo>
                  <a:pt x="30" y="0"/>
                </a:lnTo>
                <a:lnTo>
                  <a:pt x="19" y="2"/>
                </a:lnTo>
                <a:lnTo>
                  <a:pt x="9" y="9"/>
                </a:lnTo>
                <a:lnTo>
                  <a:pt x="0" y="15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0" name=""/>
          <p:cNvSpPr/>
          <p:nvPr/>
        </p:nvSpPr>
        <p:spPr>
          <a:xfrm>
            <a:off x="9339120" y="3135240"/>
            <a:ext cx="81000" cy="65160"/>
          </a:xfrm>
          <a:custGeom>
            <a:avLst/>
            <a:gdLst/>
            <a:ahLst/>
            <a:rect l="l" t="t" r="r" b="b"/>
            <a:pathLst>
              <a:path w="47" h="37">
                <a:moveTo>
                  <a:pt x="0" y="18"/>
                </a:moveTo>
                <a:lnTo>
                  <a:pt x="3" y="30"/>
                </a:lnTo>
                <a:lnTo>
                  <a:pt x="13" y="36"/>
                </a:lnTo>
                <a:lnTo>
                  <a:pt x="16" y="27"/>
                </a:lnTo>
                <a:lnTo>
                  <a:pt x="19" y="21"/>
                </a:lnTo>
                <a:lnTo>
                  <a:pt x="29" y="18"/>
                </a:lnTo>
                <a:lnTo>
                  <a:pt x="35" y="24"/>
                </a:lnTo>
                <a:lnTo>
                  <a:pt x="41" y="15"/>
                </a:lnTo>
                <a:lnTo>
                  <a:pt x="46" y="11"/>
                </a:lnTo>
                <a:lnTo>
                  <a:pt x="42" y="2"/>
                </a:lnTo>
                <a:lnTo>
                  <a:pt x="35" y="0"/>
                </a:lnTo>
                <a:lnTo>
                  <a:pt x="26" y="2"/>
                </a:lnTo>
                <a:lnTo>
                  <a:pt x="23" y="8"/>
                </a:lnTo>
                <a:lnTo>
                  <a:pt x="10" y="8"/>
                </a:lnTo>
                <a:lnTo>
                  <a:pt x="7" y="15"/>
                </a:lnTo>
                <a:lnTo>
                  <a:pt x="0" y="18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1" name=""/>
          <p:cNvSpPr/>
          <p:nvPr/>
        </p:nvSpPr>
        <p:spPr>
          <a:xfrm>
            <a:off x="9296280" y="2852640"/>
            <a:ext cx="381240" cy="316080"/>
          </a:xfrm>
          <a:custGeom>
            <a:avLst/>
            <a:gdLst/>
            <a:ahLst/>
            <a:rect l="l" t="t" r="r" b="b"/>
            <a:pathLst>
              <a:path w="219" h="181">
                <a:moveTo>
                  <a:pt x="0" y="161"/>
                </a:moveTo>
                <a:lnTo>
                  <a:pt x="0" y="170"/>
                </a:lnTo>
                <a:lnTo>
                  <a:pt x="9" y="170"/>
                </a:lnTo>
                <a:lnTo>
                  <a:pt x="22" y="170"/>
                </a:lnTo>
                <a:lnTo>
                  <a:pt x="28" y="164"/>
                </a:lnTo>
                <a:lnTo>
                  <a:pt x="39" y="161"/>
                </a:lnTo>
                <a:lnTo>
                  <a:pt x="48" y="158"/>
                </a:lnTo>
                <a:lnTo>
                  <a:pt x="58" y="156"/>
                </a:lnTo>
                <a:lnTo>
                  <a:pt x="69" y="150"/>
                </a:lnTo>
                <a:lnTo>
                  <a:pt x="78" y="153"/>
                </a:lnTo>
                <a:lnTo>
                  <a:pt x="91" y="153"/>
                </a:lnTo>
                <a:lnTo>
                  <a:pt x="85" y="161"/>
                </a:lnTo>
                <a:lnTo>
                  <a:pt x="85" y="170"/>
                </a:lnTo>
                <a:lnTo>
                  <a:pt x="88" y="180"/>
                </a:lnTo>
                <a:lnTo>
                  <a:pt x="97" y="180"/>
                </a:lnTo>
                <a:lnTo>
                  <a:pt x="104" y="170"/>
                </a:lnTo>
                <a:lnTo>
                  <a:pt x="115" y="161"/>
                </a:lnTo>
                <a:lnTo>
                  <a:pt x="109" y="156"/>
                </a:lnTo>
                <a:lnTo>
                  <a:pt x="115" y="147"/>
                </a:lnTo>
                <a:lnTo>
                  <a:pt x="127" y="156"/>
                </a:lnTo>
                <a:lnTo>
                  <a:pt x="142" y="156"/>
                </a:lnTo>
                <a:lnTo>
                  <a:pt x="154" y="144"/>
                </a:lnTo>
                <a:lnTo>
                  <a:pt x="154" y="156"/>
                </a:lnTo>
                <a:lnTo>
                  <a:pt x="161" y="142"/>
                </a:lnTo>
                <a:lnTo>
                  <a:pt x="173" y="142"/>
                </a:lnTo>
                <a:lnTo>
                  <a:pt x="176" y="137"/>
                </a:lnTo>
                <a:lnTo>
                  <a:pt x="176" y="150"/>
                </a:lnTo>
                <a:lnTo>
                  <a:pt x="187" y="144"/>
                </a:lnTo>
                <a:lnTo>
                  <a:pt x="187" y="137"/>
                </a:lnTo>
                <a:lnTo>
                  <a:pt x="194" y="132"/>
                </a:lnTo>
                <a:lnTo>
                  <a:pt x="191" y="120"/>
                </a:lnTo>
                <a:lnTo>
                  <a:pt x="191" y="109"/>
                </a:lnTo>
                <a:lnTo>
                  <a:pt x="197" y="105"/>
                </a:lnTo>
                <a:lnTo>
                  <a:pt x="200" y="91"/>
                </a:lnTo>
                <a:lnTo>
                  <a:pt x="197" y="80"/>
                </a:lnTo>
                <a:lnTo>
                  <a:pt x="200" y="75"/>
                </a:lnTo>
                <a:lnTo>
                  <a:pt x="210" y="75"/>
                </a:lnTo>
                <a:lnTo>
                  <a:pt x="210" y="64"/>
                </a:lnTo>
                <a:lnTo>
                  <a:pt x="218" y="56"/>
                </a:lnTo>
                <a:lnTo>
                  <a:pt x="218" y="43"/>
                </a:lnTo>
                <a:lnTo>
                  <a:pt x="214" y="32"/>
                </a:lnTo>
                <a:lnTo>
                  <a:pt x="210" y="23"/>
                </a:lnTo>
                <a:lnTo>
                  <a:pt x="206" y="14"/>
                </a:lnTo>
                <a:lnTo>
                  <a:pt x="210" y="5"/>
                </a:lnTo>
                <a:lnTo>
                  <a:pt x="197" y="0"/>
                </a:lnTo>
                <a:lnTo>
                  <a:pt x="194" y="8"/>
                </a:lnTo>
                <a:lnTo>
                  <a:pt x="200" y="8"/>
                </a:lnTo>
                <a:lnTo>
                  <a:pt x="200" y="15"/>
                </a:lnTo>
                <a:lnTo>
                  <a:pt x="191" y="15"/>
                </a:lnTo>
                <a:lnTo>
                  <a:pt x="187" y="8"/>
                </a:lnTo>
                <a:lnTo>
                  <a:pt x="181" y="21"/>
                </a:lnTo>
                <a:lnTo>
                  <a:pt x="181" y="29"/>
                </a:lnTo>
                <a:lnTo>
                  <a:pt x="181" y="37"/>
                </a:lnTo>
                <a:lnTo>
                  <a:pt x="181" y="47"/>
                </a:lnTo>
                <a:lnTo>
                  <a:pt x="176" y="59"/>
                </a:lnTo>
                <a:lnTo>
                  <a:pt x="170" y="70"/>
                </a:lnTo>
                <a:lnTo>
                  <a:pt x="167" y="80"/>
                </a:lnTo>
                <a:lnTo>
                  <a:pt x="154" y="85"/>
                </a:lnTo>
                <a:lnTo>
                  <a:pt x="151" y="94"/>
                </a:lnTo>
                <a:lnTo>
                  <a:pt x="142" y="99"/>
                </a:lnTo>
                <a:lnTo>
                  <a:pt x="134" y="105"/>
                </a:lnTo>
                <a:lnTo>
                  <a:pt x="121" y="109"/>
                </a:lnTo>
                <a:lnTo>
                  <a:pt x="121" y="102"/>
                </a:lnTo>
                <a:lnTo>
                  <a:pt x="124" y="94"/>
                </a:lnTo>
                <a:lnTo>
                  <a:pt x="115" y="99"/>
                </a:lnTo>
                <a:lnTo>
                  <a:pt x="112" y="108"/>
                </a:lnTo>
                <a:lnTo>
                  <a:pt x="105" y="115"/>
                </a:lnTo>
                <a:lnTo>
                  <a:pt x="101" y="123"/>
                </a:lnTo>
                <a:lnTo>
                  <a:pt x="101" y="132"/>
                </a:lnTo>
                <a:lnTo>
                  <a:pt x="94" y="137"/>
                </a:lnTo>
                <a:lnTo>
                  <a:pt x="85" y="132"/>
                </a:lnTo>
                <a:lnTo>
                  <a:pt x="72" y="132"/>
                </a:lnTo>
                <a:lnTo>
                  <a:pt x="61" y="135"/>
                </a:lnTo>
                <a:lnTo>
                  <a:pt x="45" y="137"/>
                </a:lnTo>
                <a:lnTo>
                  <a:pt x="33" y="137"/>
                </a:lnTo>
                <a:lnTo>
                  <a:pt x="28" y="144"/>
                </a:lnTo>
                <a:lnTo>
                  <a:pt x="15" y="153"/>
                </a:lnTo>
                <a:lnTo>
                  <a:pt x="9" y="158"/>
                </a:lnTo>
                <a:lnTo>
                  <a:pt x="0" y="161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2" name=""/>
          <p:cNvSpPr/>
          <p:nvPr/>
        </p:nvSpPr>
        <p:spPr>
          <a:xfrm>
            <a:off x="9604440" y="2682720"/>
            <a:ext cx="212760" cy="176400"/>
          </a:xfrm>
          <a:custGeom>
            <a:avLst/>
            <a:gdLst/>
            <a:ahLst/>
            <a:rect l="l" t="t" r="r" b="b"/>
            <a:pathLst>
              <a:path w="121" h="101">
                <a:moveTo>
                  <a:pt x="0" y="73"/>
                </a:moveTo>
                <a:lnTo>
                  <a:pt x="0" y="80"/>
                </a:lnTo>
                <a:lnTo>
                  <a:pt x="4" y="85"/>
                </a:lnTo>
                <a:lnTo>
                  <a:pt x="4" y="100"/>
                </a:lnTo>
                <a:lnTo>
                  <a:pt x="14" y="94"/>
                </a:lnTo>
                <a:lnTo>
                  <a:pt x="23" y="91"/>
                </a:lnTo>
                <a:lnTo>
                  <a:pt x="14" y="85"/>
                </a:lnTo>
                <a:lnTo>
                  <a:pt x="7" y="80"/>
                </a:lnTo>
                <a:lnTo>
                  <a:pt x="11" y="76"/>
                </a:lnTo>
                <a:lnTo>
                  <a:pt x="14" y="76"/>
                </a:lnTo>
                <a:lnTo>
                  <a:pt x="20" y="80"/>
                </a:lnTo>
                <a:lnTo>
                  <a:pt x="30" y="76"/>
                </a:lnTo>
                <a:lnTo>
                  <a:pt x="41" y="73"/>
                </a:lnTo>
                <a:lnTo>
                  <a:pt x="53" y="80"/>
                </a:lnTo>
                <a:lnTo>
                  <a:pt x="69" y="85"/>
                </a:lnTo>
                <a:lnTo>
                  <a:pt x="69" y="80"/>
                </a:lnTo>
                <a:lnTo>
                  <a:pt x="77" y="70"/>
                </a:lnTo>
                <a:lnTo>
                  <a:pt x="86" y="61"/>
                </a:lnTo>
                <a:lnTo>
                  <a:pt x="99" y="64"/>
                </a:lnTo>
                <a:lnTo>
                  <a:pt x="108" y="59"/>
                </a:lnTo>
                <a:lnTo>
                  <a:pt x="120" y="50"/>
                </a:lnTo>
                <a:lnTo>
                  <a:pt x="108" y="53"/>
                </a:lnTo>
                <a:lnTo>
                  <a:pt x="108" y="47"/>
                </a:lnTo>
                <a:lnTo>
                  <a:pt x="102" y="46"/>
                </a:lnTo>
                <a:lnTo>
                  <a:pt x="108" y="32"/>
                </a:lnTo>
                <a:lnTo>
                  <a:pt x="96" y="40"/>
                </a:lnTo>
                <a:lnTo>
                  <a:pt x="86" y="40"/>
                </a:lnTo>
                <a:lnTo>
                  <a:pt x="74" y="35"/>
                </a:lnTo>
                <a:lnTo>
                  <a:pt x="63" y="26"/>
                </a:lnTo>
                <a:lnTo>
                  <a:pt x="56" y="18"/>
                </a:lnTo>
                <a:lnTo>
                  <a:pt x="50" y="11"/>
                </a:lnTo>
                <a:lnTo>
                  <a:pt x="41" y="0"/>
                </a:lnTo>
                <a:lnTo>
                  <a:pt x="33" y="8"/>
                </a:lnTo>
                <a:lnTo>
                  <a:pt x="37" y="18"/>
                </a:lnTo>
                <a:lnTo>
                  <a:pt x="36" y="29"/>
                </a:lnTo>
                <a:lnTo>
                  <a:pt x="36" y="40"/>
                </a:lnTo>
                <a:lnTo>
                  <a:pt x="30" y="46"/>
                </a:lnTo>
                <a:lnTo>
                  <a:pt x="30" y="50"/>
                </a:lnTo>
                <a:lnTo>
                  <a:pt x="30" y="59"/>
                </a:lnTo>
                <a:lnTo>
                  <a:pt x="17" y="59"/>
                </a:lnTo>
                <a:lnTo>
                  <a:pt x="11" y="56"/>
                </a:lnTo>
                <a:lnTo>
                  <a:pt x="11" y="64"/>
                </a:lnTo>
                <a:lnTo>
                  <a:pt x="0" y="7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3" name=""/>
          <p:cNvSpPr/>
          <p:nvPr/>
        </p:nvSpPr>
        <p:spPr>
          <a:xfrm>
            <a:off x="9186840" y="3403440"/>
            <a:ext cx="46080" cy="39960"/>
          </a:xfrm>
          <a:custGeom>
            <a:avLst/>
            <a:gdLst/>
            <a:ahLst/>
            <a:rect l="l" t="t" r="r" b="b"/>
            <a:pathLst>
              <a:path w="26" h="23">
                <a:moveTo>
                  <a:pt x="0" y="22"/>
                </a:moveTo>
                <a:lnTo>
                  <a:pt x="0" y="11"/>
                </a:lnTo>
                <a:lnTo>
                  <a:pt x="16" y="7"/>
                </a:lnTo>
                <a:lnTo>
                  <a:pt x="25" y="0"/>
                </a:lnTo>
                <a:lnTo>
                  <a:pt x="16" y="7"/>
                </a:lnTo>
                <a:lnTo>
                  <a:pt x="0" y="11"/>
                </a:lnTo>
                <a:lnTo>
                  <a:pt x="0" y="2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4" name=""/>
          <p:cNvSpPr/>
          <p:nvPr/>
        </p:nvSpPr>
        <p:spPr>
          <a:xfrm>
            <a:off x="9239400" y="3351240"/>
            <a:ext cx="42840" cy="42840"/>
          </a:xfrm>
          <a:custGeom>
            <a:avLst/>
            <a:gdLst/>
            <a:ahLst/>
            <a:rect l="l" t="t" r="r" b="b"/>
            <a:pathLst>
              <a:path w="25" h="25">
                <a:moveTo>
                  <a:pt x="0" y="24"/>
                </a:moveTo>
                <a:lnTo>
                  <a:pt x="24" y="24"/>
                </a:lnTo>
                <a:lnTo>
                  <a:pt x="24" y="0"/>
                </a:lnTo>
                <a:lnTo>
                  <a:pt x="24" y="24"/>
                </a:lnTo>
                <a:lnTo>
                  <a:pt x="0" y="24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5" name=""/>
          <p:cNvSpPr/>
          <p:nvPr/>
        </p:nvSpPr>
        <p:spPr>
          <a:xfrm>
            <a:off x="9804240" y="2741760"/>
            <a:ext cx="49320" cy="42840"/>
          </a:xfrm>
          <a:custGeom>
            <a:avLst/>
            <a:gdLst/>
            <a:ahLst/>
            <a:rect l="l" t="t" r="r" b="b"/>
            <a:pathLst>
              <a:path w="28" h="24">
                <a:moveTo>
                  <a:pt x="0" y="23"/>
                </a:moveTo>
                <a:lnTo>
                  <a:pt x="27" y="7"/>
                </a:lnTo>
                <a:lnTo>
                  <a:pt x="27" y="0"/>
                </a:lnTo>
                <a:lnTo>
                  <a:pt x="27" y="7"/>
                </a:lnTo>
                <a:lnTo>
                  <a:pt x="13" y="7"/>
                </a:lnTo>
                <a:lnTo>
                  <a:pt x="13" y="15"/>
                </a:lnTo>
                <a:lnTo>
                  <a:pt x="0" y="15"/>
                </a:lnTo>
                <a:lnTo>
                  <a:pt x="0" y="2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6" name=""/>
          <p:cNvSpPr/>
          <p:nvPr/>
        </p:nvSpPr>
        <p:spPr>
          <a:xfrm>
            <a:off x="9856800" y="2682720"/>
            <a:ext cx="68400" cy="47880"/>
          </a:xfrm>
          <a:custGeom>
            <a:avLst/>
            <a:gdLst/>
            <a:ahLst/>
            <a:rect l="l" t="t" r="r" b="b"/>
            <a:pathLst>
              <a:path w="39" h="27">
                <a:moveTo>
                  <a:pt x="0" y="26"/>
                </a:moveTo>
                <a:lnTo>
                  <a:pt x="8" y="17"/>
                </a:lnTo>
                <a:lnTo>
                  <a:pt x="24" y="10"/>
                </a:lnTo>
                <a:lnTo>
                  <a:pt x="38" y="0"/>
                </a:lnTo>
                <a:lnTo>
                  <a:pt x="28" y="8"/>
                </a:lnTo>
                <a:lnTo>
                  <a:pt x="18" y="5"/>
                </a:lnTo>
                <a:lnTo>
                  <a:pt x="8" y="13"/>
                </a:lnTo>
                <a:lnTo>
                  <a:pt x="0" y="26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7" name=""/>
          <p:cNvSpPr/>
          <p:nvPr/>
        </p:nvSpPr>
        <p:spPr>
          <a:xfrm>
            <a:off x="9942480" y="2654280"/>
            <a:ext cx="47520" cy="41400"/>
          </a:xfrm>
          <a:custGeom>
            <a:avLst/>
            <a:gdLst/>
            <a:ahLst/>
            <a:rect l="l" t="t" r="r" b="b"/>
            <a:pathLst>
              <a:path w="27" h="23">
                <a:moveTo>
                  <a:pt x="0" y="22"/>
                </a:moveTo>
                <a:lnTo>
                  <a:pt x="8" y="17"/>
                </a:lnTo>
                <a:lnTo>
                  <a:pt x="26" y="0"/>
                </a:lnTo>
                <a:lnTo>
                  <a:pt x="13" y="2"/>
                </a:lnTo>
                <a:lnTo>
                  <a:pt x="0" y="2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8" name=""/>
          <p:cNvSpPr/>
          <p:nvPr/>
        </p:nvSpPr>
        <p:spPr>
          <a:xfrm>
            <a:off x="10024920" y="2617920"/>
            <a:ext cx="47880" cy="39600"/>
          </a:xfrm>
          <a:custGeom>
            <a:avLst/>
            <a:gdLst/>
            <a:ahLst/>
            <a:rect l="l" t="t" r="r" b="b"/>
            <a:pathLst>
              <a:path w="27" h="23">
                <a:moveTo>
                  <a:pt x="0" y="22"/>
                </a:moveTo>
                <a:lnTo>
                  <a:pt x="0" y="11"/>
                </a:lnTo>
                <a:lnTo>
                  <a:pt x="26" y="11"/>
                </a:lnTo>
                <a:lnTo>
                  <a:pt x="26" y="0"/>
                </a:lnTo>
                <a:lnTo>
                  <a:pt x="26" y="11"/>
                </a:lnTo>
                <a:lnTo>
                  <a:pt x="0" y="11"/>
                </a:lnTo>
                <a:lnTo>
                  <a:pt x="0" y="2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9" name=""/>
          <p:cNvSpPr/>
          <p:nvPr/>
        </p:nvSpPr>
        <p:spPr>
          <a:xfrm>
            <a:off x="9518760" y="2216160"/>
            <a:ext cx="46080" cy="39600"/>
          </a:xfrm>
          <a:custGeom>
            <a:avLst/>
            <a:gdLst/>
            <a:ahLst/>
            <a:rect l="l" t="t" r="r" b="b"/>
            <a:pathLst>
              <a:path w="26" h="23">
                <a:moveTo>
                  <a:pt x="0" y="11"/>
                </a:moveTo>
                <a:lnTo>
                  <a:pt x="11" y="22"/>
                </a:lnTo>
                <a:lnTo>
                  <a:pt x="25" y="7"/>
                </a:lnTo>
                <a:lnTo>
                  <a:pt x="5" y="0"/>
                </a:lnTo>
                <a:lnTo>
                  <a:pt x="0" y="11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0" name=""/>
          <p:cNvSpPr/>
          <p:nvPr/>
        </p:nvSpPr>
        <p:spPr>
          <a:xfrm>
            <a:off x="9669600" y="2259000"/>
            <a:ext cx="93600" cy="409680"/>
          </a:xfrm>
          <a:custGeom>
            <a:avLst/>
            <a:gdLst/>
            <a:ahLst/>
            <a:rect l="l" t="t" r="r" b="b"/>
            <a:pathLst>
              <a:path w="54" h="234">
                <a:moveTo>
                  <a:pt x="1" y="29"/>
                </a:moveTo>
                <a:lnTo>
                  <a:pt x="4" y="47"/>
                </a:lnTo>
                <a:lnTo>
                  <a:pt x="0" y="61"/>
                </a:lnTo>
                <a:lnTo>
                  <a:pt x="0" y="74"/>
                </a:lnTo>
                <a:lnTo>
                  <a:pt x="4" y="85"/>
                </a:lnTo>
                <a:lnTo>
                  <a:pt x="7" y="96"/>
                </a:lnTo>
                <a:lnTo>
                  <a:pt x="4" y="112"/>
                </a:lnTo>
                <a:lnTo>
                  <a:pt x="7" y="126"/>
                </a:lnTo>
                <a:lnTo>
                  <a:pt x="7" y="136"/>
                </a:lnTo>
                <a:lnTo>
                  <a:pt x="4" y="150"/>
                </a:lnTo>
                <a:lnTo>
                  <a:pt x="4" y="158"/>
                </a:lnTo>
                <a:lnTo>
                  <a:pt x="4" y="165"/>
                </a:lnTo>
                <a:lnTo>
                  <a:pt x="10" y="176"/>
                </a:lnTo>
                <a:lnTo>
                  <a:pt x="4" y="190"/>
                </a:lnTo>
                <a:lnTo>
                  <a:pt x="4" y="203"/>
                </a:lnTo>
                <a:lnTo>
                  <a:pt x="1" y="214"/>
                </a:lnTo>
                <a:lnTo>
                  <a:pt x="4" y="233"/>
                </a:lnTo>
                <a:lnTo>
                  <a:pt x="10" y="220"/>
                </a:lnTo>
                <a:lnTo>
                  <a:pt x="20" y="211"/>
                </a:lnTo>
                <a:lnTo>
                  <a:pt x="26" y="214"/>
                </a:lnTo>
                <a:lnTo>
                  <a:pt x="35" y="225"/>
                </a:lnTo>
                <a:lnTo>
                  <a:pt x="35" y="211"/>
                </a:lnTo>
                <a:lnTo>
                  <a:pt x="29" y="206"/>
                </a:lnTo>
                <a:lnTo>
                  <a:pt x="26" y="197"/>
                </a:lnTo>
                <a:lnTo>
                  <a:pt x="20" y="193"/>
                </a:lnTo>
                <a:lnTo>
                  <a:pt x="17" y="182"/>
                </a:lnTo>
                <a:lnTo>
                  <a:pt x="20" y="168"/>
                </a:lnTo>
                <a:lnTo>
                  <a:pt x="23" y="158"/>
                </a:lnTo>
                <a:lnTo>
                  <a:pt x="23" y="150"/>
                </a:lnTo>
                <a:lnTo>
                  <a:pt x="32" y="141"/>
                </a:lnTo>
                <a:lnTo>
                  <a:pt x="40" y="141"/>
                </a:lnTo>
                <a:lnTo>
                  <a:pt x="53" y="150"/>
                </a:lnTo>
                <a:lnTo>
                  <a:pt x="49" y="136"/>
                </a:lnTo>
                <a:lnTo>
                  <a:pt x="43" y="126"/>
                </a:lnTo>
                <a:lnTo>
                  <a:pt x="40" y="112"/>
                </a:lnTo>
                <a:lnTo>
                  <a:pt x="35" y="96"/>
                </a:lnTo>
                <a:lnTo>
                  <a:pt x="32" y="82"/>
                </a:lnTo>
                <a:lnTo>
                  <a:pt x="29" y="68"/>
                </a:lnTo>
                <a:lnTo>
                  <a:pt x="29" y="53"/>
                </a:lnTo>
                <a:lnTo>
                  <a:pt x="29" y="39"/>
                </a:lnTo>
                <a:lnTo>
                  <a:pt x="26" y="23"/>
                </a:lnTo>
                <a:lnTo>
                  <a:pt x="23" y="9"/>
                </a:lnTo>
                <a:lnTo>
                  <a:pt x="20" y="0"/>
                </a:lnTo>
                <a:lnTo>
                  <a:pt x="10" y="2"/>
                </a:lnTo>
                <a:lnTo>
                  <a:pt x="17" y="15"/>
                </a:lnTo>
                <a:lnTo>
                  <a:pt x="10" y="23"/>
                </a:lnTo>
                <a:lnTo>
                  <a:pt x="1" y="2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1" name=""/>
          <p:cNvSpPr/>
          <p:nvPr/>
        </p:nvSpPr>
        <p:spPr>
          <a:xfrm>
            <a:off x="6427800" y="1235160"/>
            <a:ext cx="61920" cy="71280"/>
          </a:xfrm>
          <a:custGeom>
            <a:avLst/>
            <a:gdLst/>
            <a:ahLst/>
            <a:rect l="l" t="t" r="r" b="b"/>
            <a:pathLst>
              <a:path w="36" h="41">
                <a:moveTo>
                  <a:pt x="6" y="40"/>
                </a:moveTo>
                <a:lnTo>
                  <a:pt x="28" y="31"/>
                </a:lnTo>
                <a:lnTo>
                  <a:pt x="35" y="16"/>
                </a:lnTo>
                <a:lnTo>
                  <a:pt x="13" y="0"/>
                </a:lnTo>
                <a:lnTo>
                  <a:pt x="0" y="16"/>
                </a:lnTo>
                <a:lnTo>
                  <a:pt x="6" y="4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2" name=""/>
          <p:cNvSpPr/>
          <p:nvPr/>
        </p:nvSpPr>
        <p:spPr>
          <a:xfrm>
            <a:off x="4479840" y="2028960"/>
            <a:ext cx="50760" cy="52200"/>
          </a:xfrm>
          <a:custGeom>
            <a:avLst/>
            <a:gdLst/>
            <a:ahLst/>
            <a:rect l="l" t="t" r="r" b="b"/>
            <a:pathLst>
              <a:path w="28" h="30">
                <a:moveTo>
                  <a:pt x="0" y="29"/>
                </a:moveTo>
                <a:lnTo>
                  <a:pt x="19" y="15"/>
                </a:lnTo>
                <a:lnTo>
                  <a:pt x="27" y="0"/>
                </a:lnTo>
                <a:lnTo>
                  <a:pt x="7" y="9"/>
                </a:lnTo>
                <a:lnTo>
                  <a:pt x="7" y="20"/>
                </a:lnTo>
                <a:lnTo>
                  <a:pt x="0" y="2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3" name=""/>
          <p:cNvSpPr/>
          <p:nvPr/>
        </p:nvSpPr>
        <p:spPr>
          <a:xfrm>
            <a:off x="5070600" y="2190600"/>
            <a:ext cx="46080" cy="42840"/>
          </a:xfrm>
          <a:custGeom>
            <a:avLst/>
            <a:gdLst/>
            <a:ahLst/>
            <a:rect l="l" t="t" r="r" b="b"/>
            <a:pathLst>
              <a:path w="27" h="24">
                <a:moveTo>
                  <a:pt x="0" y="4"/>
                </a:moveTo>
                <a:lnTo>
                  <a:pt x="11" y="23"/>
                </a:lnTo>
                <a:lnTo>
                  <a:pt x="26" y="23"/>
                </a:lnTo>
                <a:lnTo>
                  <a:pt x="26" y="12"/>
                </a:lnTo>
                <a:lnTo>
                  <a:pt x="14" y="0"/>
                </a:lnTo>
                <a:lnTo>
                  <a:pt x="0" y="4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4" name=""/>
          <p:cNvSpPr/>
          <p:nvPr/>
        </p:nvSpPr>
        <p:spPr>
          <a:xfrm>
            <a:off x="5118120" y="2165400"/>
            <a:ext cx="57240" cy="52200"/>
          </a:xfrm>
          <a:custGeom>
            <a:avLst/>
            <a:gdLst/>
            <a:ahLst/>
            <a:rect l="l" t="t" r="r" b="b"/>
            <a:pathLst>
              <a:path w="32" h="30">
                <a:moveTo>
                  <a:pt x="0" y="13"/>
                </a:moveTo>
                <a:lnTo>
                  <a:pt x="6" y="26"/>
                </a:lnTo>
                <a:lnTo>
                  <a:pt x="15" y="29"/>
                </a:lnTo>
                <a:lnTo>
                  <a:pt x="27" y="24"/>
                </a:lnTo>
                <a:lnTo>
                  <a:pt x="21" y="19"/>
                </a:lnTo>
                <a:lnTo>
                  <a:pt x="31" y="13"/>
                </a:lnTo>
                <a:lnTo>
                  <a:pt x="27" y="0"/>
                </a:lnTo>
                <a:lnTo>
                  <a:pt x="12" y="5"/>
                </a:lnTo>
                <a:lnTo>
                  <a:pt x="0" y="1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5" name=""/>
          <p:cNvSpPr/>
          <p:nvPr/>
        </p:nvSpPr>
        <p:spPr>
          <a:xfrm>
            <a:off x="5118120" y="2228760"/>
            <a:ext cx="49320" cy="41400"/>
          </a:xfrm>
          <a:custGeom>
            <a:avLst/>
            <a:gdLst/>
            <a:ahLst/>
            <a:rect l="l" t="t" r="r" b="b"/>
            <a:pathLst>
              <a:path w="27" h="24">
                <a:moveTo>
                  <a:pt x="0" y="0"/>
                </a:moveTo>
                <a:lnTo>
                  <a:pt x="7" y="23"/>
                </a:lnTo>
                <a:lnTo>
                  <a:pt x="18" y="23"/>
                </a:lnTo>
                <a:lnTo>
                  <a:pt x="26" y="0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6" name=""/>
          <p:cNvSpPr/>
          <p:nvPr/>
        </p:nvSpPr>
        <p:spPr>
          <a:xfrm>
            <a:off x="4505400" y="2016000"/>
            <a:ext cx="296640" cy="466920"/>
          </a:xfrm>
          <a:custGeom>
            <a:avLst/>
            <a:gdLst/>
            <a:ahLst/>
            <a:rect l="l" t="t" r="r" b="b"/>
            <a:pathLst>
              <a:path w="170" h="267">
                <a:moveTo>
                  <a:pt x="22" y="263"/>
                </a:moveTo>
                <a:lnTo>
                  <a:pt x="30" y="266"/>
                </a:lnTo>
                <a:lnTo>
                  <a:pt x="42" y="254"/>
                </a:lnTo>
                <a:lnTo>
                  <a:pt x="58" y="260"/>
                </a:lnTo>
                <a:lnTo>
                  <a:pt x="63" y="249"/>
                </a:lnTo>
                <a:lnTo>
                  <a:pt x="75" y="246"/>
                </a:lnTo>
                <a:lnTo>
                  <a:pt x="91" y="251"/>
                </a:lnTo>
                <a:lnTo>
                  <a:pt x="102" y="243"/>
                </a:lnTo>
                <a:lnTo>
                  <a:pt x="121" y="246"/>
                </a:lnTo>
                <a:lnTo>
                  <a:pt x="132" y="246"/>
                </a:lnTo>
                <a:lnTo>
                  <a:pt x="148" y="240"/>
                </a:lnTo>
                <a:lnTo>
                  <a:pt x="161" y="230"/>
                </a:lnTo>
                <a:lnTo>
                  <a:pt x="142" y="227"/>
                </a:lnTo>
                <a:lnTo>
                  <a:pt x="151" y="213"/>
                </a:lnTo>
                <a:lnTo>
                  <a:pt x="164" y="207"/>
                </a:lnTo>
                <a:lnTo>
                  <a:pt x="169" y="195"/>
                </a:lnTo>
                <a:lnTo>
                  <a:pt x="164" y="186"/>
                </a:lnTo>
                <a:lnTo>
                  <a:pt x="151" y="181"/>
                </a:lnTo>
                <a:lnTo>
                  <a:pt x="142" y="181"/>
                </a:lnTo>
                <a:lnTo>
                  <a:pt x="135" y="189"/>
                </a:lnTo>
                <a:lnTo>
                  <a:pt x="132" y="183"/>
                </a:lnTo>
                <a:lnTo>
                  <a:pt x="135" y="175"/>
                </a:lnTo>
                <a:lnTo>
                  <a:pt x="135" y="165"/>
                </a:lnTo>
                <a:lnTo>
                  <a:pt x="131" y="159"/>
                </a:lnTo>
                <a:lnTo>
                  <a:pt x="127" y="148"/>
                </a:lnTo>
                <a:lnTo>
                  <a:pt x="121" y="138"/>
                </a:lnTo>
                <a:lnTo>
                  <a:pt x="108" y="130"/>
                </a:lnTo>
                <a:lnTo>
                  <a:pt x="102" y="118"/>
                </a:lnTo>
                <a:lnTo>
                  <a:pt x="99" y="103"/>
                </a:lnTo>
                <a:lnTo>
                  <a:pt x="91" y="91"/>
                </a:lnTo>
                <a:lnTo>
                  <a:pt x="78" y="86"/>
                </a:lnTo>
                <a:lnTo>
                  <a:pt x="66" y="86"/>
                </a:lnTo>
                <a:lnTo>
                  <a:pt x="75" y="77"/>
                </a:lnTo>
                <a:lnTo>
                  <a:pt x="85" y="67"/>
                </a:lnTo>
                <a:lnTo>
                  <a:pt x="91" y="53"/>
                </a:lnTo>
                <a:lnTo>
                  <a:pt x="94" y="43"/>
                </a:lnTo>
                <a:lnTo>
                  <a:pt x="94" y="32"/>
                </a:lnTo>
                <a:lnTo>
                  <a:pt x="78" y="32"/>
                </a:lnTo>
                <a:lnTo>
                  <a:pt x="63" y="32"/>
                </a:lnTo>
                <a:lnTo>
                  <a:pt x="48" y="35"/>
                </a:lnTo>
                <a:lnTo>
                  <a:pt x="58" y="21"/>
                </a:lnTo>
                <a:lnTo>
                  <a:pt x="72" y="11"/>
                </a:lnTo>
                <a:lnTo>
                  <a:pt x="69" y="0"/>
                </a:lnTo>
                <a:lnTo>
                  <a:pt x="52" y="5"/>
                </a:lnTo>
                <a:lnTo>
                  <a:pt x="33" y="5"/>
                </a:lnTo>
                <a:lnTo>
                  <a:pt x="26" y="18"/>
                </a:lnTo>
                <a:lnTo>
                  <a:pt x="18" y="29"/>
                </a:lnTo>
                <a:lnTo>
                  <a:pt x="15" y="41"/>
                </a:lnTo>
                <a:lnTo>
                  <a:pt x="6" y="35"/>
                </a:lnTo>
                <a:lnTo>
                  <a:pt x="0" y="41"/>
                </a:lnTo>
                <a:lnTo>
                  <a:pt x="6" y="48"/>
                </a:lnTo>
                <a:lnTo>
                  <a:pt x="22" y="48"/>
                </a:lnTo>
                <a:lnTo>
                  <a:pt x="12" y="65"/>
                </a:lnTo>
                <a:lnTo>
                  <a:pt x="12" y="76"/>
                </a:lnTo>
                <a:lnTo>
                  <a:pt x="23" y="70"/>
                </a:lnTo>
                <a:lnTo>
                  <a:pt x="22" y="83"/>
                </a:lnTo>
                <a:lnTo>
                  <a:pt x="9" y="94"/>
                </a:lnTo>
                <a:lnTo>
                  <a:pt x="22" y="94"/>
                </a:lnTo>
                <a:lnTo>
                  <a:pt x="22" y="106"/>
                </a:lnTo>
                <a:lnTo>
                  <a:pt x="30" y="91"/>
                </a:lnTo>
                <a:lnTo>
                  <a:pt x="39" y="103"/>
                </a:lnTo>
                <a:lnTo>
                  <a:pt x="30" y="121"/>
                </a:lnTo>
                <a:lnTo>
                  <a:pt x="36" y="130"/>
                </a:lnTo>
                <a:lnTo>
                  <a:pt x="52" y="124"/>
                </a:lnTo>
                <a:lnTo>
                  <a:pt x="66" y="121"/>
                </a:lnTo>
                <a:lnTo>
                  <a:pt x="60" y="133"/>
                </a:lnTo>
                <a:lnTo>
                  <a:pt x="69" y="142"/>
                </a:lnTo>
                <a:lnTo>
                  <a:pt x="78" y="142"/>
                </a:lnTo>
                <a:lnTo>
                  <a:pt x="72" y="154"/>
                </a:lnTo>
                <a:lnTo>
                  <a:pt x="72" y="168"/>
                </a:lnTo>
                <a:lnTo>
                  <a:pt x="60" y="171"/>
                </a:lnTo>
                <a:lnTo>
                  <a:pt x="42" y="168"/>
                </a:lnTo>
                <a:lnTo>
                  <a:pt x="45" y="175"/>
                </a:lnTo>
                <a:lnTo>
                  <a:pt x="39" y="186"/>
                </a:lnTo>
                <a:lnTo>
                  <a:pt x="52" y="186"/>
                </a:lnTo>
                <a:lnTo>
                  <a:pt x="52" y="200"/>
                </a:lnTo>
                <a:lnTo>
                  <a:pt x="39" y="206"/>
                </a:lnTo>
                <a:lnTo>
                  <a:pt x="30" y="210"/>
                </a:lnTo>
                <a:lnTo>
                  <a:pt x="33" y="219"/>
                </a:lnTo>
                <a:lnTo>
                  <a:pt x="45" y="219"/>
                </a:lnTo>
                <a:lnTo>
                  <a:pt x="58" y="219"/>
                </a:lnTo>
                <a:lnTo>
                  <a:pt x="66" y="227"/>
                </a:lnTo>
                <a:lnTo>
                  <a:pt x="78" y="219"/>
                </a:lnTo>
                <a:lnTo>
                  <a:pt x="72" y="230"/>
                </a:lnTo>
                <a:lnTo>
                  <a:pt x="63" y="230"/>
                </a:lnTo>
                <a:lnTo>
                  <a:pt x="52" y="230"/>
                </a:lnTo>
                <a:lnTo>
                  <a:pt x="42" y="243"/>
                </a:lnTo>
                <a:lnTo>
                  <a:pt x="33" y="251"/>
                </a:lnTo>
                <a:lnTo>
                  <a:pt x="22" y="26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7" name=""/>
          <p:cNvSpPr/>
          <p:nvPr/>
        </p:nvSpPr>
        <p:spPr>
          <a:xfrm>
            <a:off x="4376880" y="2208240"/>
            <a:ext cx="166680" cy="196920"/>
          </a:xfrm>
          <a:custGeom>
            <a:avLst/>
            <a:gdLst/>
            <a:ahLst/>
            <a:rect l="l" t="t" r="r" b="b"/>
            <a:pathLst>
              <a:path w="95" h="112">
                <a:moveTo>
                  <a:pt x="0" y="92"/>
                </a:moveTo>
                <a:lnTo>
                  <a:pt x="3" y="102"/>
                </a:lnTo>
                <a:lnTo>
                  <a:pt x="15" y="111"/>
                </a:lnTo>
                <a:lnTo>
                  <a:pt x="29" y="108"/>
                </a:lnTo>
                <a:lnTo>
                  <a:pt x="45" y="102"/>
                </a:lnTo>
                <a:lnTo>
                  <a:pt x="59" y="95"/>
                </a:lnTo>
                <a:lnTo>
                  <a:pt x="78" y="92"/>
                </a:lnTo>
                <a:lnTo>
                  <a:pt x="81" y="78"/>
                </a:lnTo>
                <a:lnTo>
                  <a:pt x="84" y="67"/>
                </a:lnTo>
                <a:lnTo>
                  <a:pt x="84" y="51"/>
                </a:lnTo>
                <a:lnTo>
                  <a:pt x="78" y="40"/>
                </a:lnTo>
                <a:lnTo>
                  <a:pt x="94" y="30"/>
                </a:lnTo>
                <a:lnTo>
                  <a:pt x="90" y="14"/>
                </a:lnTo>
                <a:lnTo>
                  <a:pt x="84" y="2"/>
                </a:lnTo>
                <a:lnTo>
                  <a:pt x="68" y="2"/>
                </a:lnTo>
                <a:lnTo>
                  <a:pt x="57" y="0"/>
                </a:lnTo>
                <a:lnTo>
                  <a:pt x="39" y="2"/>
                </a:lnTo>
                <a:lnTo>
                  <a:pt x="29" y="19"/>
                </a:lnTo>
                <a:lnTo>
                  <a:pt x="42" y="22"/>
                </a:lnTo>
                <a:lnTo>
                  <a:pt x="36" y="30"/>
                </a:lnTo>
                <a:lnTo>
                  <a:pt x="23" y="30"/>
                </a:lnTo>
                <a:lnTo>
                  <a:pt x="12" y="30"/>
                </a:lnTo>
                <a:lnTo>
                  <a:pt x="6" y="40"/>
                </a:lnTo>
                <a:lnTo>
                  <a:pt x="15" y="43"/>
                </a:lnTo>
                <a:lnTo>
                  <a:pt x="6" y="51"/>
                </a:lnTo>
                <a:lnTo>
                  <a:pt x="15" y="63"/>
                </a:lnTo>
                <a:lnTo>
                  <a:pt x="23" y="63"/>
                </a:lnTo>
                <a:lnTo>
                  <a:pt x="15" y="78"/>
                </a:lnTo>
                <a:lnTo>
                  <a:pt x="12" y="92"/>
                </a:lnTo>
                <a:lnTo>
                  <a:pt x="0" y="9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8" name=""/>
          <p:cNvSpPr/>
          <p:nvPr/>
        </p:nvSpPr>
        <p:spPr>
          <a:xfrm>
            <a:off x="5033880" y="2790720"/>
            <a:ext cx="49320" cy="71640"/>
          </a:xfrm>
          <a:custGeom>
            <a:avLst/>
            <a:gdLst/>
            <a:ahLst/>
            <a:rect l="l" t="t" r="r" b="b"/>
            <a:pathLst>
              <a:path w="27" h="41">
                <a:moveTo>
                  <a:pt x="4" y="13"/>
                </a:moveTo>
                <a:lnTo>
                  <a:pt x="0" y="23"/>
                </a:lnTo>
                <a:lnTo>
                  <a:pt x="4" y="28"/>
                </a:lnTo>
                <a:lnTo>
                  <a:pt x="16" y="40"/>
                </a:lnTo>
                <a:lnTo>
                  <a:pt x="21" y="28"/>
                </a:lnTo>
                <a:lnTo>
                  <a:pt x="26" y="20"/>
                </a:lnTo>
                <a:lnTo>
                  <a:pt x="21" y="13"/>
                </a:lnTo>
                <a:lnTo>
                  <a:pt x="21" y="0"/>
                </a:lnTo>
                <a:lnTo>
                  <a:pt x="16" y="8"/>
                </a:lnTo>
                <a:lnTo>
                  <a:pt x="4" y="1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4840" bIns="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9" name=""/>
          <p:cNvSpPr/>
          <p:nvPr/>
        </p:nvSpPr>
        <p:spPr>
          <a:xfrm>
            <a:off x="5021280" y="2863800"/>
            <a:ext cx="54000" cy="103320"/>
          </a:xfrm>
          <a:custGeom>
            <a:avLst/>
            <a:gdLst/>
            <a:ahLst/>
            <a:rect l="l" t="t" r="r" b="b"/>
            <a:pathLst>
              <a:path w="31" h="59">
                <a:moveTo>
                  <a:pt x="0" y="7"/>
                </a:moveTo>
                <a:lnTo>
                  <a:pt x="0" y="15"/>
                </a:lnTo>
                <a:lnTo>
                  <a:pt x="6" y="24"/>
                </a:lnTo>
                <a:lnTo>
                  <a:pt x="6" y="36"/>
                </a:lnTo>
                <a:lnTo>
                  <a:pt x="3" y="49"/>
                </a:lnTo>
                <a:lnTo>
                  <a:pt x="12" y="58"/>
                </a:lnTo>
                <a:lnTo>
                  <a:pt x="18" y="49"/>
                </a:lnTo>
                <a:lnTo>
                  <a:pt x="26" y="49"/>
                </a:lnTo>
                <a:lnTo>
                  <a:pt x="30" y="39"/>
                </a:lnTo>
                <a:lnTo>
                  <a:pt x="30" y="27"/>
                </a:lnTo>
                <a:lnTo>
                  <a:pt x="30" y="18"/>
                </a:lnTo>
                <a:lnTo>
                  <a:pt x="30" y="7"/>
                </a:lnTo>
                <a:lnTo>
                  <a:pt x="20" y="0"/>
                </a:lnTo>
                <a:lnTo>
                  <a:pt x="12" y="7"/>
                </a:lnTo>
                <a:lnTo>
                  <a:pt x="6" y="7"/>
                </a:lnTo>
                <a:lnTo>
                  <a:pt x="0" y="7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0" name=""/>
          <p:cNvSpPr/>
          <p:nvPr/>
        </p:nvSpPr>
        <p:spPr>
          <a:xfrm>
            <a:off x="5170320" y="2982960"/>
            <a:ext cx="111240" cy="63360"/>
          </a:xfrm>
          <a:custGeom>
            <a:avLst/>
            <a:gdLst/>
            <a:ahLst/>
            <a:rect l="l" t="t" r="r" b="b"/>
            <a:pathLst>
              <a:path w="64" h="36">
                <a:moveTo>
                  <a:pt x="0" y="7"/>
                </a:moveTo>
                <a:lnTo>
                  <a:pt x="6" y="18"/>
                </a:lnTo>
                <a:lnTo>
                  <a:pt x="11" y="18"/>
                </a:lnTo>
                <a:lnTo>
                  <a:pt x="26" y="24"/>
                </a:lnTo>
                <a:lnTo>
                  <a:pt x="36" y="27"/>
                </a:lnTo>
                <a:lnTo>
                  <a:pt x="42" y="35"/>
                </a:lnTo>
                <a:lnTo>
                  <a:pt x="53" y="35"/>
                </a:lnTo>
                <a:lnTo>
                  <a:pt x="56" y="30"/>
                </a:lnTo>
                <a:lnTo>
                  <a:pt x="53" y="21"/>
                </a:lnTo>
                <a:lnTo>
                  <a:pt x="56" y="10"/>
                </a:lnTo>
                <a:lnTo>
                  <a:pt x="63" y="0"/>
                </a:lnTo>
                <a:lnTo>
                  <a:pt x="50" y="4"/>
                </a:lnTo>
                <a:lnTo>
                  <a:pt x="36" y="4"/>
                </a:lnTo>
                <a:lnTo>
                  <a:pt x="26" y="4"/>
                </a:lnTo>
                <a:lnTo>
                  <a:pt x="17" y="2"/>
                </a:lnTo>
                <a:lnTo>
                  <a:pt x="6" y="2"/>
                </a:lnTo>
                <a:lnTo>
                  <a:pt x="0" y="7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1" name=""/>
          <p:cNvSpPr/>
          <p:nvPr/>
        </p:nvSpPr>
        <p:spPr>
          <a:xfrm>
            <a:off x="5472000" y="2982960"/>
            <a:ext cx="76320" cy="69840"/>
          </a:xfrm>
          <a:custGeom>
            <a:avLst/>
            <a:gdLst/>
            <a:ahLst/>
            <a:rect l="l" t="t" r="r" b="b"/>
            <a:pathLst>
              <a:path w="44" h="40">
                <a:moveTo>
                  <a:pt x="0" y="12"/>
                </a:moveTo>
                <a:lnTo>
                  <a:pt x="9" y="18"/>
                </a:lnTo>
                <a:lnTo>
                  <a:pt x="9" y="29"/>
                </a:lnTo>
                <a:lnTo>
                  <a:pt x="12" y="33"/>
                </a:lnTo>
                <a:lnTo>
                  <a:pt x="17" y="33"/>
                </a:lnTo>
                <a:lnTo>
                  <a:pt x="23" y="39"/>
                </a:lnTo>
                <a:lnTo>
                  <a:pt x="33" y="33"/>
                </a:lnTo>
                <a:lnTo>
                  <a:pt x="39" y="39"/>
                </a:lnTo>
                <a:lnTo>
                  <a:pt x="36" y="29"/>
                </a:lnTo>
                <a:lnTo>
                  <a:pt x="33" y="18"/>
                </a:lnTo>
                <a:lnTo>
                  <a:pt x="43" y="20"/>
                </a:lnTo>
                <a:lnTo>
                  <a:pt x="36" y="9"/>
                </a:lnTo>
                <a:lnTo>
                  <a:pt x="23" y="4"/>
                </a:lnTo>
                <a:lnTo>
                  <a:pt x="14" y="0"/>
                </a:lnTo>
                <a:lnTo>
                  <a:pt x="6" y="4"/>
                </a:lnTo>
                <a:lnTo>
                  <a:pt x="0" y="1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2" name=""/>
          <p:cNvSpPr/>
          <p:nvPr/>
        </p:nvSpPr>
        <p:spPr>
          <a:xfrm>
            <a:off x="5556240" y="3087720"/>
            <a:ext cx="96840" cy="41400"/>
          </a:xfrm>
          <a:custGeom>
            <a:avLst/>
            <a:gdLst/>
            <a:ahLst/>
            <a:rect l="l" t="t" r="r" b="b"/>
            <a:pathLst>
              <a:path w="55" h="23">
                <a:moveTo>
                  <a:pt x="0" y="14"/>
                </a:moveTo>
                <a:lnTo>
                  <a:pt x="7" y="14"/>
                </a:lnTo>
                <a:lnTo>
                  <a:pt x="20" y="14"/>
                </a:lnTo>
                <a:lnTo>
                  <a:pt x="27" y="22"/>
                </a:lnTo>
                <a:lnTo>
                  <a:pt x="38" y="22"/>
                </a:lnTo>
                <a:lnTo>
                  <a:pt x="54" y="18"/>
                </a:lnTo>
                <a:lnTo>
                  <a:pt x="54" y="10"/>
                </a:lnTo>
                <a:lnTo>
                  <a:pt x="44" y="14"/>
                </a:lnTo>
                <a:lnTo>
                  <a:pt x="44" y="8"/>
                </a:lnTo>
                <a:lnTo>
                  <a:pt x="33" y="10"/>
                </a:lnTo>
                <a:lnTo>
                  <a:pt x="23" y="4"/>
                </a:lnTo>
                <a:lnTo>
                  <a:pt x="14" y="8"/>
                </a:lnTo>
                <a:lnTo>
                  <a:pt x="11" y="4"/>
                </a:lnTo>
                <a:lnTo>
                  <a:pt x="0" y="0"/>
                </a:lnTo>
                <a:lnTo>
                  <a:pt x="0" y="14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3" name=""/>
          <p:cNvSpPr/>
          <p:nvPr/>
        </p:nvSpPr>
        <p:spPr>
          <a:xfrm>
            <a:off x="5857920" y="3087720"/>
            <a:ext cx="81000" cy="41400"/>
          </a:xfrm>
          <a:custGeom>
            <a:avLst/>
            <a:gdLst/>
            <a:ahLst/>
            <a:rect l="l" t="t" r="r" b="b"/>
            <a:pathLst>
              <a:path w="45" h="23">
                <a:moveTo>
                  <a:pt x="0" y="13"/>
                </a:moveTo>
                <a:lnTo>
                  <a:pt x="6" y="22"/>
                </a:lnTo>
                <a:lnTo>
                  <a:pt x="16" y="22"/>
                </a:lnTo>
                <a:lnTo>
                  <a:pt x="25" y="19"/>
                </a:lnTo>
                <a:lnTo>
                  <a:pt x="28" y="16"/>
                </a:lnTo>
                <a:lnTo>
                  <a:pt x="37" y="16"/>
                </a:lnTo>
                <a:lnTo>
                  <a:pt x="34" y="10"/>
                </a:lnTo>
                <a:lnTo>
                  <a:pt x="44" y="0"/>
                </a:lnTo>
                <a:lnTo>
                  <a:pt x="34" y="2"/>
                </a:lnTo>
                <a:lnTo>
                  <a:pt x="22" y="5"/>
                </a:lnTo>
                <a:lnTo>
                  <a:pt x="16" y="7"/>
                </a:lnTo>
                <a:lnTo>
                  <a:pt x="10" y="10"/>
                </a:lnTo>
                <a:lnTo>
                  <a:pt x="0" y="1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4" name=""/>
          <p:cNvSpPr/>
          <p:nvPr/>
        </p:nvSpPr>
        <p:spPr>
          <a:xfrm>
            <a:off x="4819680" y="2919240"/>
            <a:ext cx="42840" cy="38160"/>
          </a:xfrm>
          <a:custGeom>
            <a:avLst/>
            <a:gdLst/>
            <a:ahLst/>
            <a:rect l="l" t="t" r="r" b="b"/>
            <a:pathLst>
              <a:path w="25" h="22">
                <a:moveTo>
                  <a:pt x="0" y="11"/>
                </a:moveTo>
                <a:lnTo>
                  <a:pt x="6" y="13"/>
                </a:lnTo>
                <a:lnTo>
                  <a:pt x="17" y="21"/>
                </a:lnTo>
                <a:lnTo>
                  <a:pt x="24" y="7"/>
                </a:lnTo>
                <a:lnTo>
                  <a:pt x="10" y="0"/>
                </a:lnTo>
                <a:lnTo>
                  <a:pt x="0" y="11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5" name=""/>
          <p:cNvSpPr/>
          <p:nvPr/>
        </p:nvSpPr>
        <p:spPr>
          <a:xfrm>
            <a:off x="5697360" y="3052800"/>
            <a:ext cx="49320" cy="42840"/>
          </a:xfrm>
          <a:custGeom>
            <a:avLst/>
            <a:gdLst/>
            <a:ahLst/>
            <a:rect l="l" t="t" r="r" b="b"/>
            <a:pathLst>
              <a:path w="28" h="24">
                <a:moveTo>
                  <a:pt x="0" y="9"/>
                </a:moveTo>
                <a:lnTo>
                  <a:pt x="6" y="23"/>
                </a:lnTo>
                <a:lnTo>
                  <a:pt x="20" y="13"/>
                </a:lnTo>
                <a:lnTo>
                  <a:pt x="27" y="0"/>
                </a:lnTo>
                <a:lnTo>
                  <a:pt x="0" y="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6" name=""/>
          <p:cNvSpPr/>
          <p:nvPr/>
        </p:nvSpPr>
        <p:spPr>
          <a:xfrm>
            <a:off x="5640480" y="2946240"/>
            <a:ext cx="47520" cy="41400"/>
          </a:xfrm>
          <a:custGeom>
            <a:avLst/>
            <a:gdLst/>
            <a:ahLst/>
            <a:rect l="l" t="t" r="r" b="b"/>
            <a:pathLst>
              <a:path w="27" h="23">
                <a:moveTo>
                  <a:pt x="0" y="0"/>
                </a:moveTo>
                <a:lnTo>
                  <a:pt x="26" y="0"/>
                </a:lnTo>
                <a:lnTo>
                  <a:pt x="26" y="2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7" name=""/>
          <p:cNvSpPr/>
          <p:nvPr/>
        </p:nvSpPr>
        <p:spPr>
          <a:xfrm>
            <a:off x="5638680" y="2975040"/>
            <a:ext cx="360" cy="3240"/>
          </a:xfrm>
          <a:prstGeom prst="line">
            <a:avLst/>
          </a:pr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8" name=""/>
          <p:cNvSpPr/>
          <p:nvPr/>
        </p:nvSpPr>
        <p:spPr>
          <a:xfrm>
            <a:off x="5029200" y="4148280"/>
            <a:ext cx="46080" cy="41040"/>
          </a:xfrm>
          <a:custGeom>
            <a:avLst/>
            <a:gdLst/>
            <a:ahLst/>
            <a:rect l="l" t="t" r="r" b="b"/>
            <a:pathLst>
              <a:path w="26" h="24">
                <a:moveTo>
                  <a:pt x="0" y="23"/>
                </a:moveTo>
                <a:lnTo>
                  <a:pt x="16" y="23"/>
                </a:lnTo>
                <a:lnTo>
                  <a:pt x="25" y="9"/>
                </a:lnTo>
                <a:lnTo>
                  <a:pt x="16" y="0"/>
                </a:lnTo>
                <a:lnTo>
                  <a:pt x="0" y="2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760" bIns="-5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9" name=""/>
          <p:cNvSpPr/>
          <p:nvPr/>
        </p:nvSpPr>
        <p:spPr>
          <a:xfrm>
            <a:off x="8682120" y="4594320"/>
            <a:ext cx="1404720" cy="976320"/>
          </a:xfrm>
          <a:custGeom>
            <a:avLst/>
            <a:gdLst/>
            <a:ahLst/>
            <a:rect l="l" t="t" r="r" b="b"/>
            <a:pathLst>
              <a:path w="804" h="559">
                <a:moveTo>
                  <a:pt x="36" y="448"/>
                </a:moveTo>
                <a:lnTo>
                  <a:pt x="45" y="449"/>
                </a:lnTo>
                <a:lnTo>
                  <a:pt x="55" y="463"/>
                </a:lnTo>
                <a:lnTo>
                  <a:pt x="66" y="466"/>
                </a:lnTo>
                <a:lnTo>
                  <a:pt x="75" y="466"/>
                </a:lnTo>
                <a:lnTo>
                  <a:pt x="88" y="466"/>
                </a:lnTo>
                <a:lnTo>
                  <a:pt x="99" y="466"/>
                </a:lnTo>
                <a:lnTo>
                  <a:pt x="102" y="460"/>
                </a:lnTo>
                <a:lnTo>
                  <a:pt x="112" y="452"/>
                </a:lnTo>
                <a:lnTo>
                  <a:pt x="121" y="452"/>
                </a:lnTo>
                <a:lnTo>
                  <a:pt x="128" y="445"/>
                </a:lnTo>
                <a:lnTo>
                  <a:pt x="132" y="442"/>
                </a:lnTo>
                <a:lnTo>
                  <a:pt x="148" y="439"/>
                </a:lnTo>
                <a:lnTo>
                  <a:pt x="158" y="439"/>
                </a:lnTo>
                <a:lnTo>
                  <a:pt x="172" y="439"/>
                </a:lnTo>
                <a:lnTo>
                  <a:pt x="184" y="439"/>
                </a:lnTo>
                <a:lnTo>
                  <a:pt x="194" y="439"/>
                </a:lnTo>
                <a:lnTo>
                  <a:pt x="202" y="439"/>
                </a:lnTo>
                <a:lnTo>
                  <a:pt x="211" y="434"/>
                </a:lnTo>
                <a:lnTo>
                  <a:pt x="214" y="422"/>
                </a:lnTo>
                <a:lnTo>
                  <a:pt x="227" y="419"/>
                </a:lnTo>
                <a:lnTo>
                  <a:pt x="237" y="415"/>
                </a:lnTo>
                <a:lnTo>
                  <a:pt x="248" y="410"/>
                </a:lnTo>
                <a:lnTo>
                  <a:pt x="257" y="404"/>
                </a:lnTo>
                <a:lnTo>
                  <a:pt x="270" y="407"/>
                </a:lnTo>
                <a:lnTo>
                  <a:pt x="281" y="404"/>
                </a:lnTo>
                <a:lnTo>
                  <a:pt x="294" y="404"/>
                </a:lnTo>
                <a:lnTo>
                  <a:pt x="303" y="398"/>
                </a:lnTo>
                <a:lnTo>
                  <a:pt x="314" y="395"/>
                </a:lnTo>
                <a:lnTo>
                  <a:pt x="324" y="393"/>
                </a:lnTo>
                <a:lnTo>
                  <a:pt x="339" y="393"/>
                </a:lnTo>
                <a:lnTo>
                  <a:pt x="347" y="393"/>
                </a:lnTo>
                <a:lnTo>
                  <a:pt x="357" y="393"/>
                </a:lnTo>
                <a:lnTo>
                  <a:pt x="366" y="398"/>
                </a:lnTo>
                <a:lnTo>
                  <a:pt x="376" y="401"/>
                </a:lnTo>
                <a:lnTo>
                  <a:pt x="387" y="401"/>
                </a:lnTo>
                <a:lnTo>
                  <a:pt x="399" y="404"/>
                </a:lnTo>
                <a:lnTo>
                  <a:pt x="409" y="410"/>
                </a:lnTo>
                <a:lnTo>
                  <a:pt x="418" y="415"/>
                </a:lnTo>
                <a:lnTo>
                  <a:pt x="415" y="422"/>
                </a:lnTo>
                <a:lnTo>
                  <a:pt x="426" y="428"/>
                </a:lnTo>
                <a:lnTo>
                  <a:pt x="429" y="439"/>
                </a:lnTo>
                <a:lnTo>
                  <a:pt x="436" y="448"/>
                </a:lnTo>
                <a:lnTo>
                  <a:pt x="439" y="457"/>
                </a:lnTo>
                <a:lnTo>
                  <a:pt x="445" y="466"/>
                </a:lnTo>
                <a:lnTo>
                  <a:pt x="448" y="457"/>
                </a:lnTo>
                <a:lnTo>
                  <a:pt x="456" y="449"/>
                </a:lnTo>
                <a:lnTo>
                  <a:pt x="466" y="442"/>
                </a:lnTo>
                <a:lnTo>
                  <a:pt x="478" y="436"/>
                </a:lnTo>
                <a:lnTo>
                  <a:pt x="482" y="425"/>
                </a:lnTo>
                <a:lnTo>
                  <a:pt x="488" y="419"/>
                </a:lnTo>
                <a:lnTo>
                  <a:pt x="491" y="436"/>
                </a:lnTo>
                <a:lnTo>
                  <a:pt x="485" y="445"/>
                </a:lnTo>
                <a:lnTo>
                  <a:pt x="482" y="455"/>
                </a:lnTo>
                <a:lnTo>
                  <a:pt x="478" y="463"/>
                </a:lnTo>
                <a:lnTo>
                  <a:pt x="472" y="466"/>
                </a:lnTo>
                <a:lnTo>
                  <a:pt x="469" y="472"/>
                </a:lnTo>
                <a:lnTo>
                  <a:pt x="478" y="469"/>
                </a:lnTo>
                <a:lnTo>
                  <a:pt x="488" y="469"/>
                </a:lnTo>
                <a:lnTo>
                  <a:pt x="491" y="460"/>
                </a:lnTo>
                <a:lnTo>
                  <a:pt x="493" y="449"/>
                </a:lnTo>
                <a:lnTo>
                  <a:pt x="499" y="457"/>
                </a:lnTo>
                <a:lnTo>
                  <a:pt x="502" y="466"/>
                </a:lnTo>
                <a:lnTo>
                  <a:pt x="499" y="474"/>
                </a:lnTo>
                <a:lnTo>
                  <a:pt x="493" y="480"/>
                </a:lnTo>
                <a:lnTo>
                  <a:pt x="505" y="480"/>
                </a:lnTo>
                <a:lnTo>
                  <a:pt x="518" y="484"/>
                </a:lnTo>
                <a:lnTo>
                  <a:pt x="524" y="493"/>
                </a:lnTo>
                <a:lnTo>
                  <a:pt x="529" y="504"/>
                </a:lnTo>
                <a:lnTo>
                  <a:pt x="527" y="510"/>
                </a:lnTo>
                <a:lnTo>
                  <a:pt x="529" y="517"/>
                </a:lnTo>
                <a:lnTo>
                  <a:pt x="535" y="525"/>
                </a:lnTo>
                <a:lnTo>
                  <a:pt x="542" y="531"/>
                </a:lnTo>
                <a:lnTo>
                  <a:pt x="554" y="534"/>
                </a:lnTo>
                <a:lnTo>
                  <a:pt x="561" y="542"/>
                </a:lnTo>
                <a:lnTo>
                  <a:pt x="565" y="536"/>
                </a:lnTo>
                <a:lnTo>
                  <a:pt x="575" y="539"/>
                </a:lnTo>
                <a:lnTo>
                  <a:pt x="584" y="542"/>
                </a:lnTo>
                <a:lnTo>
                  <a:pt x="594" y="546"/>
                </a:lnTo>
                <a:lnTo>
                  <a:pt x="600" y="549"/>
                </a:lnTo>
                <a:lnTo>
                  <a:pt x="611" y="542"/>
                </a:lnTo>
                <a:lnTo>
                  <a:pt x="621" y="536"/>
                </a:lnTo>
                <a:lnTo>
                  <a:pt x="627" y="528"/>
                </a:lnTo>
                <a:lnTo>
                  <a:pt x="630" y="542"/>
                </a:lnTo>
                <a:lnTo>
                  <a:pt x="641" y="536"/>
                </a:lnTo>
                <a:lnTo>
                  <a:pt x="641" y="546"/>
                </a:lnTo>
                <a:lnTo>
                  <a:pt x="651" y="552"/>
                </a:lnTo>
                <a:lnTo>
                  <a:pt x="660" y="558"/>
                </a:lnTo>
                <a:lnTo>
                  <a:pt x="670" y="546"/>
                </a:lnTo>
                <a:lnTo>
                  <a:pt x="674" y="542"/>
                </a:lnTo>
                <a:lnTo>
                  <a:pt x="687" y="534"/>
                </a:lnTo>
                <a:lnTo>
                  <a:pt x="693" y="531"/>
                </a:lnTo>
                <a:lnTo>
                  <a:pt x="706" y="528"/>
                </a:lnTo>
                <a:lnTo>
                  <a:pt x="717" y="528"/>
                </a:lnTo>
                <a:lnTo>
                  <a:pt x="727" y="522"/>
                </a:lnTo>
                <a:lnTo>
                  <a:pt x="730" y="514"/>
                </a:lnTo>
                <a:lnTo>
                  <a:pt x="730" y="504"/>
                </a:lnTo>
                <a:lnTo>
                  <a:pt x="733" y="493"/>
                </a:lnTo>
                <a:lnTo>
                  <a:pt x="736" y="481"/>
                </a:lnTo>
                <a:lnTo>
                  <a:pt x="742" y="472"/>
                </a:lnTo>
                <a:lnTo>
                  <a:pt x="747" y="463"/>
                </a:lnTo>
                <a:lnTo>
                  <a:pt x="750" y="449"/>
                </a:lnTo>
                <a:lnTo>
                  <a:pt x="757" y="439"/>
                </a:lnTo>
                <a:lnTo>
                  <a:pt x="760" y="434"/>
                </a:lnTo>
                <a:lnTo>
                  <a:pt x="766" y="422"/>
                </a:lnTo>
                <a:lnTo>
                  <a:pt x="776" y="417"/>
                </a:lnTo>
                <a:lnTo>
                  <a:pt x="779" y="410"/>
                </a:lnTo>
                <a:lnTo>
                  <a:pt x="784" y="401"/>
                </a:lnTo>
                <a:lnTo>
                  <a:pt x="787" y="393"/>
                </a:lnTo>
                <a:lnTo>
                  <a:pt x="790" y="383"/>
                </a:lnTo>
                <a:lnTo>
                  <a:pt x="790" y="372"/>
                </a:lnTo>
                <a:lnTo>
                  <a:pt x="796" y="360"/>
                </a:lnTo>
                <a:lnTo>
                  <a:pt x="799" y="350"/>
                </a:lnTo>
                <a:lnTo>
                  <a:pt x="799" y="342"/>
                </a:lnTo>
                <a:lnTo>
                  <a:pt x="803" y="333"/>
                </a:lnTo>
                <a:lnTo>
                  <a:pt x="799" y="322"/>
                </a:lnTo>
                <a:lnTo>
                  <a:pt x="796" y="312"/>
                </a:lnTo>
                <a:lnTo>
                  <a:pt x="793" y="301"/>
                </a:lnTo>
                <a:lnTo>
                  <a:pt x="790" y="290"/>
                </a:lnTo>
                <a:lnTo>
                  <a:pt x="790" y="283"/>
                </a:lnTo>
                <a:lnTo>
                  <a:pt x="787" y="271"/>
                </a:lnTo>
                <a:lnTo>
                  <a:pt x="780" y="263"/>
                </a:lnTo>
                <a:lnTo>
                  <a:pt x="772" y="253"/>
                </a:lnTo>
                <a:lnTo>
                  <a:pt x="766" y="242"/>
                </a:lnTo>
                <a:lnTo>
                  <a:pt x="757" y="239"/>
                </a:lnTo>
                <a:lnTo>
                  <a:pt x="750" y="233"/>
                </a:lnTo>
                <a:lnTo>
                  <a:pt x="747" y="225"/>
                </a:lnTo>
                <a:lnTo>
                  <a:pt x="747" y="215"/>
                </a:lnTo>
                <a:lnTo>
                  <a:pt x="739" y="212"/>
                </a:lnTo>
                <a:lnTo>
                  <a:pt x="730" y="204"/>
                </a:lnTo>
                <a:lnTo>
                  <a:pt x="723" y="212"/>
                </a:lnTo>
                <a:lnTo>
                  <a:pt x="720" y="201"/>
                </a:lnTo>
                <a:lnTo>
                  <a:pt x="717" y="193"/>
                </a:lnTo>
                <a:lnTo>
                  <a:pt x="714" y="186"/>
                </a:lnTo>
                <a:lnTo>
                  <a:pt x="706" y="183"/>
                </a:lnTo>
                <a:lnTo>
                  <a:pt x="706" y="174"/>
                </a:lnTo>
                <a:lnTo>
                  <a:pt x="697" y="169"/>
                </a:lnTo>
                <a:lnTo>
                  <a:pt x="687" y="160"/>
                </a:lnTo>
                <a:lnTo>
                  <a:pt x="678" y="156"/>
                </a:lnTo>
                <a:lnTo>
                  <a:pt x="670" y="153"/>
                </a:lnTo>
                <a:lnTo>
                  <a:pt x="660" y="147"/>
                </a:lnTo>
                <a:lnTo>
                  <a:pt x="657" y="142"/>
                </a:lnTo>
                <a:lnTo>
                  <a:pt x="651" y="133"/>
                </a:lnTo>
                <a:lnTo>
                  <a:pt x="654" y="126"/>
                </a:lnTo>
                <a:lnTo>
                  <a:pt x="651" y="115"/>
                </a:lnTo>
                <a:lnTo>
                  <a:pt x="648" y="109"/>
                </a:lnTo>
                <a:lnTo>
                  <a:pt x="641" y="101"/>
                </a:lnTo>
                <a:lnTo>
                  <a:pt x="641" y="91"/>
                </a:lnTo>
                <a:lnTo>
                  <a:pt x="637" y="83"/>
                </a:lnTo>
                <a:lnTo>
                  <a:pt x="637" y="74"/>
                </a:lnTo>
                <a:lnTo>
                  <a:pt x="627" y="66"/>
                </a:lnTo>
                <a:lnTo>
                  <a:pt x="624" y="62"/>
                </a:lnTo>
                <a:lnTo>
                  <a:pt x="611" y="64"/>
                </a:lnTo>
                <a:lnTo>
                  <a:pt x="605" y="62"/>
                </a:lnTo>
                <a:lnTo>
                  <a:pt x="602" y="50"/>
                </a:lnTo>
                <a:lnTo>
                  <a:pt x="602" y="42"/>
                </a:lnTo>
                <a:lnTo>
                  <a:pt x="597" y="32"/>
                </a:lnTo>
                <a:lnTo>
                  <a:pt x="594" y="21"/>
                </a:lnTo>
                <a:lnTo>
                  <a:pt x="588" y="12"/>
                </a:lnTo>
                <a:lnTo>
                  <a:pt x="588" y="1"/>
                </a:lnTo>
                <a:lnTo>
                  <a:pt x="578" y="0"/>
                </a:lnTo>
                <a:lnTo>
                  <a:pt x="572" y="4"/>
                </a:lnTo>
                <a:lnTo>
                  <a:pt x="572" y="15"/>
                </a:lnTo>
                <a:lnTo>
                  <a:pt x="565" y="21"/>
                </a:lnTo>
                <a:lnTo>
                  <a:pt x="565" y="32"/>
                </a:lnTo>
                <a:lnTo>
                  <a:pt x="565" y="36"/>
                </a:lnTo>
                <a:lnTo>
                  <a:pt x="564" y="47"/>
                </a:lnTo>
                <a:lnTo>
                  <a:pt x="564" y="56"/>
                </a:lnTo>
                <a:lnTo>
                  <a:pt x="564" y="66"/>
                </a:lnTo>
                <a:lnTo>
                  <a:pt x="564" y="74"/>
                </a:lnTo>
                <a:lnTo>
                  <a:pt x="564" y="83"/>
                </a:lnTo>
                <a:lnTo>
                  <a:pt x="561" y="94"/>
                </a:lnTo>
                <a:lnTo>
                  <a:pt x="557" y="101"/>
                </a:lnTo>
                <a:lnTo>
                  <a:pt x="551" y="109"/>
                </a:lnTo>
                <a:lnTo>
                  <a:pt x="551" y="121"/>
                </a:lnTo>
                <a:lnTo>
                  <a:pt x="542" y="124"/>
                </a:lnTo>
                <a:lnTo>
                  <a:pt x="532" y="126"/>
                </a:lnTo>
                <a:lnTo>
                  <a:pt x="521" y="118"/>
                </a:lnTo>
                <a:lnTo>
                  <a:pt x="515" y="109"/>
                </a:lnTo>
                <a:lnTo>
                  <a:pt x="505" y="107"/>
                </a:lnTo>
                <a:lnTo>
                  <a:pt x="493" y="101"/>
                </a:lnTo>
                <a:lnTo>
                  <a:pt x="488" y="98"/>
                </a:lnTo>
                <a:lnTo>
                  <a:pt x="478" y="91"/>
                </a:lnTo>
                <a:lnTo>
                  <a:pt x="463" y="91"/>
                </a:lnTo>
                <a:lnTo>
                  <a:pt x="459" y="83"/>
                </a:lnTo>
                <a:lnTo>
                  <a:pt x="452" y="80"/>
                </a:lnTo>
                <a:lnTo>
                  <a:pt x="442" y="74"/>
                </a:lnTo>
                <a:lnTo>
                  <a:pt x="448" y="66"/>
                </a:lnTo>
                <a:lnTo>
                  <a:pt x="452" y="62"/>
                </a:lnTo>
                <a:lnTo>
                  <a:pt x="452" y="53"/>
                </a:lnTo>
                <a:lnTo>
                  <a:pt x="452" y="42"/>
                </a:lnTo>
                <a:lnTo>
                  <a:pt x="463" y="42"/>
                </a:lnTo>
                <a:lnTo>
                  <a:pt x="463" y="33"/>
                </a:lnTo>
                <a:lnTo>
                  <a:pt x="472" y="26"/>
                </a:lnTo>
                <a:lnTo>
                  <a:pt x="459" y="21"/>
                </a:lnTo>
                <a:lnTo>
                  <a:pt x="452" y="29"/>
                </a:lnTo>
                <a:lnTo>
                  <a:pt x="448" y="21"/>
                </a:lnTo>
                <a:lnTo>
                  <a:pt x="436" y="26"/>
                </a:lnTo>
                <a:lnTo>
                  <a:pt x="423" y="21"/>
                </a:lnTo>
                <a:lnTo>
                  <a:pt x="412" y="21"/>
                </a:lnTo>
                <a:lnTo>
                  <a:pt x="399" y="18"/>
                </a:lnTo>
                <a:lnTo>
                  <a:pt x="390" y="12"/>
                </a:lnTo>
                <a:lnTo>
                  <a:pt x="379" y="7"/>
                </a:lnTo>
                <a:lnTo>
                  <a:pt x="384" y="15"/>
                </a:lnTo>
                <a:lnTo>
                  <a:pt x="379" y="26"/>
                </a:lnTo>
                <a:lnTo>
                  <a:pt x="366" y="26"/>
                </a:lnTo>
                <a:lnTo>
                  <a:pt x="354" y="26"/>
                </a:lnTo>
                <a:lnTo>
                  <a:pt x="343" y="33"/>
                </a:lnTo>
                <a:lnTo>
                  <a:pt x="336" y="39"/>
                </a:lnTo>
                <a:lnTo>
                  <a:pt x="339" y="47"/>
                </a:lnTo>
                <a:lnTo>
                  <a:pt x="330" y="47"/>
                </a:lnTo>
                <a:lnTo>
                  <a:pt x="327" y="56"/>
                </a:lnTo>
                <a:lnTo>
                  <a:pt x="317" y="64"/>
                </a:lnTo>
                <a:lnTo>
                  <a:pt x="327" y="69"/>
                </a:lnTo>
                <a:lnTo>
                  <a:pt x="324" y="77"/>
                </a:lnTo>
                <a:lnTo>
                  <a:pt x="314" y="71"/>
                </a:lnTo>
                <a:lnTo>
                  <a:pt x="306" y="71"/>
                </a:lnTo>
                <a:lnTo>
                  <a:pt x="294" y="77"/>
                </a:lnTo>
                <a:lnTo>
                  <a:pt x="294" y="69"/>
                </a:lnTo>
                <a:lnTo>
                  <a:pt x="287" y="62"/>
                </a:lnTo>
                <a:lnTo>
                  <a:pt x="278" y="56"/>
                </a:lnTo>
                <a:lnTo>
                  <a:pt x="270" y="53"/>
                </a:lnTo>
                <a:lnTo>
                  <a:pt x="263" y="62"/>
                </a:lnTo>
                <a:lnTo>
                  <a:pt x="254" y="62"/>
                </a:lnTo>
                <a:lnTo>
                  <a:pt x="251" y="66"/>
                </a:lnTo>
                <a:lnTo>
                  <a:pt x="237" y="66"/>
                </a:lnTo>
                <a:lnTo>
                  <a:pt x="237" y="74"/>
                </a:lnTo>
                <a:lnTo>
                  <a:pt x="224" y="83"/>
                </a:lnTo>
                <a:lnTo>
                  <a:pt x="224" y="91"/>
                </a:lnTo>
                <a:lnTo>
                  <a:pt x="221" y="98"/>
                </a:lnTo>
                <a:lnTo>
                  <a:pt x="205" y="94"/>
                </a:lnTo>
                <a:lnTo>
                  <a:pt x="202" y="104"/>
                </a:lnTo>
                <a:lnTo>
                  <a:pt x="211" y="109"/>
                </a:lnTo>
                <a:lnTo>
                  <a:pt x="202" y="121"/>
                </a:lnTo>
                <a:lnTo>
                  <a:pt x="197" y="112"/>
                </a:lnTo>
                <a:lnTo>
                  <a:pt x="194" y="101"/>
                </a:lnTo>
                <a:lnTo>
                  <a:pt x="184" y="109"/>
                </a:lnTo>
                <a:lnTo>
                  <a:pt x="175" y="118"/>
                </a:lnTo>
                <a:lnTo>
                  <a:pt x="178" y="126"/>
                </a:lnTo>
                <a:lnTo>
                  <a:pt x="178" y="131"/>
                </a:lnTo>
                <a:lnTo>
                  <a:pt x="172" y="139"/>
                </a:lnTo>
                <a:lnTo>
                  <a:pt x="165" y="150"/>
                </a:lnTo>
                <a:lnTo>
                  <a:pt x="158" y="156"/>
                </a:lnTo>
                <a:lnTo>
                  <a:pt x="151" y="160"/>
                </a:lnTo>
                <a:lnTo>
                  <a:pt x="139" y="160"/>
                </a:lnTo>
                <a:lnTo>
                  <a:pt x="128" y="166"/>
                </a:lnTo>
                <a:lnTo>
                  <a:pt x="115" y="166"/>
                </a:lnTo>
                <a:lnTo>
                  <a:pt x="109" y="171"/>
                </a:lnTo>
                <a:lnTo>
                  <a:pt x="96" y="171"/>
                </a:lnTo>
                <a:lnTo>
                  <a:pt x="88" y="177"/>
                </a:lnTo>
                <a:lnTo>
                  <a:pt x="79" y="177"/>
                </a:lnTo>
                <a:lnTo>
                  <a:pt x="66" y="177"/>
                </a:lnTo>
                <a:lnTo>
                  <a:pt x="56" y="183"/>
                </a:lnTo>
                <a:lnTo>
                  <a:pt x="49" y="186"/>
                </a:lnTo>
                <a:lnTo>
                  <a:pt x="42" y="193"/>
                </a:lnTo>
                <a:lnTo>
                  <a:pt x="36" y="195"/>
                </a:lnTo>
                <a:lnTo>
                  <a:pt x="23" y="201"/>
                </a:lnTo>
                <a:lnTo>
                  <a:pt x="22" y="209"/>
                </a:lnTo>
                <a:lnTo>
                  <a:pt x="15" y="201"/>
                </a:lnTo>
                <a:lnTo>
                  <a:pt x="9" y="207"/>
                </a:lnTo>
                <a:lnTo>
                  <a:pt x="6" y="215"/>
                </a:lnTo>
                <a:lnTo>
                  <a:pt x="9" y="224"/>
                </a:lnTo>
                <a:lnTo>
                  <a:pt x="9" y="231"/>
                </a:lnTo>
                <a:lnTo>
                  <a:pt x="3" y="239"/>
                </a:lnTo>
                <a:lnTo>
                  <a:pt x="3" y="250"/>
                </a:lnTo>
                <a:lnTo>
                  <a:pt x="6" y="260"/>
                </a:lnTo>
                <a:lnTo>
                  <a:pt x="12" y="269"/>
                </a:lnTo>
                <a:lnTo>
                  <a:pt x="15" y="277"/>
                </a:lnTo>
                <a:lnTo>
                  <a:pt x="15" y="288"/>
                </a:lnTo>
                <a:lnTo>
                  <a:pt x="9" y="283"/>
                </a:lnTo>
                <a:lnTo>
                  <a:pt x="3" y="274"/>
                </a:lnTo>
                <a:lnTo>
                  <a:pt x="9" y="293"/>
                </a:lnTo>
                <a:lnTo>
                  <a:pt x="0" y="283"/>
                </a:lnTo>
                <a:lnTo>
                  <a:pt x="3" y="293"/>
                </a:lnTo>
                <a:lnTo>
                  <a:pt x="12" y="301"/>
                </a:lnTo>
                <a:lnTo>
                  <a:pt x="15" y="315"/>
                </a:lnTo>
                <a:lnTo>
                  <a:pt x="15" y="322"/>
                </a:lnTo>
                <a:lnTo>
                  <a:pt x="23" y="331"/>
                </a:lnTo>
                <a:lnTo>
                  <a:pt x="30" y="342"/>
                </a:lnTo>
                <a:lnTo>
                  <a:pt x="33" y="350"/>
                </a:lnTo>
                <a:lnTo>
                  <a:pt x="33" y="360"/>
                </a:lnTo>
                <a:lnTo>
                  <a:pt x="36" y="372"/>
                </a:lnTo>
                <a:lnTo>
                  <a:pt x="42" y="383"/>
                </a:lnTo>
                <a:lnTo>
                  <a:pt x="45" y="390"/>
                </a:lnTo>
                <a:lnTo>
                  <a:pt x="49" y="398"/>
                </a:lnTo>
                <a:lnTo>
                  <a:pt x="49" y="410"/>
                </a:lnTo>
                <a:lnTo>
                  <a:pt x="49" y="419"/>
                </a:lnTo>
                <a:lnTo>
                  <a:pt x="49" y="428"/>
                </a:lnTo>
                <a:lnTo>
                  <a:pt x="45" y="434"/>
                </a:lnTo>
                <a:lnTo>
                  <a:pt x="36" y="436"/>
                </a:lnTo>
                <a:lnTo>
                  <a:pt x="36" y="448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0" name=""/>
          <p:cNvSpPr/>
          <p:nvPr/>
        </p:nvSpPr>
        <p:spPr>
          <a:xfrm>
            <a:off x="9264600" y="4611600"/>
            <a:ext cx="50760" cy="41400"/>
          </a:xfrm>
          <a:custGeom>
            <a:avLst/>
            <a:gdLst/>
            <a:ahLst/>
            <a:rect l="l" t="t" r="r" b="b"/>
            <a:pathLst>
              <a:path w="28" h="24">
                <a:moveTo>
                  <a:pt x="0" y="13"/>
                </a:moveTo>
                <a:lnTo>
                  <a:pt x="12" y="13"/>
                </a:lnTo>
                <a:lnTo>
                  <a:pt x="17" y="23"/>
                </a:lnTo>
                <a:lnTo>
                  <a:pt x="27" y="9"/>
                </a:lnTo>
                <a:lnTo>
                  <a:pt x="23" y="0"/>
                </a:lnTo>
                <a:lnTo>
                  <a:pt x="14" y="4"/>
                </a:lnTo>
                <a:lnTo>
                  <a:pt x="6" y="0"/>
                </a:lnTo>
                <a:lnTo>
                  <a:pt x="0" y="1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1" name=""/>
          <p:cNvSpPr/>
          <p:nvPr/>
        </p:nvSpPr>
        <p:spPr>
          <a:xfrm>
            <a:off x="9493200" y="5435640"/>
            <a:ext cx="54000" cy="39600"/>
          </a:xfrm>
          <a:custGeom>
            <a:avLst/>
            <a:gdLst/>
            <a:ahLst/>
            <a:rect l="l" t="t" r="r" b="b"/>
            <a:pathLst>
              <a:path w="31" h="22">
                <a:moveTo>
                  <a:pt x="0" y="9"/>
                </a:moveTo>
                <a:lnTo>
                  <a:pt x="6" y="21"/>
                </a:lnTo>
                <a:lnTo>
                  <a:pt x="22" y="21"/>
                </a:lnTo>
                <a:lnTo>
                  <a:pt x="30" y="9"/>
                </a:lnTo>
                <a:lnTo>
                  <a:pt x="15" y="0"/>
                </a:lnTo>
                <a:lnTo>
                  <a:pt x="6" y="3"/>
                </a:lnTo>
                <a:lnTo>
                  <a:pt x="0" y="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2" name=""/>
          <p:cNvSpPr/>
          <p:nvPr/>
        </p:nvSpPr>
        <p:spPr>
          <a:xfrm>
            <a:off x="9777240" y="5630760"/>
            <a:ext cx="125640" cy="120600"/>
          </a:xfrm>
          <a:custGeom>
            <a:avLst/>
            <a:gdLst/>
            <a:ahLst/>
            <a:rect l="l" t="t" r="r" b="b"/>
            <a:pathLst>
              <a:path w="71" h="69">
                <a:moveTo>
                  <a:pt x="0" y="0"/>
                </a:moveTo>
                <a:lnTo>
                  <a:pt x="0" y="11"/>
                </a:lnTo>
                <a:lnTo>
                  <a:pt x="3" y="24"/>
                </a:lnTo>
                <a:lnTo>
                  <a:pt x="9" y="35"/>
                </a:lnTo>
                <a:lnTo>
                  <a:pt x="9" y="43"/>
                </a:lnTo>
                <a:lnTo>
                  <a:pt x="14" y="53"/>
                </a:lnTo>
                <a:lnTo>
                  <a:pt x="17" y="59"/>
                </a:lnTo>
                <a:lnTo>
                  <a:pt x="30" y="68"/>
                </a:lnTo>
                <a:lnTo>
                  <a:pt x="42" y="68"/>
                </a:lnTo>
                <a:lnTo>
                  <a:pt x="47" y="59"/>
                </a:lnTo>
                <a:lnTo>
                  <a:pt x="50" y="51"/>
                </a:lnTo>
                <a:lnTo>
                  <a:pt x="60" y="56"/>
                </a:lnTo>
                <a:lnTo>
                  <a:pt x="63" y="46"/>
                </a:lnTo>
                <a:lnTo>
                  <a:pt x="66" y="35"/>
                </a:lnTo>
                <a:lnTo>
                  <a:pt x="70" y="29"/>
                </a:lnTo>
                <a:lnTo>
                  <a:pt x="70" y="18"/>
                </a:lnTo>
                <a:lnTo>
                  <a:pt x="70" y="8"/>
                </a:lnTo>
                <a:lnTo>
                  <a:pt x="63" y="2"/>
                </a:lnTo>
                <a:lnTo>
                  <a:pt x="50" y="8"/>
                </a:lnTo>
                <a:lnTo>
                  <a:pt x="39" y="11"/>
                </a:lnTo>
                <a:lnTo>
                  <a:pt x="27" y="11"/>
                </a:lnTo>
                <a:lnTo>
                  <a:pt x="14" y="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3" name=""/>
          <p:cNvSpPr/>
          <p:nvPr/>
        </p:nvSpPr>
        <p:spPr>
          <a:xfrm>
            <a:off x="8055000" y="4084560"/>
            <a:ext cx="380880" cy="354240"/>
          </a:xfrm>
          <a:custGeom>
            <a:avLst/>
            <a:gdLst/>
            <a:ahLst/>
            <a:rect l="l" t="t" r="r" b="b"/>
            <a:pathLst>
              <a:path w="219" h="202">
                <a:moveTo>
                  <a:pt x="0" y="0"/>
                </a:moveTo>
                <a:lnTo>
                  <a:pt x="3" y="9"/>
                </a:lnTo>
                <a:lnTo>
                  <a:pt x="6" y="15"/>
                </a:lnTo>
                <a:lnTo>
                  <a:pt x="15" y="23"/>
                </a:lnTo>
                <a:lnTo>
                  <a:pt x="26" y="32"/>
                </a:lnTo>
                <a:lnTo>
                  <a:pt x="33" y="35"/>
                </a:lnTo>
                <a:lnTo>
                  <a:pt x="39" y="42"/>
                </a:lnTo>
                <a:lnTo>
                  <a:pt x="48" y="47"/>
                </a:lnTo>
                <a:lnTo>
                  <a:pt x="52" y="56"/>
                </a:lnTo>
                <a:lnTo>
                  <a:pt x="60" y="61"/>
                </a:lnTo>
                <a:lnTo>
                  <a:pt x="69" y="67"/>
                </a:lnTo>
                <a:lnTo>
                  <a:pt x="69" y="73"/>
                </a:lnTo>
                <a:lnTo>
                  <a:pt x="75" y="82"/>
                </a:lnTo>
                <a:lnTo>
                  <a:pt x="78" y="94"/>
                </a:lnTo>
                <a:lnTo>
                  <a:pt x="91" y="99"/>
                </a:lnTo>
                <a:lnTo>
                  <a:pt x="93" y="104"/>
                </a:lnTo>
                <a:lnTo>
                  <a:pt x="102" y="112"/>
                </a:lnTo>
                <a:lnTo>
                  <a:pt x="105" y="120"/>
                </a:lnTo>
                <a:lnTo>
                  <a:pt x="112" y="129"/>
                </a:lnTo>
                <a:lnTo>
                  <a:pt x="112" y="136"/>
                </a:lnTo>
                <a:lnTo>
                  <a:pt x="121" y="144"/>
                </a:lnTo>
                <a:lnTo>
                  <a:pt x="129" y="156"/>
                </a:lnTo>
                <a:lnTo>
                  <a:pt x="139" y="161"/>
                </a:lnTo>
                <a:lnTo>
                  <a:pt x="142" y="167"/>
                </a:lnTo>
                <a:lnTo>
                  <a:pt x="151" y="174"/>
                </a:lnTo>
                <a:lnTo>
                  <a:pt x="164" y="182"/>
                </a:lnTo>
                <a:lnTo>
                  <a:pt x="175" y="191"/>
                </a:lnTo>
                <a:lnTo>
                  <a:pt x="181" y="199"/>
                </a:lnTo>
                <a:lnTo>
                  <a:pt x="187" y="201"/>
                </a:lnTo>
                <a:lnTo>
                  <a:pt x="191" y="196"/>
                </a:lnTo>
                <a:lnTo>
                  <a:pt x="200" y="196"/>
                </a:lnTo>
                <a:lnTo>
                  <a:pt x="208" y="201"/>
                </a:lnTo>
                <a:lnTo>
                  <a:pt x="211" y="193"/>
                </a:lnTo>
                <a:lnTo>
                  <a:pt x="211" y="182"/>
                </a:lnTo>
                <a:lnTo>
                  <a:pt x="211" y="171"/>
                </a:lnTo>
                <a:lnTo>
                  <a:pt x="211" y="161"/>
                </a:lnTo>
                <a:lnTo>
                  <a:pt x="218" y="153"/>
                </a:lnTo>
                <a:lnTo>
                  <a:pt x="211" y="147"/>
                </a:lnTo>
                <a:lnTo>
                  <a:pt x="205" y="141"/>
                </a:lnTo>
                <a:lnTo>
                  <a:pt x="197" y="141"/>
                </a:lnTo>
                <a:lnTo>
                  <a:pt x="191" y="134"/>
                </a:lnTo>
                <a:lnTo>
                  <a:pt x="184" y="129"/>
                </a:lnTo>
                <a:lnTo>
                  <a:pt x="181" y="118"/>
                </a:lnTo>
                <a:lnTo>
                  <a:pt x="169" y="118"/>
                </a:lnTo>
                <a:lnTo>
                  <a:pt x="164" y="112"/>
                </a:lnTo>
                <a:lnTo>
                  <a:pt x="169" y="104"/>
                </a:lnTo>
                <a:lnTo>
                  <a:pt x="169" y="96"/>
                </a:lnTo>
                <a:lnTo>
                  <a:pt x="164" y="91"/>
                </a:lnTo>
                <a:lnTo>
                  <a:pt x="154" y="91"/>
                </a:lnTo>
                <a:lnTo>
                  <a:pt x="154" y="80"/>
                </a:lnTo>
                <a:lnTo>
                  <a:pt x="148" y="80"/>
                </a:lnTo>
                <a:lnTo>
                  <a:pt x="139" y="73"/>
                </a:lnTo>
                <a:lnTo>
                  <a:pt x="129" y="70"/>
                </a:lnTo>
                <a:lnTo>
                  <a:pt x="121" y="61"/>
                </a:lnTo>
                <a:lnTo>
                  <a:pt x="109" y="61"/>
                </a:lnTo>
                <a:lnTo>
                  <a:pt x="99" y="53"/>
                </a:lnTo>
                <a:lnTo>
                  <a:pt x="93" y="44"/>
                </a:lnTo>
                <a:lnTo>
                  <a:pt x="85" y="40"/>
                </a:lnTo>
                <a:lnTo>
                  <a:pt x="75" y="35"/>
                </a:lnTo>
                <a:lnTo>
                  <a:pt x="66" y="29"/>
                </a:lnTo>
                <a:lnTo>
                  <a:pt x="60" y="21"/>
                </a:lnTo>
                <a:lnTo>
                  <a:pt x="55" y="12"/>
                </a:lnTo>
                <a:lnTo>
                  <a:pt x="45" y="8"/>
                </a:lnTo>
                <a:lnTo>
                  <a:pt x="33" y="5"/>
                </a:lnTo>
                <a:lnTo>
                  <a:pt x="20" y="5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4" name=""/>
          <p:cNvSpPr/>
          <p:nvPr/>
        </p:nvSpPr>
        <p:spPr>
          <a:xfrm>
            <a:off x="8407440" y="4441680"/>
            <a:ext cx="314280" cy="88920"/>
          </a:xfrm>
          <a:custGeom>
            <a:avLst/>
            <a:gdLst/>
            <a:ahLst/>
            <a:rect l="l" t="t" r="r" b="b"/>
            <a:pathLst>
              <a:path w="180" h="51">
                <a:moveTo>
                  <a:pt x="0" y="14"/>
                </a:moveTo>
                <a:lnTo>
                  <a:pt x="12" y="14"/>
                </a:lnTo>
                <a:lnTo>
                  <a:pt x="25" y="20"/>
                </a:lnTo>
                <a:lnTo>
                  <a:pt x="21" y="25"/>
                </a:lnTo>
                <a:lnTo>
                  <a:pt x="31" y="25"/>
                </a:lnTo>
                <a:lnTo>
                  <a:pt x="42" y="28"/>
                </a:lnTo>
                <a:lnTo>
                  <a:pt x="51" y="30"/>
                </a:lnTo>
                <a:lnTo>
                  <a:pt x="64" y="32"/>
                </a:lnTo>
                <a:lnTo>
                  <a:pt x="70" y="30"/>
                </a:lnTo>
                <a:lnTo>
                  <a:pt x="81" y="30"/>
                </a:lnTo>
                <a:lnTo>
                  <a:pt x="91" y="32"/>
                </a:lnTo>
                <a:lnTo>
                  <a:pt x="100" y="38"/>
                </a:lnTo>
                <a:lnTo>
                  <a:pt x="108" y="38"/>
                </a:lnTo>
                <a:lnTo>
                  <a:pt x="120" y="41"/>
                </a:lnTo>
                <a:lnTo>
                  <a:pt x="130" y="41"/>
                </a:lnTo>
                <a:lnTo>
                  <a:pt x="139" y="44"/>
                </a:lnTo>
                <a:lnTo>
                  <a:pt x="150" y="41"/>
                </a:lnTo>
                <a:lnTo>
                  <a:pt x="160" y="44"/>
                </a:lnTo>
                <a:lnTo>
                  <a:pt x="169" y="47"/>
                </a:lnTo>
                <a:lnTo>
                  <a:pt x="179" y="50"/>
                </a:lnTo>
                <a:lnTo>
                  <a:pt x="179" y="41"/>
                </a:lnTo>
                <a:lnTo>
                  <a:pt x="179" y="30"/>
                </a:lnTo>
                <a:lnTo>
                  <a:pt x="169" y="30"/>
                </a:lnTo>
                <a:lnTo>
                  <a:pt x="160" y="30"/>
                </a:lnTo>
                <a:lnTo>
                  <a:pt x="147" y="30"/>
                </a:lnTo>
                <a:lnTo>
                  <a:pt x="144" y="22"/>
                </a:lnTo>
                <a:lnTo>
                  <a:pt x="139" y="17"/>
                </a:lnTo>
                <a:lnTo>
                  <a:pt x="130" y="14"/>
                </a:lnTo>
                <a:lnTo>
                  <a:pt x="117" y="11"/>
                </a:lnTo>
                <a:lnTo>
                  <a:pt x="108" y="8"/>
                </a:lnTo>
                <a:lnTo>
                  <a:pt x="100" y="17"/>
                </a:lnTo>
                <a:lnTo>
                  <a:pt x="94" y="17"/>
                </a:lnTo>
                <a:lnTo>
                  <a:pt x="81" y="14"/>
                </a:lnTo>
                <a:lnTo>
                  <a:pt x="72" y="14"/>
                </a:lnTo>
                <a:lnTo>
                  <a:pt x="64" y="14"/>
                </a:lnTo>
                <a:lnTo>
                  <a:pt x="61" y="5"/>
                </a:lnTo>
                <a:lnTo>
                  <a:pt x="48" y="5"/>
                </a:lnTo>
                <a:lnTo>
                  <a:pt x="39" y="0"/>
                </a:lnTo>
                <a:lnTo>
                  <a:pt x="34" y="0"/>
                </a:lnTo>
                <a:lnTo>
                  <a:pt x="25" y="2"/>
                </a:lnTo>
                <a:lnTo>
                  <a:pt x="12" y="0"/>
                </a:lnTo>
                <a:lnTo>
                  <a:pt x="9" y="8"/>
                </a:lnTo>
                <a:lnTo>
                  <a:pt x="0" y="14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5" name=""/>
          <p:cNvSpPr/>
          <p:nvPr/>
        </p:nvSpPr>
        <p:spPr>
          <a:xfrm>
            <a:off x="8721720" y="4508640"/>
            <a:ext cx="47520" cy="37800"/>
          </a:xfrm>
          <a:custGeom>
            <a:avLst/>
            <a:gdLst/>
            <a:ahLst/>
            <a:rect l="l" t="t" r="r" b="b"/>
            <a:pathLst>
              <a:path w="27" h="22">
                <a:moveTo>
                  <a:pt x="0" y="5"/>
                </a:moveTo>
                <a:lnTo>
                  <a:pt x="8" y="10"/>
                </a:lnTo>
                <a:lnTo>
                  <a:pt x="15" y="21"/>
                </a:lnTo>
                <a:lnTo>
                  <a:pt x="26" y="10"/>
                </a:lnTo>
                <a:lnTo>
                  <a:pt x="15" y="0"/>
                </a:lnTo>
                <a:lnTo>
                  <a:pt x="0" y="5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6" name=""/>
          <p:cNvSpPr/>
          <p:nvPr/>
        </p:nvSpPr>
        <p:spPr>
          <a:xfrm>
            <a:off x="8774280" y="4508640"/>
            <a:ext cx="271440" cy="37800"/>
          </a:xfrm>
          <a:custGeom>
            <a:avLst/>
            <a:gdLst/>
            <a:ahLst/>
            <a:rect l="l" t="t" r="r" b="b"/>
            <a:pathLst>
              <a:path w="155" h="22">
                <a:moveTo>
                  <a:pt x="0" y="18"/>
                </a:moveTo>
                <a:lnTo>
                  <a:pt x="11" y="18"/>
                </a:lnTo>
                <a:lnTo>
                  <a:pt x="23" y="21"/>
                </a:lnTo>
                <a:lnTo>
                  <a:pt x="33" y="18"/>
                </a:lnTo>
                <a:lnTo>
                  <a:pt x="41" y="15"/>
                </a:lnTo>
                <a:lnTo>
                  <a:pt x="50" y="15"/>
                </a:lnTo>
                <a:lnTo>
                  <a:pt x="60" y="12"/>
                </a:lnTo>
                <a:lnTo>
                  <a:pt x="69" y="12"/>
                </a:lnTo>
                <a:lnTo>
                  <a:pt x="80" y="15"/>
                </a:lnTo>
                <a:lnTo>
                  <a:pt x="90" y="15"/>
                </a:lnTo>
                <a:lnTo>
                  <a:pt x="100" y="15"/>
                </a:lnTo>
                <a:lnTo>
                  <a:pt x="112" y="15"/>
                </a:lnTo>
                <a:lnTo>
                  <a:pt x="120" y="15"/>
                </a:lnTo>
                <a:lnTo>
                  <a:pt x="130" y="12"/>
                </a:lnTo>
                <a:lnTo>
                  <a:pt x="142" y="9"/>
                </a:lnTo>
                <a:lnTo>
                  <a:pt x="154" y="6"/>
                </a:lnTo>
                <a:lnTo>
                  <a:pt x="139" y="3"/>
                </a:lnTo>
                <a:lnTo>
                  <a:pt x="130" y="12"/>
                </a:lnTo>
                <a:lnTo>
                  <a:pt x="120" y="6"/>
                </a:lnTo>
                <a:lnTo>
                  <a:pt x="112" y="9"/>
                </a:lnTo>
                <a:lnTo>
                  <a:pt x="100" y="6"/>
                </a:lnTo>
                <a:lnTo>
                  <a:pt x="90" y="3"/>
                </a:lnTo>
                <a:lnTo>
                  <a:pt x="80" y="6"/>
                </a:lnTo>
                <a:lnTo>
                  <a:pt x="69" y="12"/>
                </a:lnTo>
                <a:lnTo>
                  <a:pt x="60" y="6"/>
                </a:lnTo>
                <a:lnTo>
                  <a:pt x="47" y="6"/>
                </a:lnTo>
                <a:lnTo>
                  <a:pt x="36" y="0"/>
                </a:lnTo>
                <a:lnTo>
                  <a:pt x="41" y="9"/>
                </a:lnTo>
                <a:lnTo>
                  <a:pt x="33" y="6"/>
                </a:lnTo>
                <a:lnTo>
                  <a:pt x="20" y="6"/>
                </a:lnTo>
                <a:lnTo>
                  <a:pt x="11" y="6"/>
                </a:lnTo>
                <a:lnTo>
                  <a:pt x="3" y="6"/>
                </a:lnTo>
                <a:lnTo>
                  <a:pt x="0" y="18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7" name=""/>
          <p:cNvSpPr/>
          <p:nvPr/>
        </p:nvSpPr>
        <p:spPr>
          <a:xfrm>
            <a:off x="9069480" y="4508640"/>
            <a:ext cx="44280" cy="37800"/>
          </a:xfrm>
          <a:custGeom>
            <a:avLst/>
            <a:gdLst/>
            <a:ahLst/>
            <a:rect l="l" t="t" r="r" b="b"/>
            <a:pathLst>
              <a:path w="26" h="22">
                <a:moveTo>
                  <a:pt x="0" y="21"/>
                </a:moveTo>
                <a:lnTo>
                  <a:pt x="25" y="21"/>
                </a:lnTo>
                <a:lnTo>
                  <a:pt x="0" y="0"/>
                </a:lnTo>
                <a:lnTo>
                  <a:pt x="0" y="21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8" name=""/>
          <p:cNvSpPr/>
          <p:nvPr/>
        </p:nvSpPr>
        <p:spPr>
          <a:xfrm>
            <a:off x="9117000" y="4494240"/>
            <a:ext cx="46080" cy="41400"/>
          </a:xfrm>
          <a:custGeom>
            <a:avLst/>
            <a:gdLst/>
            <a:ahLst/>
            <a:rect l="l" t="t" r="r" b="b"/>
            <a:pathLst>
              <a:path w="26" h="24">
                <a:moveTo>
                  <a:pt x="0" y="23"/>
                </a:moveTo>
                <a:lnTo>
                  <a:pt x="20" y="23"/>
                </a:lnTo>
                <a:lnTo>
                  <a:pt x="25" y="0"/>
                </a:lnTo>
                <a:lnTo>
                  <a:pt x="5" y="0"/>
                </a:lnTo>
                <a:lnTo>
                  <a:pt x="0" y="2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9" name=""/>
          <p:cNvSpPr/>
          <p:nvPr/>
        </p:nvSpPr>
        <p:spPr>
          <a:xfrm>
            <a:off x="8883720" y="4548240"/>
            <a:ext cx="66600" cy="41400"/>
          </a:xfrm>
          <a:custGeom>
            <a:avLst/>
            <a:gdLst/>
            <a:ahLst/>
            <a:rect l="l" t="t" r="r" b="b"/>
            <a:pathLst>
              <a:path w="39" h="24">
                <a:moveTo>
                  <a:pt x="0" y="0"/>
                </a:moveTo>
                <a:lnTo>
                  <a:pt x="3" y="11"/>
                </a:lnTo>
                <a:lnTo>
                  <a:pt x="15" y="11"/>
                </a:lnTo>
                <a:lnTo>
                  <a:pt x="19" y="11"/>
                </a:lnTo>
                <a:lnTo>
                  <a:pt x="25" y="23"/>
                </a:lnTo>
                <a:lnTo>
                  <a:pt x="38" y="15"/>
                </a:lnTo>
                <a:lnTo>
                  <a:pt x="28" y="3"/>
                </a:lnTo>
                <a:lnTo>
                  <a:pt x="19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0" name=""/>
          <p:cNvSpPr/>
          <p:nvPr/>
        </p:nvSpPr>
        <p:spPr>
          <a:xfrm>
            <a:off x="9039240" y="4519440"/>
            <a:ext cx="125280" cy="61920"/>
          </a:xfrm>
          <a:custGeom>
            <a:avLst/>
            <a:gdLst/>
            <a:ahLst/>
            <a:rect l="l" t="t" r="r" b="b"/>
            <a:pathLst>
              <a:path w="72" h="35">
                <a:moveTo>
                  <a:pt x="0" y="34"/>
                </a:moveTo>
                <a:lnTo>
                  <a:pt x="9" y="34"/>
                </a:lnTo>
                <a:lnTo>
                  <a:pt x="18" y="31"/>
                </a:lnTo>
                <a:lnTo>
                  <a:pt x="27" y="20"/>
                </a:lnTo>
                <a:lnTo>
                  <a:pt x="35" y="16"/>
                </a:lnTo>
                <a:lnTo>
                  <a:pt x="47" y="13"/>
                </a:lnTo>
                <a:lnTo>
                  <a:pt x="57" y="10"/>
                </a:lnTo>
                <a:lnTo>
                  <a:pt x="66" y="5"/>
                </a:lnTo>
                <a:lnTo>
                  <a:pt x="71" y="0"/>
                </a:lnTo>
                <a:lnTo>
                  <a:pt x="63" y="0"/>
                </a:lnTo>
                <a:lnTo>
                  <a:pt x="54" y="0"/>
                </a:lnTo>
                <a:lnTo>
                  <a:pt x="41" y="2"/>
                </a:lnTo>
                <a:lnTo>
                  <a:pt x="30" y="5"/>
                </a:lnTo>
                <a:lnTo>
                  <a:pt x="27" y="10"/>
                </a:lnTo>
                <a:lnTo>
                  <a:pt x="18" y="13"/>
                </a:lnTo>
                <a:lnTo>
                  <a:pt x="9" y="17"/>
                </a:lnTo>
                <a:lnTo>
                  <a:pt x="3" y="23"/>
                </a:lnTo>
                <a:lnTo>
                  <a:pt x="0" y="34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1" name=""/>
          <p:cNvSpPr/>
          <p:nvPr/>
        </p:nvSpPr>
        <p:spPr>
          <a:xfrm>
            <a:off x="9307440" y="4479840"/>
            <a:ext cx="46080" cy="41400"/>
          </a:xfrm>
          <a:custGeom>
            <a:avLst/>
            <a:gdLst/>
            <a:ahLst/>
            <a:rect l="l" t="t" r="r" b="b"/>
            <a:pathLst>
              <a:path w="26" h="24">
                <a:moveTo>
                  <a:pt x="0" y="23"/>
                </a:moveTo>
                <a:lnTo>
                  <a:pt x="25" y="12"/>
                </a:lnTo>
                <a:lnTo>
                  <a:pt x="25" y="0"/>
                </a:lnTo>
                <a:lnTo>
                  <a:pt x="0" y="10"/>
                </a:lnTo>
                <a:lnTo>
                  <a:pt x="0" y="2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2" name=""/>
          <p:cNvSpPr/>
          <p:nvPr/>
        </p:nvSpPr>
        <p:spPr>
          <a:xfrm>
            <a:off x="9404280" y="4430880"/>
            <a:ext cx="46080" cy="47520"/>
          </a:xfrm>
          <a:custGeom>
            <a:avLst/>
            <a:gdLst/>
            <a:ahLst/>
            <a:rect l="l" t="t" r="r" b="b"/>
            <a:pathLst>
              <a:path w="27" h="27">
                <a:moveTo>
                  <a:pt x="0" y="26"/>
                </a:moveTo>
                <a:lnTo>
                  <a:pt x="18" y="17"/>
                </a:lnTo>
                <a:lnTo>
                  <a:pt x="26" y="6"/>
                </a:lnTo>
                <a:lnTo>
                  <a:pt x="18" y="0"/>
                </a:lnTo>
                <a:lnTo>
                  <a:pt x="7" y="6"/>
                </a:lnTo>
                <a:lnTo>
                  <a:pt x="0" y="15"/>
                </a:lnTo>
                <a:lnTo>
                  <a:pt x="0" y="26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3" name=""/>
          <p:cNvSpPr/>
          <p:nvPr/>
        </p:nvSpPr>
        <p:spPr>
          <a:xfrm>
            <a:off x="8407440" y="4305240"/>
            <a:ext cx="47520" cy="50760"/>
          </a:xfrm>
          <a:custGeom>
            <a:avLst/>
            <a:gdLst/>
            <a:ahLst/>
            <a:rect l="l" t="t" r="r" b="b"/>
            <a:pathLst>
              <a:path w="27" h="29">
                <a:moveTo>
                  <a:pt x="0" y="8"/>
                </a:moveTo>
                <a:lnTo>
                  <a:pt x="7" y="8"/>
                </a:lnTo>
                <a:lnTo>
                  <a:pt x="13" y="13"/>
                </a:lnTo>
                <a:lnTo>
                  <a:pt x="10" y="22"/>
                </a:lnTo>
                <a:lnTo>
                  <a:pt x="26" y="28"/>
                </a:lnTo>
                <a:lnTo>
                  <a:pt x="26" y="19"/>
                </a:lnTo>
                <a:lnTo>
                  <a:pt x="19" y="16"/>
                </a:lnTo>
                <a:lnTo>
                  <a:pt x="16" y="8"/>
                </a:lnTo>
                <a:lnTo>
                  <a:pt x="13" y="0"/>
                </a:lnTo>
                <a:lnTo>
                  <a:pt x="1" y="2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4" name=""/>
          <p:cNvSpPr/>
          <p:nvPr/>
        </p:nvSpPr>
        <p:spPr>
          <a:xfrm>
            <a:off x="8488440" y="4338720"/>
            <a:ext cx="42840" cy="39600"/>
          </a:xfrm>
          <a:custGeom>
            <a:avLst/>
            <a:gdLst/>
            <a:ahLst/>
            <a:rect l="l" t="t" r="r" b="b"/>
            <a:pathLst>
              <a:path w="25" h="23">
                <a:moveTo>
                  <a:pt x="0" y="16"/>
                </a:moveTo>
                <a:lnTo>
                  <a:pt x="12" y="22"/>
                </a:lnTo>
                <a:lnTo>
                  <a:pt x="24" y="5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5" name=""/>
          <p:cNvSpPr/>
          <p:nvPr/>
        </p:nvSpPr>
        <p:spPr>
          <a:xfrm>
            <a:off x="8672400" y="4475160"/>
            <a:ext cx="49320" cy="1440"/>
          </a:xfrm>
          <a:custGeom>
            <a:avLst/>
            <a:gdLst/>
            <a:ahLst/>
            <a:rect l="l" t="t" r="r" b="b"/>
            <a:pathLst>
              <a:path w="28" h="1">
                <a:moveTo>
                  <a:pt x="0" y="0"/>
                </a:moveTo>
                <a:lnTo>
                  <a:pt x="20" y="0"/>
                </a:lnTo>
                <a:lnTo>
                  <a:pt x="27" y="0"/>
                </a:lnTo>
                <a:lnTo>
                  <a:pt x="20" y="0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6" name=""/>
          <p:cNvSpPr/>
          <p:nvPr/>
        </p:nvSpPr>
        <p:spPr>
          <a:xfrm>
            <a:off x="8528040" y="4043520"/>
            <a:ext cx="365040" cy="342720"/>
          </a:xfrm>
          <a:custGeom>
            <a:avLst/>
            <a:gdLst/>
            <a:ahLst/>
            <a:rect l="l" t="t" r="r" b="b"/>
            <a:pathLst>
              <a:path w="209" h="196">
                <a:moveTo>
                  <a:pt x="0" y="106"/>
                </a:moveTo>
                <a:lnTo>
                  <a:pt x="0" y="117"/>
                </a:lnTo>
                <a:lnTo>
                  <a:pt x="4" y="123"/>
                </a:lnTo>
                <a:lnTo>
                  <a:pt x="4" y="130"/>
                </a:lnTo>
                <a:lnTo>
                  <a:pt x="14" y="136"/>
                </a:lnTo>
                <a:lnTo>
                  <a:pt x="24" y="147"/>
                </a:lnTo>
                <a:lnTo>
                  <a:pt x="24" y="155"/>
                </a:lnTo>
                <a:lnTo>
                  <a:pt x="27" y="165"/>
                </a:lnTo>
                <a:lnTo>
                  <a:pt x="27" y="176"/>
                </a:lnTo>
                <a:lnTo>
                  <a:pt x="38" y="176"/>
                </a:lnTo>
                <a:lnTo>
                  <a:pt x="48" y="176"/>
                </a:lnTo>
                <a:lnTo>
                  <a:pt x="54" y="171"/>
                </a:lnTo>
                <a:lnTo>
                  <a:pt x="57" y="185"/>
                </a:lnTo>
                <a:lnTo>
                  <a:pt x="67" y="182"/>
                </a:lnTo>
                <a:lnTo>
                  <a:pt x="78" y="182"/>
                </a:lnTo>
                <a:lnTo>
                  <a:pt x="84" y="176"/>
                </a:lnTo>
                <a:lnTo>
                  <a:pt x="97" y="185"/>
                </a:lnTo>
                <a:lnTo>
                  <a:pt x="110" y="182"/>
                </a:lnTo>
                <a:lnTo>
                  <a:pt x="115" y="190"/>
                </a:lnTo>
                <a:lnTo>
                  <a:pt x="115" y="195"/>
                </a:lnTo>
                <a:lnTo>
                  <a:pt x="124" y="192"/>
                </a:lnTo>
                <a:lnTo>
                  <a:pt x="134" y="190"/>
                </a:lnTo>
                <a:lnTo>
                  <a:pt x="145" y="185"/>
                </a:lnTo>
                <a:lnTo>
                  <a:pt x="148" y="176"/>
                </a:lnTo>
                <a:lnTo>
                  <a:pt x="155" y="162"/>
                </a:lnTo>
                <a:lnTo>
                  <a:pt x="148" y="155"/>
                </a:lnTo>
                <a:lnTo>
                  <a:pt x="155" y="147"/>
                </a:lnTo>
                <a:lnTo>
                  <a:pt x="164" y="141"/>
                </a:lnTo>
                <a:lnTo>
                  <a:pt x="171" y="133"/>
                </a:lnTo>
                <a:lnTo>
                  <a:pt x="171" y="123"/>
                </a:lnTo>
                <a:lnTo>
                  <a:pt x="174" y="115"/>
                </a:lnTo>
                <a:lnTo>
                  <a:pt x="180" y="109"/>
                </a:lnTo>
                <a:lnTo>
                  <a:pt x="188" y="109"/>
                </a:lnTo>
                <a:lnTo>
                  <a:pt x="201" y="109"/>
                </a:lnTo>
                <a:lnTo>
                  <a:pt x="195" y="101"/>
                </a:lnTo>
                <a:lnTo>
                  <a:pt x="185" y="96"/>
                </a:lnTo>
                <a:lnTo>
                  <a:pt x="177" y="88"/>
                </a:lnTo>
                <a:lnTo>
                  <a:pt x="182" y="82"/>
                </a:lnTo>
                <a:lnTo>
                  <a:pt x="177" y="74"/>
                </a:lnTo>
                <a:lnTo>
                  <a:pt x="171" y="65"/>
                </a:lnTo>
                <a:lnTo>
                  <a:pt x="177" y="58"/>
                </a:lnTo>
                <a:lnTo>
                  <a:pt x="180" y="47"/>
                </a:lnTo>
                <a:lnTo>
                  <a:pt x="192" y="47"/>
                </a:lnTo>
                <a:lnTo>
                  <a:pt x="185" y="39"/>
                </a:lnTo>
                <a:lnTo>
                  <a:pt x="198" y="36"/>
                </a:lnTo>
                <a:lnTo>
                  <a:pt x="208" y="33"/>
                </a:lnTo>
                <a:lnTo>
                  <a:pt x="198" y="29"/>
                </a:lnTo>
                <a:lnTo>
                  <a:pt x="185" y="23"/>
                </a:lnTo>
                <a:lnTo>
                  <a:pt x="177" y="21"/>
                </a:lnTo>
                <a:lnTo>
                  <a:pt x="177" y="9"/>
                </a:lnTo>
                <a:lnTo>
                  <a:pt x="168" y="4"/>
                </a:lnTo>
                <a:lnTo>
                  <a:pt x="161" y="0"/>
                </a:lnTo>
                <a:lnTo>
                  <a:pt x="155" y="7"/>
                </a:lnTo>
                <a:lnTo>
                  <a:pt x="145" y="15"/>
                </a:lnTo>
                <a:lnTo>
                  <a:pt x="140" y="21"/>
                </a:lnTo>
                <a:lnTo>
                  <a:pt x="131" y="29"/>
                </a:lnTo>
                <a:lnTo>
                  <a:pt x="131" y="36"/>
                </a:lnTo>
                <a:lnTo>
                  <a:pt x="115" y="36"/>
                </a:lnTo>
                <a:lnTo>
                  <a:pt x="107" y="42"/>
                </a:lnTo>
                <a:lnTo>
                  <a:pt x="97" y="53"/>
                </a:lnTo>
                <a:lnTo>
                  <a:pt x="88" y="58"/>
                </a:lnTo>
                <a:lnTo>
                  <a:pt x="81" y="65"/>
                </a:lnTo>
                <a:lnTo>
                  <a:pt x="73" y="71"/>
                </a:lnTo>
                <a:lnTo>
                  <a:pt x="60" y="71"/>
                </a:lnTo>
                <a:lnTo>
                  <a:pt x="51" y="74"/>
                </a:lnTo>
                <a:lnTo>
                  <a:pt x="48" y="85"/>
                </a:lnTo>
                <a:lnTo>
                  <a:pt x="41" y="96"/>
                </a:lnTo>
                <a:lnTo>
                  <a:pt x="33" y="96"/>
                </a:lnTo>
                <a:lnTo>
                  <a:pt x="20" y="93"/>
                </a:lnTo>
                <a:lnTo>
                  <a:pt x="11" y="88"/>
                </a:lnTo>
                <a:lnTo>
                  <a:pt x="1" y="96"/>
                </a:lnTo>
                <a:lnTo>
                  <a:pt x="0" y="106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7" name=""/>
          <p:cNvSpPr/>
          <p:nvPr/>
        </p:nvSpPr>
        <p:spPr>
          <a:xfrm>
            <a:off x="8875800" y="4206960"/>
            <a:ext cx="223920" cy="228600"/>
          </a:xfrm>
          <a:custGeom>
            <a:avLst/>
            <a:gdLst/>
            <a:ahLst/>
            <a:rect l="l" t="t" r="r" b="b"/>
            <a:pathLst>
              <a:path w="128" h="131">
                <a:moveTo>
                  <a:pt x="0" y="79"/>
                </a:moveTo>
                <a:lnTo>
                  <a:pt x="3" y="90"/>
                </a:lnTo>
                <a:lnTo>
                  <a:pt x="12" y="90"/>
                </a:lnTo>
                <a:lnTo>
                  <a:pt x="18" y="100"/>
                </a:lnTo>
                <a:lnTo>
                  <a:pt x="15" y="109"/>
                </a:lnTo>
                <a:lnTo>
                  <a:pt x="12" y="120"/>
                </a:lnTo>
                <a:lnTo>
                  <a:pt x="12" y="128"/>
                </a:lnTo>
                <a:lnTo>
                  <a:pt x="20" y="128"/>
                </a:lnTo>
                <a:lnTo>
                  <a:pt x="29" y="125"/>
                </a:lnTo>
                <a:lnTo>
                  <a:pt x="29" y="117"/>
                </a:lnTo>
                <a:lnTo>
                  <a:pt x="29" y="109"/>
                </a:lnTo>
                <a:lnTo>
                  <a:pt x="29" y="100"/>
                </a:lnTo>
                <a:lnTo>
                  <a:pt x="29" y="90"/>
                </a:lnTo>
                <a:lnTo>
                  <a:pt x="26" y="82"/>
                </a:lnTo>
                <a:lnTo>
                  <a:pt x="36" y="76"/>
                </a:lnTo>
                <a:lnTo>
                  <a:pt x="45" y="76"/>
                </a:lnTo>
                <a:lnTo>
                  <a:pt x="45" y="82"/>
                </a:lnTo>
                <a:lnTo>
                  <a:pt x="42" y="90"/>
                </a:lnTo>
                <a:lnTo>
                  <a:pt x="48" y="96"/>
                </a:lnTo>
                <a:lnTo>
                  <a:pt x="56" y="100"/>
                </a:lnTo>
                <a:lnTo>
                  <a:pt x="54" y="111"/>
                </a:lnTo>
                <a:lnTo>
                  <a:pt x="62" y="114"/>
                </a:lnTo>
                <a:lnTo>
                  <a:pt x="68" y="109"/>
                </a:lnTo>
                <a:lnTo>
                  <a:pt x="68" y="123"/>
                </a:lnTo>
                <a:lnTo>
                  <a:pt x="75" y="130"/>
                </a:lnTo>
                <a:lnTo>
                  <a:pt x="84" y="123"/>
                </a:lnTo>
                <a:lnTo>
                  <a:pt x="84" y="111"/>
                </a:lnTo>
                <a:lnTo>
                  <a:pt x="78" y="106"/>
                </a:lnTo>
                <a:lnTo>
                  <a:pt x="72" y="96"/>
                </a:lnTo>
                <a:lnTo>
                  <a:pt x="65" y="90"/>
                </a:lnTo>
                <a:lnTo>
                  <a:pt x="72" y="85"/>
                </a:lnTo>
                <a:lnTo>
                  <a:pt x="65" y="76"/>
                </a:lnTo>
                <a:lnTo>
                  <a:pt x="62" y="71"/>
                </a:lnTo>
                <a:lnTo>
                  <a:pt x="54" y="64"/>
                </a:lnTo>
                <a:lnTo>
                  <a:pt x="65" y="58"/>
                </a:lnTo>
                <a:lnTo>
                  <a:pt x="72" y="53"/>
                </a:lnTo>
                <a:lnTo>
                  <a:pt x="81" y="44"/>
                </a:lnTo>
                <a:lnTo>
                  <a:pt x="92" y="44"/>
                </a:lnTo>
                <a:lnTo>
                  <a:pt x="84" y="39"/>
                </a:lnTo>
                <a:lnTo>
                  <a:pt x="75" y="41"/>
                </a:lnTo>
                <a:lnTo>
                  <a:pt x="65" y="44"/>
                </a:lnTo>
                <a:lnTo>
                  <a:pt x="54" y="44"/>
                </a:lnTo>
                <a:lnTo>
                  <a:pt x="48" y="53"/>
                </a:lnTo>
                <a:lnTo>
                  <a:pt x="36" y="53"/>
                </a:lnTo>
                <a:lnTo>
                  <a:pt x="32" y="44"/>
                </a:lnTo>
                <a:lnTo>
                  <a:pt x="23" y="41"/>
                </a:lnTo>
                <a:lnTo>
                  <a:pt x="23" y="32"/>
                </a:lnTo>
                <a:lnTo>
                  <a:pt x="29" y="23"/>
                </a:lnTo>
                <a:lnTo>
                  <a:pt x="36" y="20"/>
                </a:lnTo>
                <a:lnTo>
                  <a:pt x="42" y="23"/>
                </a:lnTo>
                <a:lnTo>
                  <a:pt x="51" y="20"/>
                </a:lnTo>
                <a:lnTo>
                  <a:pt x="62" y="20"/>
                </a:lnTo>
                <a:lnTo>
                  <a:pt x="72" y="20"/>
                </a:lnTo>
                <a:lnTo>
                  <a:pt x="84" y="20"/>
                </a:lnTo>
                <a:lnTo>
                  <a:pt x="92" y="23"/>
                </a:lnTo>
                <a:lnTo>
                  <a:pt x="101" y="23"/>
                </a:lnTo>
                <a:lnTo>
                  <a:pt x="114" y="20"/>
                </a:lnTo>
                <a:lnTo>
                  <a:pt x="120" y="9"/>
                </a:lnTo>
                <a:lnTo>
                  <a:pt x="127" y="2"/>
                </a:lnTo>
                <a:lnTo>
                  <a:pt x="120" y="0"/>
                </a:lnTo>
                <a:lnTo>
                  <a:pt x="117" y="2"/>
                </a:lnTo>
                <a:lnTo>
                  <a:pt x="111" y="9"/>
                </a:lnTo>
                <a:lnTo>
                  <a:pt x="101" y="15"/>
                </a:lnTo>
                <a:lnTo>
                  <a:pt x="90" y="15"/>
                </a:lnTo>
                <a:lnTo>
                  <a:pt x="81" y="15"/>
                </a:lnTo>
                <a:lnTo>
                  <a:pt x="72" y="12"/>
                </a:lnTo>
                <a:lnTo>
                  <a:pt x="62" y="9"/>
                </a:lnTo>
                <a:lnTo>
                  <a:pt x="51" y="9"/>
                </a:lnTo>
                <a:lnTo>
                  <a:pt x="42" y="6"/>
                </a:lnTo>
                <a:lnTo>
                  <a:pt x="36" y="15"/>
                </a:lnTo>
                <a:lnTo>
                  <a:pt x="23" y="15"/>
                </a:lnTo>
                <a:lnTo>
                  <a:pt x="20" y="23"/>
                </a:lnTo>
                <a:lnTo>
                  <a:pt x="20" y="32"/>
                </a:lnTo>
                <a:lnTo>
                  <a:pt x="20" y="39"/>
                </a:lnTo>
                <a:lnTo>
                  <a:pt x="12" y="44"/>
                </a:lnTo>
                <a:lnTo>
                  <a:pt x="12" y="53"/>
                </a:lnTo>
                <a:lnTo>
                  <a:pt x="12" y="64"/>
                </a:lnTo>
                <a:lnTo>
                  <a:pt x="6" y="71"/>
                </a:lnTo>
                <a:lnTo>
                  <a:pt x="0" y="7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8" name=""/>
          <p:cNvSpPr/>
          <p:nvPr/>
        </p:nvSpPr>
        <p:spPr>
          <a:xfrm>
            <a:off x="9171000" y="4194000"/>
            <a:ext cx="50760" cy="93960"/>
          </a:xfrm>
          <a:custGeom>
            <a:avLst/>
            <a:gdLst/>
            <a:ahLst/>
            <a:rect l="l" t="t" r="r" b="b"/>
            <a:pathLst>
              <a:path w="29" h="53">
                <a:moveTo>
                  <a:pt x="0" y="17"/>
                </a:moveTo>
                <a:lnTo>
                  <a:pt x="6" y="26"/>
                </a:lnTo>
                <a:lnTo>
                  <a:pt x="6" y="34"/>
                </a:lnTo>
                <a:lnTo>
                  <a:pt x="6" y="41"/>
                </a:lnTo>
                <a:lnTo>
                  <a:pt x="12" y="46"/>
                </a:lnTo>
                <a:lnTo>
                  <a:pt x="21" y="52"/>
                </a:lnTo>
                <a:lnTo>
                  <a:pt x="15" y="43"/>
                </a:lnTo>
                <a:lnTo>
                  <a:pt x="12" y="36"/>
                </a:lnTo>
                <a:lnTo>
                  <a:pt x="15" y="28"/>
                </a:lnTo>
                <a:lnTo>
                  <a:pt x="24" y="28"/>
                </a:lnTo>
                <a:lnTo>
                  <a:pt x="18" y="23"/>
                </a:lnTo>
                <a:lnTo>
                  <a:pt x="28" y="17"/>
                </a:lnTo>
                <a:lnTo>
                  <a:pt x="28" y="10"/>
                </a:lnTo>
                <a:lnTo>
                  <a:pt x="15" y="15"/>
                </a:lnTo>
                <a:lnTo>
                  <a:pt x="9" y="8"/>
                </a:lnTo>
                <a:lnTo>
                  <a:pt x="15" y="0"/>
                </a:lnTo>
                <a:lnTo>
                  <a:pt x="6" y="5"/>
                </a:lnTo>
                <a:lnTo>
                  <a:pt x="3" y="10"/>
                </a:lnTo>
                <a:lnTo>
                  <a:pt x="0" y="17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9" name=""/>
          <p:cNvSpPr/>
          <p:nvPr/>
        </p:nvSpPr>
        <p:spPr>
          <a:xfrm>
            <a:off x="9121680" y="4354560"/>
            <a:ext cx="47880" cy="38160"/>
          </a:xfrm>
          <a:custGeom>
            <a:avLst/>
            <a:gdLst/>
            <a:ahLst/>
            <a:rect l="l" t="t" r="r" b="b"/>
            <a:pathLst>
              <a:path w="27" h="22">
                <a:moveTo>
                  <a:pt x="0" y="8"/>
                </a:moveTo>
                <a:lnTo>
                  <a:pt x="6" y="21"/>
                </a:lnTo>
                <a:lnTo>
                  <a:pt x="20" y="21"/>
                </a:lnTo>
                <a:lnTo>
                  <a:pt x="26" y="16"/>
                </a:lnTo>
                <a:lnTo>
                  <a:pt x="24" y="4"/>
                </a:lnTo>
                <a:lnTo>
                  <a:pt x="13" y="0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0" name=""/>
          <p:cNvSpPr/>
          <p:nvPr/>
        </p:nvSpPr>
        <p:spPr>
          <a:xfrm>
            <a:off x="9190080" y="4343400"/>
            <a:ext cx="101520" cy="42840"/>
          </a:xfrm>
          <a:custGeom>
            <a:avLst/>
            <a:gdLst/>
            <a:ahLst/>
            <a:rect l="l" t="t" r="r" b="b"/>
            <a:pathLst>
              <a:path w="58" h="24">
                <a:moveTo>
                  <a:pt x="0" y="9"/>
                </a:moveTo>
                <a:lnTo>
                  <a:pt x="12" y="16"/>
                </a:lnTo>
                <a:lnTo>
                  <a:pt x="19" y="13"/>
                </a:lnTo>
                <a:lnTo>
                  <a:pt x="30" y="16"/>
                </a:lnTo>
                <a:lnTo>
                  <a:pt x="45" y="19"/>
                </a:lnTo>
                <a:lnTo>
                  <a:pt x="57" y="23"/>
                </a:lnTo>
                <a:lnTo>
                  <a:pt x="57" y="16"/>
                </a:lnTo>
                <a:lnTo>
                  <a:pt x="49" y="6"/>
                </a:lnTo>
                <a:lnTo>
                  <a:pt x="39" y="6"/>
                </a:lnTo>
                <a:lnTo>
                  <a:pt x="30" y="0"/>
                </a:lnTo>
                <a:lnTo>
                  <a:pt x="19" y="3"/>
                </a:lnTo>
                <a:lnTo>
                  <a:pt x="6" y="3"/>
                </a:lnTo>
                <a:lnTo>
                  <a:pt x="0" y="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1" name=""/>
          <p:cNvSpPr/>
          <p:nvPr/>
        </p:nvSpPr>
        <p:spPr>
          <a:xfrm>
            <a:off x="9069480" y="4314960"/>
            <a:ext cx="44280" cy="2880"/>
          </a:xfrm>
          <a:custGeom>
            <a:avLst/>
            <a:gdLst/>
            <a:ahLst/>
            <a:rect l="l" t="t" r="r" b="b"/>
            <a:pathLst>
              <a:path w="26" h="1">
                <a:moveTo>
                  <a:pt x="0" y="0"/>
                </a:moveTo>
                <a:lnTo>
                  <a:pt x="12" y="0"/>
                </a:lnTo>
                <a:lnTo>
                  <a:pt x="25" y="0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2" name=""/>
          <p:cNvSpPr/>
          <p:nvPr/>
        </p:nvSpPr>
        <p:spPr>
          <a:xfrm>
            <a:off x="9167760" y="4302000"/>
            <a:ext cx="49320" cy="39960"/>
          </a:xfrm>
          <a:custGeom>
            <a:avLst/>
            <a:gdLst/>
            <a:ahLst/>
            <a:rect l="l" t="t" r="r" b="b"/>
            <a:pathLst>
              <a:path w="28" h="23">
                <a:moveTo>
                  <a:pt x="0" y="22"/>
                </a:moveTo>
                <a:lnTo>
                  <a:pt x="27" y="22"/>
                </a:lnTo>
                <a:lnTo>
                  <a:pt x="10" y="0"/>
                </a:lnTo>
                <a:lnTo>
                  <a:pt x="0" y="2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3" name=""/>
          <p:cNvSpPr/>
          <p:nvPr/>
        </p:nvSpPr>
        <p:spPr>
          <a:xfrm>
            <a:off x="9277200" y="4259160"/>
            <a:ext cx="44640" cy="38160"/>
          </a:xfrm>
          <a:custGeom>
            <a:avLst/>
            <a:gdLst/>
            <a:ahLst/>
            <a:rect l="l" t="t" r="r" b="b"/>
            <a:pathLst>
              <a:path w="25" h="22">
                <a:moveTo>
                  <a:pt x="0" y="12"/>
                </a:moveTo>
                <a:lnTo>
                  <a:pt x="10" y="21"/>
                </a:lnTo>
                <a:lnTo>
                  <a:pt x="24" y="12"/>
                </a:lnTo>
                <a:lnTo>
                  <a:pt x="10" y="0"/>
                </a:lnTo>
                <a:lnTo>
                  <a:pt x="0" y="1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4" name=""/>
          <p:cNvSpPr/>
          <p:nvPr/>
        </p:nvSpPr>
        <p:spPr>
          <a:xfrm>
            <a:off x="9450360" y="4282920"/>
            <a:ext cx="46080" cy="39960"/>
          </a:xfrm>
          <a:custGeom>
            <a:avLst/>
            <a:gdLst/>
            <a:ahLst/>
            <a:rect l="l" t="t" r="r" b="b"/>
            <a:pathLst>
              <a:path w="25" h="23">
                <a:moveTo>
                  <a:pt x="0" y="0"/>
                </a:moveTo>
                <a:lnTo>
                  <a:pt x="13" y="22"/>
                </a:lnTo>
                <a:lnTo>
                  <a:pt x="24" y="22"/>
                </a:lnTo>
                <a:lnTo>
                  <a:pt x="1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5" name=""/>
          <p:cNvSpPr/>
          <p:nvPr/>
        </p:nvSpPr>
        <p:spPr>
          <a:xfrm>
            <a:off x="9291600" y="4268880"/>
            <a:ext cx="696960" cy="320760"/>
          </a:xfrm>
          <a:custGeom>
            <a:avLst/>
            <a:gdLst/>
            <a:ahLst/>
            <a:rect l="l" t="t" r="r" b="b"/>
            <a:pathLst>
              <a:path w="398" h="184">
                <a:moveTo>
                  <a:pt x="0" y="19"/>
                </a:moveTo>
                <a:lnTo>
                  <a:pt x="12" y="22"/>
                </a:lnTo>
                <a:lnTo>
                  <a:pt x="18" y="25"/>
                </a:lnTo>
                <a:lnTo>
                  <a:pt x="18" y="30"/>
                </a:lnTo>
                <a:lnTo>
                  <a:pt x="28" y="34"/>
                </a:lnTo>
                <a:lnTo>
                  <a:pt x="36" y="34"/>
                </a:lnTo>
                <a:lnTo>
                  <a:pt x="49" y="32"/>
                </a:lnTo>
                <a:lnTo>
                  <a:pt x="61" y="30"/>
                </a:lnTo>
                <a:lnTo>
                  <a:pt x="58" y="40"/>
                </a:lnTo>
                <a:lnTo>
                  <a:pt x="45" y="40"/>
                </a:lnTo>
                <a:lnTo>
                  <a:pt x="36" y="43"/>
                </a:lnTo>
                <a:lnTo>
                  <a:pt x="28" y="43"/>
                </a:lnTo>
                <a:lnTo>
                  <a:pt x="22" y="46"/>
                </a:lnTo>
                <a:lnTo>
                  <a:pt x="28" y="48"/>
                </a:lnTo>
                <a:lnTo>
                  <a:pt x="36" y="54"/>
                </a:lnTo>
                <a:lnTo>
                  <a:pt x="36" y="60"/>
                </a:lnTo>
                <a:lnTo>
                  <a:pt x="39" y="67"/>
                </a:lnTo>
                <a:lnTo>
                  <a:pt x="49" y="67"/>
                </a:lnTo>
                <a:lnTo>
                  <a:pt x="58" y="57"/>
                </a:lnTo>
                <a:lnTo>
                  <a:pt x="64" y="62"/>
                </a:lnTo>
                <a:lnTo>
                  <a:pt x="72" y="67"/>
                </a:lnTo>
                <a:lnTo>
                  <a:pt x="82" y="72"/>
                </a:lnTo>
                <a:lnTo>
                  <a:pt x="94" y="72"/>
                </a:lnTo>
                <a:lnTo>
                  <a:pt x="107" y="75"/>
                </a:lnTo>
                <a:lnTo>
                  <a:pt x="118" y="81"/>
                </a:lnTo>
                <a:lnTo>
                  <a:pt x="131" y="83"/>
                </a:lnTo>
                <a:lnTo>
                  <a:pt x="140" y="89"/>
                </a:lnTo>
                <a:lnTo>
                  <a:pt x="145" y="94"/>
                </a:lnTo>
                <a:lnTo>
                  <a:pt x="151" y="104"/>
                </a:lnTo>
                <a:lnTo>
                  <a:pt x="155" y="113"/>
                </a:lnTo>
                <a:lnTo>
                  <a:pt x="158" y="124"/>
                </a:lnTo>
                <a:lnTo>
                  <a:pt x="148" y="124"/>
                </a:lnTo>
                <a:lnTo>
                  <a:pt x="143" y="131"/>
                </a:lnTo>
                <a:lnTo>
                  <a:pt x="137" y="142"/>
                </a:lnTo>
                <a:lnTo>
                  <a:pt x="148" y="142"/>
                </a:lnTo>
                <a:lnTo>
                  <a:pt x="158" y="136"/>
                </a:lnTo>
                <a:lnTo>
                  <a:pt x="173" y="136"/>
                </a:lnTo>
                <a:lnTo>
                  <a:pt x="185" y="136"/>
                </a:lnTo>
                <a:lnTo>
                  <a:pt x="188" y="142"/>
                </a:lnTo>
                <a:lnTo>
                  <a:pt x="194" y="148"/>
                </a:lnTo>
                <a:lnTo>
                  <a:pt x="204" y="153"/>
                </a:lnTo>
                <a:lnTo>
                  <a:pt x="213" y="156"/>
                </a:lnTo>
                <a:lnTo>
                  <a:pt x="221" y="156"/>
                </a:lnTo>
                <a:lnTo>
                  <a:pt x="237" y="159"/>
                </a:lnTo>
                <a:lnTo>
                  <a:pt x="246" y="153"/>
                </a:lnTo>
                <a:lnTo>
                  <a:pt x="249" y="150"/>
                </a:lnTo>
                <a:lnTo>
                  <a:pt x="246" y="142"/>
                </a:lnTo>
                <a:lnTo>
                  <a:pt x="254" y="139"/>
                </a:lnTo>
                <a:lnTo>
                  <a:pt x="257" y="134"/>
                </a:lnTo>
                <a:lnTo>
                  <a:pt x="267" y="128"/>
                </a:lnTo>
                <a:lnTo>
                  <a:pt x="276" y="128"/>
                </a:lnTo>
                <a:lnTo>
                  <a:pt x="283" y="128"/>
                </a:lnTo>
                <a:lnTo>
                  <a:pt x="294" y="134"/>
                </a:lnTo>
                <a:lnTo>
                  <a:pt x="303" y="136"/>
                </a:lnTo>
                <a:lnTo>
                  <a:pt x="310" y="145"/>
                </a:lnTo>
                <a:lnTo>
                  <a:pt x="313" y="153"/>
                </a:lnTo>
                <a:lnTo>
                  <a:pt x="322" y="160"/>
                </a:lnTo>
                <a:lnTo>
                  <a:pt x="330" y="166"/>
                </a:lnTo>
                <a:lnTo>
                  <a:pt x="333" y="171"/>
                </a:lnTo>
                <a:lnTo>
                  <a:pt x="343" y="174"/>
                </a:lnTo>
                <a:lnTo>
                  <a:pt x="359" y="174"/>
                </a:lnTo>
                <a:lnTo>
                  <a:pt x="366" y="177"/>
                </a:lnTo>
                <a:lnTo>
                  <a:pt x="376" y="177"/>
                </a:lnTo>
                <a:lnTo>
                  <a:pt x="382" y="183"/>
                </a:lnTo>
                <a:lnTo>
                  <a:pt x="395" y="183"/>
                </a:lnTo>
                <a:lnTo>
                  <a:pt x="397" y="174"/>
                </a:lnTo>
                <a:lnTo>
                  <a:pt x="385" y="174"/>
                </a:lnTo>
                <a:lnTo>
                  <a:pt x="376" y="169"/>
                </a:lnTo>
                <a:lnTo>
                  <a:pt x="382" y="163"/>
                </a:lnTo>
                <a:lnTo>
                  <a:pt x="373" y="163"/>
                </a:lnTo>
                <a:lnTo>
                  <a:pt x="363" y="160"/>
                </a:lnTo>
                <a:lnTo>
                  <a:pt x="366" y="153"/>
                </a:lnTo>
                <a:lnTo>
                  <a:pt x="355" y="156"/>
                </a:lnTo>
                <a:lnTo>
                  <a:pt x="349" y="148"/>
                </a:lnTo>
                <a:lnTo>
                  <a:pt x="346" y="136"/>
                </a:lnTo>
                <a:lnTo>
                  <a:pt x="336" y="131"/>
                </a:lnTo>
                <a:lnTo>
                  <a:pt x="327" y="124"/>
                </a:lnTo>
                <a:lnTo>
                  <a:pt x="322" y="115"/>
                </a:lnTo>
                <a:lnTo>
                  <a:pt x="330" y="113"/>
                </a:lnTo>
                <a:lnTo>
                  <a:pt x="340" y="113"/>
                </a:lnTo>
                <a:lnTo>
                  <a:pt x="340" y="104"/>
                </a:lnTo>
                <a:lnTo>
                  <a:pt x="330" y="99"/>
                </a:lnTo>
                <a:lnTo>
                  <a:pt x="322" y="99"/>
                </a:lnTo>
                <a:lnTo>
                  <a:pt x="310" y="94"/>
                </a:lnTo>
                <a:lnTo>
                  <a:pt x="297" y="92"/>
                </a:lnTo>
                <a:lnTo>
                  <a:pt x="297" y="81"/>
                </a:lnTo>
                <a:lnTo>
                  <a:pt x="291" y="75"/>
                </a:lnTo>
                <a:lnTo>
                  <a:pt x="283" y="69"/>
                </a:lnTo>
                <a:lnTo>
                  <a:pt x="273" y="64"/>
                </a:lnTo>
                <a:lnTo>
                  <a:pt x="264" y="62"/>
                </a:lnTo>
                <a:lnTo>
                  <a:pt x="253" y="57"/>
                </a:lnTo>
                <a:lnTo>
                  <a:pt x="243" y="54"/>
                </a:lnTo>
                <a:lnTo>
                  <a:pt x="230" y="48"/>
                </a:lnTo>
                <a:lnTo>
                  <a:pt x="221" y="48"/>
                </a:lnTo>
                <a:lnTo>
                  <a:pt x="213" y="43"/>
                </a:lnTo>
                <a:lnTo>
                  <a:pt x="204" y="40"/>
                </a:lnTo>
                <a:lnTo>
                  <a:pt x="191" y="37"/>
                </a:lnTo>
                <a:lnTo>
                  <a:pt x="185" y="37"/>
                </a:lnTo>
                <a:lnTo>
                  <a:pt x="173" y="32"/>
                </a:lnTo>
                <a:lnTo>
                  <a:pt x="164" y="30"/>
                </a:lnTo>
                <a:lnTo>
                  <a:pt x="151" y="25"/>
                </a:lnTo>
                <a:lnTo>
                  <a:pt x="143" y="22"/>
                </a:lnTo>
                <a:lnTo>
                  <a:pt x="131" y="25"/>
                </a:lnTo>
                <a:lnTo>
                  <a:pt x="124" y="32"/>
                </a:lnTo>
                <a:lnTo>
                  <a:pt x="112" y="32"/>
                </a:lnTo>
                <a:lnTo>
                  <a:pt x="104" y="40"/>
                </a:lnTo>
                <a:lnTo>
                  <a:pt x="101" y="48"/>
                </a:lnTo>
                <a:lnTo>
                  <a:pt x="94" y="54"/>
                </a:lnTo>
                <a:lnTo>
                  <a:pt x="88" y="54"/>
                </a:lnTo>
                <a:lnTo>
                  <a:pt x="79" y="48"/>
                </a:lnTo>
                <a:lnTo>
                  <a:pt x="72" y="40"/>
                </a:lnTo>
                <a:lnTo>
                  <a:pt x="68" y="37"/>
                </a:lnTo>
                <a:lnTo>
                  <a:pt x="64" y="27"/>
                </a:lnTo>
                <a:lnTo>
                  <a:pt x="68" y="19"/>
                </a:lnTo>
                <a:lnTo>
                  <a:pt x="61" y="8"/>
                </a:lnTo>
                <a:lnTo>
                  <a:pt x="49" y="8"/>
                </a:lnTo>
                <a:lnTo>
                  <a:pt x="39" y="0"/>
                </a:lnTo>
                <a:lnTo>
                  <a:pt x="28" y="0"/>
                </a:lnTo>
                <a:lnTo>
                  <a:pt x="18" y="8"/>
                </a:lnTo>
                <a:lnTo>
                  <a:pt x="9" y="11"/>
                </a:lnTo>
                <a:lnTo>
                  <a:pt x="0" y="1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6" name=""/>
          <p:cNvSpPr/>
          <p:nvPr/>
        </p:nvSpPr>
        <p:spPr>
          <a:xfrm>
            <a:off x="8910720" y="3679920"/>
            <a:ext cx="150840" cy="188640"/>
          </a:xfrm>
          <a:custGeom>
            <a:avLst/>
            <a:gdLst/>
            <a:ahLst/>
            <a:rect l="l" t="t" r="r" b="b"/>
            <a:pathLst>
              <a:path w="87" h="108">
                <a:moveTo>
                  <a:pt x="0" y="44"/>
                </a:moveTo>
                <a:lnTo>
                  <a:pt x="0" y="51"/>
                </a:lnTo>
                <a:lnTo>
                  <a:pt x="3" y="59"/>
                </a:lnTo>
                <a:lnTo>
                  <a:pt x="3" y="71"/>
                </a:lnTo>
                <a:lnTo>
                  <a:pt x="12" y="77"/>
                </a:lnTo>
                <a:lnTo>
                  <a:pt x="15" y="71"/>
                </a:lnTo>
                <a:lnTo>
                  <a:pt x="22" y="77"/>
                </a:lnTo>
                <a:lnTo>
                  <a:pt x="15" y="82"/>
                </a:lnTo>
                <a:lnTo>
                  <a:pt x="15" y="87"/>
                </a:lnTo>
                <a:lnTo>
                  <a:pt x="28" y="92"/>
                </a:lnTo>
                <a:lnTo>
                  <a:pt x="36" y="87"/>
                </a:lnTo>
                <a:lnTo>
                  <a:pt x="46" y="89"/>
                </a:lnTo>
                <a:lnTo>
                  <a:pt x="55" y="101"/>
                </a:lnTo>
                <a:lnTo>
                  <a:pt x="55" y="92"/>
                </a:lnTo>
                <a:lnTo>
                  <a:pt x="55" y="87"/>
                </a:lnTo>
                <a:lnTo>
                  <a:pt x="65" y="92"/>
                </a:lnTo>
                <a:lnTo>
                  <a:pt x="71" y="101"/>
                </a:lnTo>
                <a:lnTo>
                  <a:pt x="79" y="107"/>
                </a:lnTo>
                <a:lnTo>
                  <a:pt x="86" y="104"/>
                </a:lnTo>
                <a:lnTo>
                  <a:pt x="76" y="95"/>
                </a:lnTo>
                <a:lnTo>
                  <a:pt x="73" y="89"/>
                </a:lnTo>
                <a:lnTo>
                  <a:pt x="82" y="87"/>
                </a:lnTo>
                <a:lnTo>
                  <a:pt x="71" y="84"/>
                </a:lnTo>
                <a:lnTo>
                  <a:pt x="62" y="82"/>
                </a:lnTo>
                <a:lnTo>
                  <a:pt x="55" y="82"/>
                </a:lnTo>
                <a:lnTo>
                  <a:pt x="49" y="87"/>
                </a:lnTo>
                <a:lnTo>
                  <a:pt x="39" y="82"/>
                </a:lnTo>
                <a:lnTo>
                  <a:pt x="36" y="74"/>
                </a:lnTo>
                <a:lnTo>
                  <a:pt x="31" y="59"/>
                </a:lnTo>
                <a:lnTo>
                  <a:pt x="35" y="51"/>
                </a:lnTo>
                <a:lnTo>
                  <a:pt x="43" y="44"/>
                </a:lnTo>
                <a:lnTo>
                  <a:pt x="49" y="35"/>
                </a:lnTo>
                <a:lnTo>
                  <a:pt x="52" y="27"/>
                </a:lnTo>
                <a:lnTo>
                  <a:pt x="46" y="21"/>
                </a:lnTo>
                <a:lnTo>
                  <a:pt x="46" y="11"/>
                </a:lnTo>
                <a:lnTo>
                  <a:pt x="49" y="0"/>
                </a:lnTo>
                <a:lnTo>
                  <a:pt x="43" y="5"/>
                </a:lnTo>
                <a:lnTo>
                  <a:pt x="35" y="5"/>
                </a:lnTo>
                <a:lnTo>
                  <a:pt x="25" y="0"/>
                </a:lnTo>
                <a:lnTo>
                  <a:pt x="15" y="0"/>
                </a:lnTo>
                <a:lnTo>
                  <a:pt x="12" y="11"/>
                </a:lnTo>
                <a:lnTo>
                  <a:pt x="9" y="18"/>
                </a:lnTo>
                <a:lnTo>
                  <a:pt x="12" y="27"/>
                </a:lnTo>
                <a:lnTo>
                  <a:pt x="9" y="35"/>
                </a:lnTo>
                <a:lnTo>
                  <a:pt x="9" y="47"/>
                </a:lnTo>
                <a:lnTo>
                  <a:pt x="0" y="44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7" name=""/>
          <p:cNvSpPr/>
          <p:nvPr/>
        </p:nvSpPr>
        <p:spPr>
          <a:xfrm>
            <a:off x="8821800" y="3911760"/>
            <a:ext cx="90360" cy="88920"/>
          </a:xfrm>
          <a:custGeom>
            <a:avLst/>
            <a:gdLst/>
            <a:ahLst/>
            <a:rect l="l" t="t" r="r" b="b"/>
            <a:pathLst>
              <a:path w="51" h="51">
                <a:moveTo>
                  <a:pt x="0" y="50"/>
                </a:moveTo>
                <a:lnTo>
                  <a:pt x="12" y="44"/>
                </a:lnTo>
                <a:lnTo>
                  <a:pt x="14" y="40"/>
                </a:lnTo>
                <a:lnTo>
                  <a:pt x="24" y="34"/>
                </a:lnTo>
                <a:lnTo>
                  <a:pt x="30" y="23"/>
                </a:lnTo>
                <a:lnTo>
                  <a:pt x="37" y="20"/>
                </a:lnTo>
                <a:lnTo>
                  <a:pt x="50" y="13"/>
                </a:lnTo>
                <a:lnTo>
                  <a:pt x="43" y="0"/>
                </a:lnTo>
                <a:lnTo>
                  <a:pt x="37" y="13"/>
                </a:lnTo>
                <a:lnTo>
                  <a:pt x="30" y="23"/>
                </a:lnTo>
                <a:lnTo>
                  <a:pt x="20" y="29"/>
                </a:lnTo>
                <a:lnTo>
                  <a:pt x="12" y="34"/>
                </a:lnTo>
                <a:lnTo>
                  <a:pt x="3" y="43"/>
                </a:lnTo>
                <a:lnTo>
                  <a:pt x="0" y="5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8" name=""/>
          <p:cNvSpPr/>
          <p:nvPr/>
        </p:nvSpPr>
        <p:spPr>
          <a:xfrm>
            <a:off x="8926560" y="3844800"/>
            <a:ext cx="44280" cy="42840"/>
          </a:xfrm>
          <a:custGeom>
            <a:avLst/>
            <a:gdLst/>
            <a:ahLst/>
            <a:rect l="l" t="t" r="r" b="b"/>
            <a:pathLst>
              <a:path w="25" h="24">
                <a:moveTo>
                  <a:pt x="0" y="0"/>
                </a:moveTo>
                <a:lnTo>
                  <a:pt x="9" y="6"/>
                </a:lnTo>
                <a:lnTo>
                  <a:pt x="12" y="18"/>
                </a:lnTo>
                <a:lnTo>
                  <a:pt x="18" y="23"/>
                </a:lnTo>
                <a:lnTo>
                  <a:pt x="24" y="18"/>
                </a:lnTo>
                <a:lnTo>
                  <a:pt x="24" y="6"/>
                </a:lnTo>
                <a:lnTo>
                  <a:pt x="18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9" name=""/>
          <p:cNvSpPr/>
          <p:nvPr/>
        </p:nvSpPr>
        <p:spPr>
          <a:xfrm>
            <a:off x="9069480" y="3875040"/>
            <a:ext cx="44280" cy="73080"/>
          </a:xfrm>
          <a:custGeom>
            <a:avLst/>
            <a:gdLst/>
            <a:ahLst/>
            <a:rect l="l" t="t" r="r" b="b"/>
            <a:pathLst>
              <a:path w="26" h="42">
                <a:moveTo>
                  <a:pt x="0" y="0"/>
                </a:moveTo>
                <a:lnTo>
                  <a:pt x="0" y="6"/>
                </a:lnTo>
                <a:lnTo>
                  <a:pt x="10" y="12"/>
                </a:lnTo>
                <a:lnTo>
                  <a:pt x="10" y="20"/>
                </a:lnTo>
                <a:lnTo>
                  <a:pt x="0" y="17"/>
                </a:lnTo>
                <a:lnTo>
                  <a:pt x="0" y="28"/>
                </a:lnTo>
                <a:lnTo>
                  <a:pt x="6" y="28"/>
                </a:lnTo>
                <a:lnTo>
                  <a:pt x="6" y="41"/>
                </a:lnTo>
                <a:lnTo>
                  <a:pt x="16" y="38"/>
                </a:lnTo>
                <a:lnTo>
                  <a:pt x="10" y="31"/>
                </a:lnTo>
                <a:lnTo>
                  <a:pt x="10" y="23"/>
                </a:lnTo>
                <a:lnTo>
                  <a:pt x="25" y="23"/>
                </a:lnTo>
                <a:lnTo>
                  <a:pt x="21" y="15"/>
                </a:lnTo>
                <a:lnTo>
                  <a:pt x="21" y="6"/>
                </a:lnTo>
                <a:lnTo>
                  <a:pt x="16" y="0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0" name=""/>
          <p:cNvSpPr/>
          <p:nvPr/>
        </p:nvSpPr>
        <p:spPr>
          <a:xfrm>
            <a:off x="8985240" y="3894120"/>
            <a:ext cx="87480" cy="90360"/>
          </a:xfrm>
          <a:custGeom>
            <a:avLst/>
            <a:gdLst/>
            <a:ahLst/>
            <a:rect l="l" t="t" r="r" b="b"/>
            <a:pathLst>
              <a:path w="50" h="52">
                <a:moveTo>
                  <a:pt x="0" y="24"/>
                </a:moveTo>
                <a:lnTo>
                  <a:pt x="9" y="24"/>
                </a:lnTo>
                <a:lnTo>
                  <a:pt x="15" y="26"/>
                </a:lnTo>
                <a:lnTo>
                  <a:pt x="15" y="34"/>
                </a:lnTo>
                <a:lnTo>
                  <a:pt x="9" y="37"/>
                </a:lnTo>
                <a:lnTo>
                  <a:pt x="12" y="45"/>
                </a:lnTo>
                <a:lnTo>
                  <a:pt x="22" y="51"/>
                </a:lnTo>
                <a:lnTo>
                  <a:pt x="28" y="45"/>
                </a:lnTo>
                <a:lnTo>
                  <a:pt x="22" y="37"/>
                </a:lnTo>
                <a:lnTo>
                  <a:pt x="30" y="39"/>
                </a:lnTo>
                <a:lnTo>
                  <a:pt x="33" y="34"/>
                </a:lnTo>
                <a:lnTo>
                  <a:pt x="39" y="39"/>
                </a:lnTo>
                <a:lnTo>
                  <a:pt x="49" y="39"/>
                </a:lnTo>
                <a:lnTo>
                  <a:pt x="49" y="31"/>
                </a:lnTo>
                <a:lnTo>
                  <a:pt x="39" y="31"/>
                </a:lnTo>
                <a:lnTo>
                  <a:pt x="39" y="24"/>
                </a:lnTo>
                <a:lnTo>
                  <a:pt x="39" y="13"/>
                </a:lnTo>
                <a:lnTo>
                  <a:pt x="36" y="22"/>
                </a:lnTo>
                <a:lnTo>
                  <a:pt x="28" y="26"/>
                </a:lnTo>
                <a:lnTo>
                  <a:pt x="30" y="19"/>
                </a:lnTo>
                <a:lnTo>
                  <a:pt x="22" y="19"/>
                </a:lnTo>
                <a:lnTo>
                  <a:pt x="22" y="5"/>
                </a:lnTo>
                <a:lnTo>
                  <a:pt x="12" y="5"/>
                </a:lnTo>
                <a:lnTo>
                  <a:pt x="9" y="2"/>
                </a:lnTo>
                <a:lnTo>
                  <a:pt x="0" y="0"/>
                </a:lnTo>
                <a:lnTo>
                  <a:pt x="3" y="8"/>
                </a:lnTo>
                <a:lnTo>
                  <a:pt x="0" y="19"/>
                </a:lnTo>
                <a:lnTo>
                  <a:pt x="0" y="24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1" name=""/>
          <p:cNvSpPr/>
          <p:nvPr/>
        </p:nvSpPr>
        <p:spPr>
          <a:xfrm>
            <a:off x="8983800" y="3957480"/>
            <a:ext cx="161640" cy="131760"/>
          </a:xfrm>
          <a:custGeom>
            <a:avLst/>
            <a:gdLst/>
            <a:ahLst/>
            <a:rect l="l" t="t" r="r" b="b"/>
            <a:pathLst>
              <a:path w="93" h="76">
                <a:moveTo>
                  <a:pt x="0" y="45"/>
                </a:moveTo>
                <a:lnTo>
                  <a:pt x="3" y="52"/>
                </a:lnTo>
                <a:lnTo>
                  <a:pt x="6" y="45"/>
                </a:lnTo>
                <a:lnTo>
                  <a:pt x="9" y="37"/>
                </a:lnTo>
                <a:lnTo>
                  <a:pt x="15" y="37"/>
                </a:lnTo>
                <a:lnTo>
                  <a:pt x="19" y="43"/>
                </a:lnTo>
                <a:lnTo>
                  <a:pt x="25" y="43"/>
                </a:lnTo>
                <a:lnTo>
                  <a:pt x="30" y="37"/>
                </a:lnTo>
                <a:lnTo>
                  <a:pt x="39" y="40"/>
                </a:lnTo>
                <a:lnTo>
                  <a:pt x="46" y="43"/>
                </a:lnTo>
                <a:lnTo>
                  <a:pt x="39" y="48"/>
                </a:lnTo>
                <a:lnTo>
                  <a:pt x="39" y="58"/>
                </a:lnTo>
                <a:lnTo>
                  <a:pt x="49" y="63"/>
                </a:lnTo>
                <a:lnTo>
                  <a:pt x="55" y="69"/>
                </a:lnTo>
                <a:lnTo>
                  <a:pt x="61" y="69"/>
                </a:lnTo>
                <a:lnTo>
                  <a:pt x="66" y="75"/>
                </a:lnTo>
                <a:lnTo>
                  <a:pt x="76" y="63"/>
                </a:lnTo>
                <a:lnTo>
                  <a:pt x="69" y="58"/>
                </a:lnTo>
                <a:lnTo>
                  <a:pt x="66" y="52"/>
                </a:lnTo>
                <a:lnTo>
                  <a:pt x="69" y="48"/>
                </a:lnTo>
                <a:lnTo>
                  <a:pt x="76" y="43"/>
                </a:lnTo>
                <a:lnTo>
                  <a:pt x="79" y="50"/>
                </a:lnTo>
                <a:lnTo>
                  <a:pt x="85" y="61"/>
                </a:lnTo>
                <a:lnTo>
                  <a:pt x="85" y="52"/>
                </a:lnTo>
                <a:lnTo>
                  <a:pt x="92" y="45"/>
                </a:lnTo>
                <a:lnTo>
                  <a:pt x="92" y="37"/>
                </a:lnTo>
                <a:lnTo>
                  <a:pt x="85" y="26"/>
                </a:lnTo>
                <a:lnTo>
                  <a:pt x="85" y="16"/>
                </a:lnTo>
                <a:lnTo>
                  <a:pt x="79" y="8"/>
                </a:lnTo>
                <a:lnTo>
                  <a:pt x="66" y="0"/>
                </a:lnTo>
                <a:lnTo>
                  <a:pt x="69" y="13"/>
                </a:lnTo>
                <a:lnTo>
                  <a:pt x="65" y="16"/>
                </a:lnTo>
                <a:lnTo>
                  <a:pt x="58" y="13"/>
                </a:lnTo>
                <a:lnTo>
                  <a:pt x="52" y="23"/>
                </a:lnTo>
                <a:lnTo>
                  <a:pt x="46" y="23"/>
                </a:lnTo>
                <a:lnTo>
                  <a:pt x="39" y="31"/>
                </a:lnTo>
                <a:lnTo>
                  <a:pt x="36" y="23"/>
                </a:lnTo>
                <a:lnTo>
                  <a:pt x="30" y="20"/>
                </a:lnTo>
                <a:lnTo>
                  <a:pt x="22" y="23"/>
                </a:lnTo>
                <a:lnTo>
                  <a:pt x="15" y="29"/>
                </a:lnTo>
                <a:lnTo>
                  <a:pt x="6" y="31"/>
                </a:lnTo>
                <a:lnTo>
                  <a:pt x="3" y="37"/>
                </a:lnTo>
                <a:lnTo>
                  <a:pt x="0" y="45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2" name=""/>
          <p:cNvSpPr/>
          <p:nvPr/>
        </p:nvSpPr>
        <p:spPr>
          <a:xfrm>
            <a:off x="9901080" y="4383000"/>
            <a:ext cx="144720" cy="68400"/>
          </a:xfrm>
          <a:custGeom>
            <a:avLst/>
            <a:gdLst/>
            <a:ahLst/>
            <a:rect l="l" t="t" r="r" b="b"/>
            <a:pathLst>
              <a:path w="83" h="39">
                <a:moveTo>
                  <a:pt x="0" y="25"/>
                </a:moveTo>
                <a:lnTo>
                  <a:pt x="0" y="29"/>
                </a:lnTo>
                <a:lnTo>
                  <a:pt x="9" y="32"/>
                </a:lnTo>
                <a:lnTo>
                  <a:pt x="17" y="38"/>
                </a:lnTo>
                <a:lnTo>
                  <a:pt x="26" y="38"/>
                </a:lnTo>
                <a:lnTo>
                  <a:pt x="36" y="38"/>
                </a:lnTo>
                <a:lnTo>
                  <a:pt x="45" y="38"/>
                </a:lnTo>
                <a:lnTo>
                  <a:pt x="56" y="35"/>
                </a:lnTo>
                <a:lnTo>
                  <a:pt x="66" y="28"/>
                </a:lnTo>
                <a:lnTo>
                  <a:pt x="72" y="28"/>
                </a:lnTo>
                <a:lnTo>
                  <a:pt x="75" y="16"/>
                </a:lnTo>
                <a:lnTo>
                  <a:pt x="82" y="11"/>
                </a:lnTo>
                <a:lnTo>
                  <a:pt x="78" y="0"/>
                </a:lnTo>
                <a:lnTo>
                  <a:pt x="63" y="0"/>
                </a:lnTo>
                <a:lnTo>
                  <a:pt x="66" y="14"/>
                </a:lnTo>
                <a:lnTo>
                  <a:pt x="56" y="14"/>
                </a:lnTo>
                <a:lnTo>
                  <a:pt x="50" y="25"/>
                </a:lnTo>
                <a:lnTo>
                  <a:pt x="42" y="25"/>
                </a:lnTo>
                <a:lnTo>
                  <a:pt x="33" y="25"/>
                </a:lnTo>
                <a:lnTo>
                  <a:pt x="20" y="28"/>
                </a:lnTo>
                <a:lnTo>
                  <a:pt x="9" y="28"/>
                </a:lnTo>
                <a:lnTo>
                  <a:pt x="0" y="25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3" name=""/>
          <p:cNvSpPr/>
          <p:nvPr/>
        </p:nvSpPr>
        <p:spPr>
          <a:xfrm>
            <a:off x="9844200" y="4322880"/>
            <a:ext cx="47520" cy="1440"/>
          </a:xfrm>
          <a:custGeom>
            <a:avLst/>
            <a:gdLst/>
            <a:ahLst/>
            <a:rect l="l" t="t" r="r" b="b"/>
            <a:pathLst>
              <a:path w="27" h="1">
                <a:moveTo>
                  <a:pt x="0" y="0"/>
                </a:moveTo>
                <a:lnTo>
                  <a:pt x="13" y="0"/>
                </a:lnTo>
                <a:lnTo>
                  <a:pt x="26" y="0"/>
                </a:lnTo>
                <a:lnTo>
                  <a:pt x="1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4" name=""/>
          <p:cNvSpPr/>
          <p:nvPr/>
        </p:nvSpPr>
        <p:spPr>
          <a:xfrm>
            <a:off x="9990000" y="4338720"/>
            <a:ext cx="84240" cy="73080"/>
          </a:xfrm>
          <a:custGeom>
            <a:avLst/>
            <a:gdLst/>
            <a:ahLst/>
            <a:rect l="l" t="t" r="r" b="b"/>
            <a:pathLst>
              <a:path w="48" h="42">
                <a:moveTo>
                  <a:pt x="0" y="0"/>
                </a:moveTo>
                <a:lnTo>
                  <a:pt x="12" y="8"/>
                </a:lnTo>
                <a:lnTo>
                  <a:pt x="22" y="16"/>
                </a:lnTo>
                <a:lnTo>
                  <a:pt x="32" y="16"/>
                </a:lnTo>
                <a:lnTo>
                  <a:pt x="37" y="26"/>
                </a:lnTo>
                <a:lnTo>
                  <a:pt x="40" y="41"/>
                </a:lnTo>
                <a:lnTo>
                  <a:pt x="47" y="32"/>
                </a:lnTo>
                <a:lnTo>
                  <a:pt x="43" y="24"/>
                </a:lnTo>
                <a:lnTo>
                  <a:pt x="32" y="16"/>
                </a:lnTo>
                <a:lnTo>
                  <a:pt x="22" y="14"/>
                </a:lnTo>
                <a:lnTo>
                  <a:pt x="22" y="11"/>
                </a:lnTo>
                <a:lnTo>
                  <a:pt x="19" y="11"/>
                </a:lnTo>
                <a:lnTo>
                  <a:pt x="16" y="11"/>
                </a:lnTo>
                <a:lnTo>
                  <a:pt x="16" y="8"/>
                </a:lnTo>
                <a:lnTo>
                  <a:pt x="12" y="8"/>
                </a:lnTo>
                <a:lnTo>
                  <a:pt x="9" y="8"/>
                </a:lnTo>
                <a:lnTo>
                  <a:pt x="9" y="5"/>
                </a:lnTo>
                <a:lnTo>
                  <a:pt x="6" y="5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5" name=""/>
          <p:cNvSpPr/>
          <p:nvPr/>
        </p:nvSpPr>
        <p:spPr>
          <a:xfrm>
            <a:off x="10125000" y="4430880"/>
            <a:ext cx="49320" cy="44280"/>
          </a:xfrm>
          <a:custGeom>
            <a:avLst/>
            <a:gdLst/>
            <a:ahLst/>
            <a:rect l="l" t="t" r="r" b="b"/>
            <a:pathLst>
              <a:path w="29" h="25">
                <a:moveTo>
                  <a:pt x="0" y="0"/>
                </a:moveTo>
                <a:lnTo>
                  <a:pt x="3" y="9"/>
                </a:lnTo>
                <a:lnTo>
                  <a:pt x="9" y="18"/>
                </a:lnTo>
                <a:lnTo>
                  <a:pt x="15" y="24"/>
                </a:lnTo>
                <a:lnTo>
                  <a:pt x="28" y="18"/>
                </a:lnTo>
                <a:lnTo>
                  <a:pt x="18" y="12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6" name=""/>
          <p:cNvSpPr/>
          <p:nvPr/>
        </p:nvSpPr>
        <p:spPr>
          <a:xfrm>
            <a:off x="2322360" y="5383080"/>
            <a:ext cx="365400" cy="131760"/>
          </a:xfrm>
          <a:custGeom>
            <a:avLst/>
            <a:gdLst/>
            <a:ahLst/>
            <a:rect l="l" t="t" r="r" b="b"/>
            <a:pathLst>
              <a:path w="204" h="83">
                <a:moveTo>
                  <a:pt x="204" y="0"/>
                </a:moveTo>
                <a:lnTo>
                  <a:pt x="167" y="32"/>
                </a:lnTo>
                <a:lnTo>
                  <a:pt x="193" y="67"/>
                </a:lnTo>
                <a:lnTo>
                  <a:pt x="72" y="79"/>
                </a:lnTo>
                <a:lnTo>
                  <a:pt x="32" y="83"/>
                </a:lnTo>
                <a:lnTo>
                  <a:pt x="0" y="67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7" name=""/>
          <p:cNvSpPr/>
          <p:nvPr/>
        </p:nvSpPr>
        <p:spPr>
          <a:xfrm>
            <a:off x="2276640" y="5383080"/>
            <a:ext cx="411120" cy="865440"/>
          </a:xfrm>
          <a:custGeom>
            <a:avLst/>
            <a:gdLst/>
            <a:ahLst/>
            <a:rect l="l" t="t" r="r" b="b"/>
            <a:pathLst>
              <a:path w="230" h="545">
                <a:moveTo>
                  <a:pt x="230" y="0"/>
                </a:moveTo>
                <a:lnTo>
                  <a:pt x="186" y="4"/>
                </a:lnTo>
                <a:lnTo>
                  <a:pt x="165" y="25"/>
                </a:lnTo>
                <a:lnTo>
                  <a:pt x="137" y="88"/>
                </a:lnTo>
                <a:lnTo>
                  <a:pt x="88" y="141"/>
                </a:lnTo>
                <a:lnTo>
                  <a:pt x="63" y="253"/>
                </a:lnTo>
                <a:lnTo>
                  <a:pt x="46" y="281"/>
                </a:lnTo>
                <a:lnTo>
                  <a:pt x="39" y="346"/>
                </a:lnTo>
                <a:lnTo>
                  <a:pt x="7" y="385"/>
                </a:lnTo>
                <a:lnTo>
                  <a:pt x="0" y="459"/>
                </a:lnTo>
                <a:lnTo>
                  <a:pt x="5" y="468"/>
                </a:lnTo>
                <a:lnTo>
                  <a:pt x="30" y="485"/>
                </a:lnTo>
                <a:lnTo>
                  <a:pt x="70" y="536"/>
                </a:lnTo>
                <a:lnTo>
                  <a:pt x="65" y="545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8" name=""/>
          <p:cNvSpPr/>
          <p:nvPr/>
        </p:nvSpPr>
        <p:spPr>
          <a:xfrm>
            <a:off x="2327400" y="5383080"/>
            <a:ext cx="360360" cy="162000"/>
          </a:xfrm>
          <a:custGeom>
            <a:avLst/>
            <a:gdLst/>
            <a:ahLst/>
            <a:rect l="l" t="t" r="r" b="b"/>
            <a:pathLst>
              <a:path w="202" h="102">
                <a:moveTo>
                  <a:pt x="0" y="102"/>
                </a:moveTo>
                <a:lnTo>
                  <a:pt x="121" y="76"/>
                </a:lnTo>
                <a:lnTo>
                  <a:pt x="184" y="51"/>
                </a:lnTo>
                <a:lnTo>
                  <a:pt x="202" y="0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9" name=""/>
          <p:cNvSpPr/>
          <p:nvPr/>
        </p:nvSpPr>
        <p:spPr>
          <a:xfrm>
            <a:off x="8496720" y="3746520"/>
            <a:ext cx="4341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Vietnam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Hanoi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0" name=""/>
          <p:cNvSpPr/>
          <p:nvPr/>
        </p:nvSpPr>
        <p:spPr>
          <a:xfrm>
            <a:off x="2311200" y="3271680"/>
            <a:ext cx="5691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EcoEléctrica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507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LNG Facility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1" name=""/>
          <p:cNvSpPr/>
          <p:nvPr/>
        </p:nvSpPr>
        <p:spPr>
          <a:xfrm>
            <a:off x="2424240" y="4878360"/>
            <a:ext cx="66528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Bolivia to Brazil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Pipeline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1,864 Miles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2" name=""/>
          <p:cNvSpPr/>
          <p:nvPr/>
        </p:nvSpPr>
        <p:spPr>
          <a:xfrm>
            <a:off x="5077080" y="2981160"/>
            <a:ext cx="4233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Italy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Sarlux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551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3" name=""/>
          <p:cNvSpPr/>
          <p:nvPr/>
        </p:nvSpPr>
        <p:spPr>
          <a:xfrm>
            <a:off x="5330880" y="2189160"/>
            <a:ext cx="81576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Poland</a:t>
            </a: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Elektrocieplownia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Nowa Sarzyna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116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4" name=""/>
          <p:cNvSpPr/>
          <p:nvPr/>
        </p:nvSpPr>
        <p:spPr>
          <a:xfrm>
            <a:off x="5739120" y="2741760"/>
            <a:ext cx="4233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Turkey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Trakya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478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5" name=""/>
          <p:cNvSpPr/>
          <p:nvPr/>
        </p:nvSpPr>
        <p:spPr>
          <a:xfrm>
            <a:off x="6661800" y="3936960"/>
            <a:ext cx="74700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India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Dabhol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2,184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Phase I: 740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Phase II: 1,444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6" name=""/>
          <p:cNvSpPr/>
          <p:nvPr/>
        </p:nvSpPr>
        <p:spPr>
          <a:xfrm>
            <a:off x="5281560" y="2498760"/>
            <a:ext cx="4482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Jertovec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240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7" name=""/>
          <p:cNvSpPr/>
          <p:nvPr/>
        </p:nvSpPr>
        <p:spPr>
          <a:xfrm>
            <a:off x="2406240" y="5661000"/>
            <a:ext cx="51228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TGS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4,104 Miles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8" name=""/>
          <p:cNvSpPr/>
          <p:nvPr/>
        </p:nvSpPr>
        <p:spPr>
          <a:xfrm>
            <a:off x="4028400" y="2205000"/>
            <a:ext cx="6080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Sutton Bridge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790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9" name=""/>
          <p:cNvSpPr/>
          <p:nvPr/>
        </p:nvSpPr>
        <p:spPr>
          <a:xfrm>
            <a:off x="8315640" y="3613320"/>
            <a:ext cx="6012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Hainan Island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160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0" name=""/>
          <p:cNvSpPr/>
          <p:nvPr/>
        </p:nvSpPr>
        <p:spPr>
          <a:xfrm>
            <a:off x="4083120" y="1901880"/>
            <a:ext cx="4766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1,875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1" name=""/>
          <p:cNvSpPr/>
          <p:nvPr/>
        </p:nvSpPr>
        <p:spPr>
          <a:xfrm>
            <a:off x="4762440" y="2378160"/>
            <a:ext cx="59688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Germany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Bitterfeld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125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2" name=""/>
          <p:cNvSpPr/>
          <p:nvPr/>
        </p:nvSpPr>
        <p:spPr>
          <a:xfrm>
            <a:off x="1757880" y="4700520"/>
            <a:ext cx="6260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TRANSREDES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3,093 Miles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3" name=""/>
          <p:cNvSpPr/>
          <p:nvPr/>
        </p:nvSpPr>
        <p:spPr>
          <a:xfrm>
            <a:off x="979560" y="3467160"/>
            <a:ext cx="63684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Puerto Quetzal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124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4" name=""/>
          <p:cNvSpPr/>
          <p:nvPr/>
        </p:nvSpPr>
        <p:spPr>
          <a:xfrm>
            <a:off x="1873440" y="3732120"/>
            <a:ext cx="291600" cy="15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IGL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5" name=""/>
          <p:cNvSpPr/>
          <p:nvPr/>
        </p:nvSpPr>
        <p:spPr>
          <a:xfrm>
            <a:off x="1178280" y="3797280"/>
            <a:ext cx="49464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Nicaragua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Corinto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70MW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6" name=""/>
          <p:cNvSpPr/>
          <p:nvPr/>
        </p:nvSpPr>
        <p:spPr>
          <a:xfrm>
            <a:off x="2746080" y="4129200"/>
            <a:ext cx="626040" cy="15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Bachaquero III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7" name=""/>
          <p:cNvSpPr/>
          <p:nvPr/>
        </p:nvSpPr>
        <p:spPr>
          <a:xfrm>
            <a:off x="1684440" y="3298680"/>
            <a:ext cx="5583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Puerto Plata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185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8" name=""/>
          <p:cNvSpPr/>
          <p:nvPr/>
        </p:nvSpPr>
        <p:spPr>
          <a:xfrm>
            <a:off x="6899760" y="3646440"/>
            <a:ext cx="40212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Dabhol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LNG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Import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9" name=""/>
          <p:cNvSpPr/>
          <p:nvPr/>
        </p:nvSpPr>
        <p:spPr>
          <a:xfrm>
            <a:off x="6428160" y="3541680"/>
            <a:ext cx="5691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Oman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1.6 MM Tons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LNG Export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0" name=""/>
          <p:cNvSpPr/>
          <p:nvPr/>
        </p:nvSpPr>
        <p:spPr>
          <a:xfrm>
            <a:off x="9092160" y="3884760"/>
            <a:ext cx="77544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First Gas Power Co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Fuel Supply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30-35,000 Bbls/d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1" name=""/>
          <p:cNvSpPr/>
          <p:nvPr/>
        </p:nvSpPr>
        <p:spPr>
          <a:xfrm>
            <a:off x="7218000" y="3191040"/>
            <a:ext cx="54072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EOG - India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3,200 Bbls/d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38 MMcf/d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2" name=""/>
          <p:cNvSpPr/>
          <p:nvPr/>
        </p:nvSpPr>
        <p:spPr>
          <a:xfrm>
            <a:off x="1955880" y="3668760"/>
            <a:ext cx="0" cy="810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3" name=""/>
          <p:cNvSpPr/>
          <p:nvPr/>
        </p:nvSpPr>
        <p:spPr>
          <a:xfrm>
            <a:off x="2075040" y="3668760"/>
            <a:ext cx="0" cy="824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4" name=""/>
          <p:cNvSpPr/>
          <p:nvPr/>
        </p:nvSpPr>
        <p:spPr>
          <a:xfrm>
            <a:off x="1959120" y="3629160"/>
            <a:ext cx="109440" cy="98280"/>
          </a:xfrm>
          <a:prstGeom prst="ellipse">
            <a:avLst/>
          </a:prstGeom>
          <a:solidFill>
            <a:srgbClr val="ff0000"/>
          </a:solidFill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5" name=""/>
          <p:cNvSpPr/>
          <p:nvPr/>
        </p:nvSpPr>
        <p:spPr>
          <a:xfrm rot="5400000">
            <a:off x="2761920" y="4113360"/>
            <a:ext cx="28440" cy="28440"/>
          </a:xfrm>
          <a:prstGeom prst="rect">
            <a:avLst/>
          </a:prstGeom>
          <a:solidFill>
            <a:srgbClr val="ff0000"/>
          </a:solidFill>
          <a:ln w="3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8360" bIns="-18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6" name=""/>
          <p:cNvSpPr/>
          <p:nvPr/>
        </p:nvSpPr>
        <p:spPr>
          <a:xfrm>
            <a:off x="2725560" y="4143240"/>
            <a:ext cx="35280" cy="20880"/>
          </a:xfrm>
          <a:prstGeom prst="rect">
            <a:avLst/>
          </a:prstGeom>
          <a:solidFill>
            <a:srgbClr val="ff0000"/>
          </a:solidFill>
          <a:ln w="3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7" name=""/>
          <p:cNvSpPr/>
          <p:nvPr/>
        </p:nvSpPr>
        <p:spPr>
          <a:xfrm rot="5400000">
            <a:off x="2761920" y="4165560"/>
            <a:ext cx="28440" cy="28440"/>
          </a:xfrm>
          <a:prstGeom prst="rect">
            <a:avLst/>
          </a:prstGeom>
          <a:solidFill>
            <a:srgbClr val="ff0000"/>
          </a:solidFill>
          <a:ln w="3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8360" bIns="-18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8" name=""/>
          <p:cNvSpPr/>
          <p:nvPr/>
        </p:nvSpPr>
        <p:spPr>
          <a:xfrm>
            <a:off x="2792520" y="4143240"/>
            <a:ext cx="34920" cy="20880"/>
          </a:xfrm>
          <a:prstGeom prst="rect">
            <a:avLst/>
          </a:prstGeom>
          <a:solidFill>
            <a:srgbClr val="ff0000"/>
          </a:solidFill>
          <a:ln w="3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9" name=""/>
          <p:cNvSpPr/>
          <p:nvPr/>
        </p:nvSpPr>
        <p:spPr>
          <a:xfrm>
            <a:off x="2260440" y="3876840"/>
            <a:ext cx="96840" cy="145800"/>
          </a:xfrm>
          <a:custGeom>
            <a:avLst/>
            <a:gdLst/>
            <a:ahLst/>
            <a:rect l="l" t="t" r="r" b="b"/>
            <a:pathLst>
              <a:path w="60" h="114">
                <a:moveTo>
                  <a:pt x="0" y="114"/>
                </a:moveTo>
                <a:lnTo>
                  <a:pt x="19" y="6"/>
                </a:lnTo>
                <a:lnTo>
                  <a:pt x="14" y="6"/>
                </a:lnTo>
                <a:lnTo>
                  <a:pt x="14" y="3"/>
                </a:lnTo>
                <a:lnTo>
                  <a:pt x="25" y="3"/>
                </a:lnTo>
                <a:lnTo>
                  <a:pt x="29" y="0"/>
                </a:lnTo>
                <a:lnTo>
                  <a:pt x="30" y="0"/>
                </a:lnTo>
                <a:lnTo>
                  <a:pt x="34" y="3"/>
                </a:lnTo>
                <a:lnTo>
                  <a:pt x="45" y="3"/>
                </a:lnTo>
                <a:lnTo>
                  <a:pt x="45" y="6"/>
                </a:lnTo>
                <a:lnTo>
                  <a:pt x="40" y="6"/>
                </a:lnTo>
                <a:lnTo>
                  <a:pt x="60" y="114"/>
                </a:lnTo>
                <a:lnTo>
                  <a:pt x="55" y="114"/>
                </a:lnTo>
                <a:lnTo>
                  <a:pt x="34" y="6"/>
                </a:lnTo>
                <a:lnTo>
                  <a:pt x="25" y="6"/>
                </a:lnTo>
                <a:lnTo>
                  <a:pt x="5" y="114"/>
                </a:lnTo>
                <a:lnTo>
                  <a:pt x="0" y="114"/>
                </a:lnTo>
                <a:close/>
              </a:path>
            </a:pathLst>
          </a:custGeom>
          <a:solidFill>
            <a:srgbClr val="948065"/>
          </a:solidFill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0" name=""/>
          <p:cNvSpPr/>
          <p:nvPr/>
        </p:nvSpPr>
        <p:spPr>
          <a:xfrm>
            <a:off x="2260440" y="3876840"/>
            <a:ext cx="96840" cy="145800"/>
          </a:xfrm>
          <a:custGeom>
            <a:avLst/>
            <a:gdLst/>
            <a:ahLst/>
            <a:rect l="l" t="t" r="r" b="b"/>
            <a:pathLst>
              <a:path w="60" h="114">
                <a:moveTo>
                  <a:pt x="0" y="114"/>
                </a:moveTo>
                <a:lnTo>
                  <a:pt x="19" y="6"/>
                </a:lnTo>
                <a:lnTo>
                  <a:pt x="14" y="6"/>
                </a:lnTo>
                <a:lnTo>
                  <a:pt x="14" y="3"/>
                </a:lnTo>
                <a:lnTo>
                  <a:pt x="25" y="3"/>
                </a:lnTo>
                <a:lnTo>
                  <a:pt x="29" y="0"/>
                </a:lnTo>
                <a:lnTo>
                  <a:pt x="30" y="0"/>
                </a:lnTo>
                <a:lnTo>
                  <a:pt x="34" y="3"/>
                </a:lnTo>
                <a:lnTo>
                  <a:pt x="45" y="3"/>
                </a:lnTo>
                <a:lnTo>
                  <a:pt x="45" y="6"/>
                </a:lnTo>
                <a:lnTo>
                  <a:pt x="40" y="6"/>
                </a:lnTo>
                <a:lnTo>
                  <a:pt x="60" y="114"/>
                </a:lnTo>
                <a:lnTo>
                  <a:pt x="55" y="114"/>
                </a:lnTo>
                <a:lnTo>
                  <a:pt x="34" y="6"/>
                </a:lnTo>
                <a:lnTo>
                  <a:pt x="25" y="6"/>
                </a:lnTo>
                <a:lnTo>
                  <a:pt x="5" y="114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1" name=""/>
          <p:cNvSpPr/>
          <p:nvPr/>
        </p:nvSpPr>
        <p:spPr>
          <a:xfrm>
            <a:off x="2293920" y="3894120"/>
            <a:ext cx="28440" cy="360"/>
          </a:xfrm>
          <a:prstGeom prst="rect">
            <a:avLst/>
          </a:prstGeom>
          <a:solidFill>
            <a:srgbClr val="948065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2" name=""/>
          <p:cNvSpPr/>
          <p:nvPr/>
        </p:nvSpPr>
        <p:spPr>
          <a:xfrm>
            <a:off x="2293920" y="3894120"/>
            <a:ext cx="28440" cy="360"/>
          </a:xfrm>
          <a:custGeom>
            <a:avLst/>
            <a:gdLst/>
            <a:ahLst/>
            <a:rect l="l" t="t" r="r" b="b"/>
            <a:pathLst>
              <a:path w="17" h="1">
                <a:moveTo>
                  <a:pt x="0" y="0"/>
                </a:moveTo>
                <a:lnTo>
                  <a:pt x="17" y="0"/>
                </a:lnTo>
                <a:lnTo>
                  <a:pt x="17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3" name=""/>
          <p:cNvSpPr/>
          <p:nvPr/>
        </p:nvSpPr>
        <p:spPr>
          <a:xfrm>
            <a:off x="2290680" y="3905280"/>
            <a:ext cx="36720" cy="1440"/>
          </a:xfrm>
          <a:prstGeom prst="rect">
            <a:avLst/>
          </a:prstGeom>
          <a:solidFill>
            <a:srgbClr val="948065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4" name=""/>
          <p:cNvSpPr/>
          <p:nvPr/>
        </p:nvSpPr>
        <p:spPr>
          <a:xfrm>
            <a:off x="2290680" y="3905280"/>
            <a:ext cx="36720" cy="1440"/>
          </a:xfrm>
          <a:custGeom>
            <a:avLst/>
            <a:gdLst/>
            <a:ahLst/>
            <a:rect l="l" t="t" r="r" b="b"/>
            <a:pathLst>
              <a:path w="22" h="1">
                <a:moveTo>
                  <a:pt x="0" y="0"/>
                </a:moveTo>
                <a:lnTo>
                  <a:pt x="22" y="0"/>
                </a:lnTo>
                <a:lnTo>
                  <a:pt x="22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5" name=""/>
          <p:cNvSpPr/>
          <p:nvPr/>
        </p:nvSpPr>
        <p:spPr>
          <a:xfrm>
            <a:off x="2289240" y="3921120"/>
            <a:ext cx="41040" cy="360"/>
          </a:xfrm>
          <a:prstGeom prst="rect">
            <a:avLst/>
          </a:prstGeom>
          <a:solidFill>
            <a:srgbClr val="948065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6" name=""/>
          <p:cNvSpPr/>
          <p:nvPr/>
        </p:nvSpPr>
        <p:spPr>
          <a:xfrm>
            <a:off x="2289240" y="3921120"/>
            <a:ext cx="41040" cy="360"/>
          </a:xfrm>
          <a:custGeom>
            <a:avLst/>
            <a:gdLst/>
            <a:ahLst/>
            <a:rect l="l" t="t" r="r" b="b"/>
            <a:pathLst>
              <a:path w="25" h="1">
                <a:moveTo>
                  <a:pt x="0" y="0"/>
                </a:moveTo>
                <a:lnTo>
                  <a:pt x="25" y="0"/>
                </a:lnTo>
                <a:lnTo>
                  <a:pt x="25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7" name=""/>
          <p:cNvSpPr/>
          <p:nvPr/>
        </p:nvSpPr>
        <p:spPr>
          <a:xfrm>
            <a:off x="2266920" y="3929040"/>
            <a:ext cx="82440" cy="4680"/>
          </a:xfrm>
          <a:prstGeom prst="rect">
            <a:avLst/>
          </a:prstGeom>
          <a:solidFill>
            <a:srgbClr val="948065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8" name=""/>
          <p:cNvSpPr/>
          <p:nvPr/>
        </p:nvSpPr>
        <p:spPr>
          <a:xfrm>
            <a:off x="2266920" y="3929040"/>
            <a:ext cx="82440" cy="4680"/>
          </a:xfrm>
          <a:custGeom>
            <a:avLst/>
            <a:gdLst/>
            <a:ahLst/>
            <a:rect l="l" t="t" r="r" b="b"/>
            <a:pathLst>
              <a:path w="51" h="4">
                <a:moveTo>
                  <a:pt x="0" y="0"/>
                </a:moveTo>
                <a:lnTo>
                  <a:pt x="51" y="0"/>
                </a:lnTo>
                <a:lnTo>
                  <a:pt x="51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9" name=""/>
          <p:cNvSpPr/>
          <p:nvPr/>
        </p:nvSpPr>
        <p:spPr>
          <a:xfrm>
            <a:off x="2282760" y="3948120"/>
            <a:ext cx="54000" cy="360"/>
          </a:xfrm>
          <a:prstGeom prst="rect">
            <a:avLst/>
          </a:prstGeom>
          <a:solidFill>
            <a:srgbClr val="948065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0" name=""/>
          <p:cNvSpPr/>
          <p:nvPr/>
        </p:nvSpPr>
        <p:spPr>
          <a:xfrm>
            <a:off x="2282760" y="3948120"/>
            <a:ext cx="54000" cy="360"/>
          </a:xfrm>
          <a:custGeom>
            <a:avLst/>
            <a:gdLst/>
            <a:ahLst/>
            <a:rect l="l" t="t" r="r" b="b"/>
            <a:pathLst>
              <a:path w="33" h="1">
                <a:moveTo>
                  <a:pt x="0" y="0"/>
                </a:moveTo>
                <a:lnTo>
                  <a:pt x="33" y="0"/>
                </a:lnTo>
                <a:lnTo>
                  <a:pt x="33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1" name=""/>
          <p:cNvSpPr/>
          <p:nvPr/>
        </p:nvSpPr>
        <p:spPr>
          <a:xfrm>
            <a:off x="2278080" y="3962520"/>
            <a:ext cx="61920" cy="1440"/>
          </a:xfrm>
          <a:prstGeom prst="rect">
            <a:avLst/>
          </a:prstGeom>
          <a:solidFill>
            <a:srgbClr val="948065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2" name=""/>
          <p:cNvSpPr/>
          <p:nvPr/>
        </p:nvSpPr>
        <p:spPr>
          <a:xfrm>
            <a:off x="2278080" y="3962520"/>
            <a:ext cx="61920" cy="1440"/>
          </a:xfrm>
          <a:custGeom>
            <a:avLst/>
            <a:gdLst/>
            <a:ahLst/>
            <a:rect l="l" t="t" r="r" b="b"/>
            <a:pathLst>
              <a:path w="38" h="1">
                <a:moveTo>
                  <a:pt x="0" y="0"/>
                </a:moveTo>
                <a:lnTo>
                  <a:pt x="0" y="1"/>
                </a:lnTo>
                <a:lnTo>
                  <a:pt x="38" y="1"/>
                </a:lnTo>
                <a:lnTo>
                  <a:pt x="38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3" name=""/>
          <p:cNvSpPr/>
          <p:nvPr/>
        </p:nvSpPr>
        <p:spPr>
          <a:xfrm>
            <a:off x="2276640" y="3978360"/>
            <a:ext cx="66600" cy="1440"/>
          </a:xfrm>
          <a:prstGeom prst="rect">
            <a:avLst/>
          </a:prstGeom>
          <a:solidFill>
            <a:srgbClr val="948065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4" name=""/>
          <p:cNvSpPr/>
          <p:nvPr/>
        </p:nvSpPr>
        <p:spPr>
          <a:xfrm>
            <a:off x="2276640" y="3978360"/>
            <a:ext cx="66600" cy="1440"/>
          </a:xfrm>
          <a:custGeom>
            <a:avLst/>
            <a:gdLst/>
            <a:ahLst/>
            <a:rect l="l" t="t" r="r" b="b"/>
            <a:pathLst>
              <a:path w="41" h="1">
                <a:moveTo>
                  <a:pt x="41" y="1"/>
                </a:moveTo>
                <a:lnTo>
                  <a:pt x="0" y="1"/>
                </a:lnTo>
                <a:lnTo>
                  <a:pt x="0" y="0"/>
                </a:lnTo>
                <a:lnTo>
                  <a:pt x="41" y="0"/>
                </a:lnTo>
                <a:lnTo>
                  <a:pt x="41" y="1"/>
                </a:lnTo>
                <a:lnTo>
                  <a:pt x="41" y="1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5" name=""/>
          <p:cNvSpPr/>
          <p:nvPr/>
        </p:nvSpPr>
        <p:spPr>
          <a:xfrm>
            <a:off x="2271600" y="3995640"/>
            <a:ext cx="76320" cy="1800"/>
          </a:xfrm>
          <a:prstGeom prst="rect">
            <a:avLst/>
          </a:prstGeom>
          <a:solidFill>
            <a:srgbClr val="948065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6" name=""/>
          <p:cNvSpPr/>
          <p:nvPr/>
        </p:nvSpPr>
        <p:spPr>
          <a:xfrm>
            <a:off x="2271600" y="3995640"/>
            <a:ext cx="76320" cy="1800"/>
          </a:xfrm>
          <a:custGeom>
            <a:avLst/>
            <a:gdLst/>
            <a:ahLst/>
            <a:rect l="l" t="t" r="r" b="b"/>
            <a:pathLst>
              <a:path w="47" h="1">
                <a:moveTo>
                  <a:pt x="47" y="1"/>
                </a:moveTo>
                <a:lnTo>
                  <a:pt x="0" y="1"/>
                </a:lnTo>
                <a:lnTo>
                  <a:pt x="0" y="0"/>
                </a:lnTo>
                <a:lnTo>
                  <a:pt x="47" y="0"/>
                </a:lnTo>
                <a:lnTo>
                  <a:pt x="47" y="1"/>
                </a:lnTo>
                <a:lnTo>
                  <a:pt x="47" y="1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7" name=""/>
          <p:cNvSpPr/>
          <p:nvPr/>
        </p:nvSpPr>
        <p:spPr>
          <a:xfrm>
            <a:off x="2301840" y="3983040"/>
            <a:ext cx="12600" cy="4680"/>
          </a:xfrm>
          <a:custGeom>
            <a:avLst/>
            <a:gdLst/>
            <a:ahLst/>
            <a:rect l="l" t="t" r="r" b="b"/>
            <a:pathLst>
              <a:path w="7" h="3">
                <a:moveTo>
                  <a:pt x="7" y="1"/>
                </a:moveTo>
                <a:lnTo>
                  <a:pt x="7" y="1"/>
                </a:lnTo>
                <a:lnTo>
                  <a:pt x="7" y="1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6" y="3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1"/>
                </a:lnTo>
                <a:close/>
              </a:path>
            </a:pathLst>
          </a:custGeom>
          <a:solidFill>
            <a:srgbClr val="948065"/>
          </a:solidFill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8" name=""/>
          <p:cNvSpPr/>
          <p:nvPr/>
        </p:nvSpPr>
        <p:spPr>
          <a:xfrm>
            <a:off x="2301840" y="3983040"/>
            <a:ext cx="12600" cy="4680"/>
          </a:xfrm>
          <a:custGeom>
            <a:avLst/>
            <a:gdLst/>
            <a:ahLst/>
            <a:rect l="l" t="t" r="r" b="b"/>
            <a:pathLst>
              <a:path w="7" h="3">
                <a:moveTo>
                  <a:pt x="7" y="1"/>
                </a:moveTo>
                <a:lnTo>
                  <a:pt x="7" y="1"/>
                </a:lnTo>
                <a:lnTo>
                  <a:pt x="7" y="1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6" y="3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9" name=""/>
          <p:cNvSpPr/>
          <p:nvPr/>
        </p:nvSpPr>
        <p:spPr>
          <a:xfrm>
            <a:off x="2301840" y="3989520"/>
            <a:ext cx="12600" cy="4680"/>
          </a:xfrm>
          <a:custGeom>
            <a:avLst/>
            <a:gdLst/>
            <a:ahLst/>
            <a:rect l="l" t="t" r="r" b="b"/>
            <a:pathLst>
              <a:path w="7" h="4">
                <a:moveTo>
                  <a:pt x="3" y="1"/>
                </a:moveTo>
                <a:lnTo>
                  <a:pt x="4" y="1"/>
                </a:lnTo>
                <a:lnTo>
                  <a:pt x="4" y="1"/>
                </a:lnTo>
                <a:lnTo>
                  <a:pt x="4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4"/>
                </a:lnTo>
                <a:lnTo>
                  <a:pt x="1" y="4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  <a:lnTo>
                  <a:pt x="1" y="4"/>
                </a:lnTo>
                <a:lnTo>
                  <a:pt x="3" y="4"/>
                </a:lnTo>
                <a:lnTo>
                  <a:pt x="3" y="4"/>
                </a:lnTo>
                <a:lnTo>
                  <a:pt x="4" y="4"/>
                </a:lnTo>
                <a:lnTo>
                  <a:pt x="4" y="4"/>
                </a:lnTo>
                <a:lnTo>
                  <a:pt x="6" y="4"/>
                </a:lnTo>
                <a:lnTo>
                  <a:pt x="6" y="3"/>
                </a:lnTo>
                <a:lnTo>
                  <a:pt x="7" y="3"/>
                </a:lnTo>
                <a:lnTo>
                  <a:pt x="7" y="3"/>
                </a:lnTo>
                <a:lnTo>
                  <a:pt x="7" y="1"/>
                </a:lnTo>
                <a:lnTo>
                  <a:pt x="6" y="1"/>
                </a:lnTo>
                <a:lnTo>
                  <a:pt x="6" y="1"/>
                </a:lnTo>
                <a:lnTo>
                  <a:pt x="4" y="0"/>
                </a:lnTo>
                <a:lnTo>
                  <a:pt x="4" y="0"/>
                </a:lnTo>
                <a:lnTo>
                  <a:pt x="3" y="1"/>
                </a:lnTo>
                <a:close/>
              </a:path>
            </a:pathLst>
          </a:custGeom>
          <a:solidFill>
            <a:srgbClr val="948065"/>
          </a:solidFill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0" name=""/>
          <p:cNvSpPr/>
          <p:nvPr/>
        </p:nvSpPr>
        <p:spPr>
          <a:xfrm>
            <a:off x="2301840" y="3989520"/>
            <a:ext cx="12600" cy="4680"/>
          </a:xfrm>
          <a:custGeom>
            <a:avLst/>
            <a:gdLst/>
            <a:ahLst/>
            <a:rect l="l" t="t" r="r" b="b"/>
            <a:pathLst>
              <a:path w="7" h="4">
                <a:moveTo>
                  <a:pt x="3" y="1"/>
                </a:moveTo>
                <a:lnTo>
                  <a:pt x="3" y="1"/>
                </a:lnTo>
                <a:lnTo>
                  <a:pt x="4" y="1"/>
                </a:lnTo>
                <a:lnTo>
                  <a:pt x="4" y="1"/>
                </a:lnTo>
                <a:lnTo>
                  <a:pt x="4" y="1"/>
                </a:lnTo>
                <a:lnTo>
                  <a:pt x="4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4"/>
                </a:lnTo>
                <a:lnTo>
                  <a:pt x="1" y="4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1" y="4"/>
                </a:lnTo>
                <a:lnTo>
                  <a:pt x="3" y="4"/>
                </a:lnTo>
                <a:lnTo>
                  <a:pt x="3" y="4"/>
                </a:lnTo>
                <a:lnTo>
                  <a:pt x="4" y="4"/>
                </a:lnTo>
                <a:lnTo>
                  <a:pt x="4" y="4"/>
                </a:lnTo>
                <a:lnTo>
                  <a:pt x="6" y="4"/>
                </a:lnTo>
                <a:lnTo>
                  <a:pt x="6" y="3"/>
                </a:lnTo>
                <a:lnTo>
                  <a:pt x="7" y="3"/>
                </a:lnTo>
                <a:lnTo>
                  <a:pt x="7" y="3"/>
                </a:lnTo>
                <a:lnTo>
                  <a:pt x="7" y="1"/>
                </a:lnTo>
                <a:lnTo>
                  <a:pt x="6" y="1"/>
                </a:lnTo>
                <a:lnTo>
                  <a:pt x="6" y="1"/>
                </a:lnTo>
                <a:lnTo>
                  <a:pt x="4" y="0"/>
                </a:lnTo>
                <a:lnTo>
                  <a:pt x="4" y="0"/>
                </a:lnTo>
                <a:lnTo>
                  <a:pt x="3" y="1"/>
                </a:lnTo>
                <a:lnTo>
                  <a:pt x="3" y="1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1" name=""/>
          <p:cNvSpPr/>
          <p:nvPr/>
        </p:nvSpPr>
        <p:spPr>
          <a:xfrm flipV="1">
            <a:off x="2301840" y="3881520"/>
            <a:ext cx="1800" cy="102960"/>
          </a:xfrm>
          <a:prstGeom prst="line">
            <a:avLst/>
          </a:prstGeom>
          <a:ln w="1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2" name=""/>
          <p:cNvSpPr/>
          <p:nvPr/>
        </p:nvSpPr>
        <p:spPr>
          <a:xfrm flipV="1">
            <a:off x="2314440" y="3881520"/>
            <a:ext cx="1800" cy="102960"/>
          </a:xfrm>
          <a:prstGeom prst="line">
            <a:avLst/>
          </a:prstGeom>
          <a:ln w="1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3" name=""/>
          <p:cNvSpPr/>
          <p:nvPr/>
        </p:nvSpPr>
        <p:spPr>
          <a:xfrm>
            <a:off x="2243160" y="4000680"/>
            <a:ext cx="130320" cy="25200"/>
          </a:xfrm>
          <a:custGeom>
            <a:avLst/>
            <a:gdLst/>
            <a:ahLst/>
            <a:rect l="l" t="t" r="r" b="b"/>
            <a:pathLst>
              <a:path w="81" h="20">
                <a:moveTo>
                  <a:pt x="81" y="20"/>
                </a:moveTo>
                <a:lnTo>
                  <a:pt x="81" y="18"/>
                </a:lnTo>
                <a:lnTo>
                  <a:pt x="74" y="18"/>
                </a:lnTo>
                <a:lnTo>
                  <a:pt x="74" y="11"/>
                </a:lnTo>
                <a:lnTo>
                  <a:pt x="66" y="11"/>
                </a:lnTo>
                <a:lnTo>
                  <a:pt x="60" y="13"/>
                </a:lnTo>
                <a:lnTo>
                  <a:pt x="60" y="18"/>
                </a:lnTo>
                <a:lnTo>
                  <a:pt x="47" y="18"/>
                </a:lnTo>
                <a:lnTo>
                  <a:pt x="47" y="15"/>
                </a:lnTo>
                <a:lnTo>
                  <a:pt x="51" y="15"/>
                </a:lnTo>
                <a:lnTo>
                  <a:pt x="51" y="13"/>
                </a:lnTo>
                <a:lnTo>
                  <a:pt x="44" y="13"/>
                </a:lnTo>
                <a:lnTo>
                  <a:pt x="44" y="2"/>
                </a:lnTo>
                <a:lnTo>
                  <a:pt x="41" y="0"/>
                </a:lnTo>
                <a:lnTo>
                  <a:pt x="37" y="2"/>
                </a:lnTo>
                <a:lnTo>
                  <a:pt x="37" y="13"/>
                </a:lnTo>
                <a:lnTo>
                  <a:pt x="30" y="13"/>
                </a:lnTo>
                <a:lnTo>
                  <a:pt x="30" y="15"/>
                </a:lnTo>
                <a:lnTo>
                  <a:pt x="36" y="15"/>
                </a:lnTo>
                <a:lnTo>
                  <a:pt x="36" y="18"/>
                </a:lnTo>
                <a:lnTo>
                  <a:pt x="21" y="18"/>
                </a:lnTo>
                <a:lnTo>
                  <a:pt x="21" y="13"/>
                </a:lnTo>
                <a:lnTo>
                  <a:pt x="16" y="11"/>
                </a:lnTo>
                <a:lnTo>
                  <a:pt x="7" y="11"/>
                </a:lnTo>
                <a:lnTo>
                  <a:pt x="7" y="18"/>
                </a:lnTo>
                <a:lnTo>
                  <a:pt x="0" y="18"/>
                </a:lnTo>
                <a:lnTo>
                  <a:pt x="0" y="20"/>
                </a:lnTo>
                <a:lnTo>
                  <a:pt x="81" y="20"/>
                </a:lnTo>
                <a:close/>
              </a:path>
            </a:pathLst>
          </a:custGeom>
          <a:solidFill>
            <a:srgbClr val="948065"/>
          </a:solidFill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4" name=""/>
          <p:cNvSpPr/>
          <p:nvPr/>
        </p:nvSpPr>
        <p:spPr>
          <a:xfrm>
            <a:off x="2243160" y="4000680"/>
            <a:ext cx="130320" cy="25200"/>
          </a:xfrm>
          <a:custGeom>
            <a:avLst/>
            <a:gdLst/>
            <a:ahLst/>
            <a:rect l="l" t="t" r="r" b="b"/>
            <a:pathLst>
              <a:path w="81" h="20">
                <a:moveTo>
                  <a:pt x="81" y="20"/>
                </a:moveTo>
                <a:lnTo>
                  <a:pt x="81" y="18"/>
                </a:lnTo>
                <a:lnTo>
                  <a:pt x="74" y="18"/>
                </a:lnTo>
                <a:lnTo>
                  <a:pt x="74" y="11"/>
                </a:lnTo>
                <a:lnTo>
                  <a:pt x="66" y="11"/>
                </a:lnTo>
                <a:lnTo>
                  <a:pt x="60" y="13"/>
                </a:lnTo>
                <a:lnTo>
                  <a:pt x="60" y="18"/>
                </a:lnTo>
                <a:lnTo>
                  <a:pt x="47" y="18"/>
                </a:lnTo>
                <a:lnTo>
                  <a:pt x="47" y="15"/>
                </a:lnTo>
                <a:lnTo>
                  <a:pt x="51" y="15"/>
                </a:lnTo>
                <a:lnTo>
                  <a:pt x="51" y="13"/>
                </a:lnTo>
                <a:lnTo>
                  <a:pt x="44" y="13"/>
                </a:lnTo>
                <a:lnTo>
                  <a:pt x="44" y="2"/>
                </a:lnTo>
                <a:lnTo>
                  <a:pt x="41" y="0"/>
                </a:lnTo>
                <a:lnTo>
                  <a:pt x="41" y="0"/>
                </a:lnTo>
                <a:lnTo>
                  <a:pt x="37" y="2"/>
                </a:lnTo>
                <a:lnTo>
                  <a:pt x="37" y="13"/>
                </a:lnTo>
                <a:lnTo>
                  <a:pt x="30" y="13"/>
                </a:lnTo>
                <a:lnTo>
                  <a:pt x="30" y="15"/>
                </a:lnTo>
                <a:lnTo>
                  <a:pt x="36" y="15"/>
                </a:lnTo>
                <a:lnTo>
                  <a:pt x="36" y="18"/>
                </a:lnTo>
                <a:lnTo>
                  <a:pt x="21" y="18"/>
                </a:lnTo>
                <a:lnTo>
                  <a:pt x="21" y="13"/>
                </a:lnTo>
                <a:lnTo>
                  <a:pt x="16" y="11"/>
                </a:lnTo>
                <a:lnTo>
                  <a:pt x="7" y="11"/>
                </a:lnTo>
                <a:lnTo>
                  <a:pt x="7" y="18"/>
                </a:lnTo>
                <a:lnTo>
                  <a:pt x="0" y="18"/>
                </a:lnTo>
                <a:lnTo>
                  <a:pt x="0" y="20"/>
                </a:lnTo>
                <a:lnTo>
                  <a:pt x="81" y="20"/>
                </a:lnTo>
                <a:lnTo>
                  <a:pt x="81" y="2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5" name=""/>
          <p:cNvSpPr/>
          <p:nvPr/>
        </p:nvSpPr>
        <p:spPr>
          <a:xfrm>
            <a:off x="2268360" y="3995640"/>
            <a:ext cx="2880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7" y="0"/>
                </a:moveTo>
                <a:lnTo>
                  <a:pt x="0" y="14"/>
                </a:lnTo>
                <a:lnTo>
                  <a:pt x="2" y="14"/>
                </a:lnTo>
                <a:lnTo>
                  <a:pt x="18" y="1"/>
                </a:lnTo>
                <a:lnTo>
                  <a:pt x="17" y="0"/>
                </a:lnTo>
                <a:close/>
              </a:path>
            </a:pathLst>
          </a:custGeom>
          <a:solidFill>
            <a:srgbClr val="948065"/>
          </a:solidFill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6" name=""/>
          <p:cNvSpPr/>
          <p:nvPr/>
        </p:nvSpPr>
        <p:spPr>
          <a:xfrm>
            <a:off x="2268360" y="3995640"/>
            <a:ext cx="2880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7" y="0"/>
                </a:moveTo>
                <a:lnTo>
                  <a:pt x="0" y="14"/>
                </a:lnTo>
                <a:lnTo>
                  <a:pt x="2" y="14"/>
                </a:lnTo>
                <a:lnTo>
                  <a:pt x="18" y="1"/>
                </a:lnTo>
                <a:lnTo>
                  <a:pt x="17" y="0"/>
                </a:lnTo>
                <a:lnTo>
                  <a:pt x="17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7" name=""/>
          <p:cNvSpPr/>
          <p:nvPr/>
        </p:nvSpPr>
        <p:spPr>
          <a:xfrm>
            <a:off x="2320920" y="3995640"/>
            <a:ext cx="2844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" y="0"/>
                </a:moveTo>
                <a:lnTo>
                  <a:pt x="18" y="14"/>
                </a:lnTo>
                <a:lnTo>
                  <a:pt x="17" y="14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948065"/>
          </a:solidFill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8" name=""/>
          <p:cNvSpPr/>
          <p:nvPr/>
        </p:nvSpPr>
        <p:spPr>
          <a:xfrm>
            <a:off x="2320920" y="3995640"/>
            <a:ext cx="2844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" y="0"/>
                </a:moveTo>
                <a:lnTo>
                  <a:pt x="18" y="14"/>
                </a:lnTo>
                <a:lnTo>
                  <a:pt x="17" y="14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9" name=""/>
          <p:cNvSpPr/>
          <p:nvPr/>
        </p:nvSpPr>
        <p:spPr>
          <a:xfrm>
            <a:off x="2271600" y="3882960"/>
            <a:ext cx="71640" cy="112680"/>
          </a:xfrm>
          <a:custGeom>
            <a:avLst/>
            <a:gdLst/>
            <a:ahLst/>
            <a:rect l="l" t="t" r="r" b="b"/>
            <a:pathLst>
              <a:path w="44" h="88">
                <a:moveTo>
                  <a:pt x="0" y="88"/>
                </a:moveTo>
                <a:lnTo>
                  <a:pt x="44" y="74"/>
                </a:lnTo>
                <a:lnTo>
                  <a:pt x="5" y="62"/>
                </a:lnTo>
                <a:lnTo>
                  <a:pt x="40" y="51"/>
                </a:lnTo>
                <a:lnTo>
                  <a:pt x="8" y="39"/>
                </a:lnTo>
                <a:lnTo>
                  <a:pt x="36" y="30"/>
                </a:lnTo>
                <a:lnTo>
                  <a:pt x="12" y="18"/>
                </a:lnTo>
                <a:lnTo>
                  <a:pt x="31" y="8"/>
                </a:lnTo>
                <a:lnTo>
                  <a:pt x="16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0" name=""/>
          <p:cNvSpPr/>
          <p:nvPr/>
        </p:nvSpPr>
        <p:spPr>
          <a:xfrm>
            <a:off x="2273400" y="3882960"/>
            <a:ext cx="74520" cy="112680"/>
          </a:xfrm>
          <a:custGeom>
            <a:avLst/>
            <a:gdLst/>
            <a:ahLst/>
            <a:rect l="l" t="t" r="r" b="b"/>
            <a:pathLst>
              <a:path w="46" h="88">
                <a:moveTo>
                  <a:pt x="46" y="88"/>
                </a:moveTo>
                <a:lnTo>
                  <a:pt x="0" y="74"/>
                </a:lnTo>
                <a:lnTo>
                  <a:pt x="40" y="62"/>
                </a:lnTo>
                <a:lnTo>
                  <a:pt x="6" y="51"/>
                </a:lnTo>
                <a:lnTo>
                  <a:pt x="36" y="39"/>
                </a:lnTo>
                <a:lnTo>
                  <a:pt x="8" y="30"/>
                </a:lnTo>
                <a:lnTo>
                  <a:pt x="33" y="18"/>
                </a:lnTo>
                <a:lnTo>
                  <a:pt x="13" y="8"/>
                </a:lnTo>
                <a:lnTo>
                  <a:pt x="29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1" name=""/>
          <p:cNvSpPr/>
          <p:nvPr/>
        </p:nvSpPr>
        <p:spPr>
          <a:xfrm>
            <a:off x="2190600" y="348300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2" name=""/>
          <p:cNvSpPr/>
          <p:nvPr/>
        </p:nvSpPr>
        <p:spPr>
          <a:xfrm>
            <a:off x="2222640" y="3483000"/>
            <a:ext cx="284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3" name=""/>
          <p:cNvSpPr/>
          <p:nvPr/>
        </p:nvSpPr>
        <p:spPr>
          <a:xfrm>
            <a:off x="2176560" y="3564000"/>
            <a:ext cx="102960" cy="5544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4" name=""/>
          <p:cNvSpPr/>
          <p:nvPr/>
        </p:nvSpPr>
        <p:spPr>
          <a:xfrm>
            <a:off x="2182680" y="3568680"/>
            <a:ext cx="90720" cy="4608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5" name=""/>
          <p:cNvSpPr/>
          <p:nvPr/>
        </p:nvSpPr>
        <p:spPr>
          <a:xfrm>
            <a:off x="2433600" y="3700440"/>
            <a:ext cx="0" cy="810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6" name=""/>
          <p:cNvSpPr/>
          <p:nvPr/>
        </p:nvSpPr>
        <p:spPr>
          <a:xfrm>
            <a:off x="2554200" y="3700440"/>
            <a:ext cx="0" cy="824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7" name=""/>
          <p:cNvSpPr/>
          <p:nvPr/>
        </p:nvSpPr>
        <p:spPr>
          <a:xfrm>
            <a:off x="2436840" y="3660840"/>
            <a:ext cx="111240" cy="98280"/>
          </a:xfrm>
          <a:prstGeom prst="ellipse">
            <a:avLst/>
          </a:prstGeom>
          <a:solidFill>
            <a:srgbClr val="ff0000"/>
          </a:solidFill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8" name=""/>
          <p:cNvSpPr/>
          <p:nvPr/>
        </p:nvSpPr>
        <p:spPr>
          <a:xfrm>
            <a:off x="5249880" y="286704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9" name=""/>
          <p:cNvSpPr/>
          <p:nvPr/>
        </p:nvSpPr>
        <p:spPr>
          <a:xfrm>
            <a:off x="5281560" y="2867040"/>
            <a:ext cx="302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0" name=""/>
          <p:cNvSpPr/>
          <p:nvPr/>
        </p:nvSpPr>
        <p:spPr>
          <a:xfrm>
            <a:off x="5235480" y="2948040"/>
            <a:ext cx="104760" cy="5724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1" name=""/>
          <p:cNvSpPr/>
          <p:nvPr/>
        </p:nvSpPr>
        <p:spPr>
          <a:xfrm>
            <a:off x="5241960" y="2952720"/>
            <a:ext cx="92160" cy="4752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2" name=""/>
          <p:cNvSpPr/>
          <p:nvPr/>
        </p:nvSpPr>
        <p:spPr>
          <a:xfrm>
            <a:off x="4589640" y="2252520"/>
            <a:ext cx="29880" cy="8604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3" name=""/>
          <p:cNvSpPr/>
          <p:nvPr/>
        </p:nvSpPr>
        <p:spPr>
          <a:xfrm>
            <a:off x="4621320" y="2252520"/>
            <a:ext cx="28440" cy="8604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4" name=""/>
          <p:cNvSpPr/>
          <p:nvPr/>
        </p:nvSpPr>
        <p:spPr>
          <a:xfrm>
            <a:off x="4575240" y="2333520"/>
            <a:ext cx="102960" cy="5724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5" name=""/>
          <p:cNvSpPr/>
          <p:nvPr/>
        </p:nvSpPr>
        <p:spPr>
          <a:xfrm>
            <a:off x="4581360" y="2338560"/>
            <a:ext cx="90720" cy="4752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6" name=""/>
          <p:cNvSpPr/>
          <p:nvPr/>
        </p:nvSpPr>
        <p:spPr>
          <a:xfrm>
            <a:off x="5043600" y="2273400"/>
            <a:ext cx="2988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7" name=""/>
          <p:cNvSpPr/>
          <p:nvPr/>
        </p:nvSpPr>
        <p:spPr>
          <a:xfrm>
            <a:off x="5075280" y="2273400"/>
            <a:ext cx="302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8" name=""/>
          <p:cNvSpPr/>
          <p:nvPr/>
        </p:nvSpPr>
        <p:spPr>
          <a:xfrm>
            <a:off x="5029200" y="2354400"/>
            <a:ext cx="104760" cy="568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080" bIns="10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9" name=""/>
          <p:cNvSpPr/>
          <p:nvPr/>
        </p:nvSpPr>
        <p:spPr>
          <a:xfrm>
            <a:off x="5035680" y="2359080"/>
            <a:ext cx="91800" cy="4752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0" name=""/>
          <p:cNvSpPr/>
          <p:nvPr/>
        </p:nvSpPr>
        <p:spPr>
          <a:xfrm>
            <a:off x="5343480" y="231768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1" name=""/>
          <p:cNvSpPr/>
          <p:nvPr/>
        </p:nvSpPr>
        <p:spPr>
          <a:xfrm>
            <a:off x="5375160" y="2317680"/>
            <a:ext cx="302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2" name=""/>
          <p:cNvSpPr/>
          <p:nvPr/>
        </p:nvSpPr>
        <p:spPr>
          <a:xfrm>
            <a:off x="5329080" y="2398680"/>
            <a:ext cx="104760" cy="5544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3" name=""/>
          <p:cNvSpPr/>
          <p:nvPr/>
        </p:nvSpPr>
        <p:spPr>
          <a:xfrm>
            <a:off x="5335560" y="2403360"/>
            <a:ext cx="92160" cy="4608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4" name=""/>
          <p:cNvSpPr/>
          <p:nvPr/>
        </p:nvSpPr>
        <p:spPr>
          <a:xfrm>
            <a:off x="5286240" y="260352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5" name=""/>
          <p:cNvSpPr/>
          <p:nvPr/>
        </p:nvSpPr>
        <p:spPr>
          <a:xfrm>
            <a:off x="5318280" y="2603520"/>
            <a:ext cx="284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6" name=""/>
          <p:cNvSpPr/>
          <p:nvPr/>
        </p:nvSpPr>
        <p:spPr>
          <a:xfrm>
            <a:off x="5272200" y="2684520"/>
            <a:ext cx="102960" cy="5544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7" name=""/>
          <p:cNvSpPr/>
          <p:nvPr/>
        </p:nvSpPr>
        <p:spPr>
          <a:xfrm>
            <a:off x="5278320" y="2689200"/>
            <a:ext cx="90720" cy="4608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8" name=""/>
          <p:cNvSpPr/>
          <p:nvPr/>
        </p:nvSpPr>
        <p:spPr>
          <a:xfrm>
            <a:off x="5719680" y="285912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9" name=""/>
          <p:cNvSpPr/>
          <p:nvPr/>
        </p:nvSpPr>
        <p:spPr>
          <a:xfrm>
            <a:off x="5751360" y="2859120"/>
            <a:ext cx="302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0" name=""/>
          <p:cNvSpPr/>
          <p:nvPr/>
        </p:nvSpPr>
        <p:spPr>
          <a:xfrm>
            <a:off x="5705640" y="2940120"/>
            <a:ext cx="104760" cy="572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1" name=""/>
          <p:cNvSpPr/>
          <p:nvPr/>
        </p:nvSpPr>
        <p:spPr>
          <a:xfrm>
            <a:off x="5711760" y="2944800"/>
            <a:ext cx="92160" cy="4752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2" name=""/>
          <p:cNvSpPr/>
          <p:nvPr/>
        </p:nvSpPr>
        <p:spPr>
          <a:xfrm>
            <a:off x="7205760" y="3441600"/>
            <a:ext cx="96840" cy="146160"/>
          </a:xfrm>
          <a:custGeom>
            <a:avLst/>
            <a:gdLst/>
            <a:ahLst/>
            <a:rect l="l" t="t" r="r" b="b"/>
            <a:pathLst>
              <a:path w="60" h="114">
                <a:moveTo>
                  <a:pt x="0" y="114"/>
                </a:moveTo>
                <a:lnTo>
                  <a:pt x="19" y="6"/>
                </a:lnTo>
                <a:lnTo>
                  <a:pt x="14" y="6"/>
                </a:lnTo>
                <a:lnTo>
                  <a:pt x="14" y="3"/>
                </a:lnTo>
                <a:lnTo>
                  <a:pt x="25" y="3"/>
                </a:lnTo>
                <a:lnTo>
                  <a:pt x="29" y="0"/>
                </a:lnTo>
                <a:lnTo>
                  <a:pt x="30" y="0"/>
                </a:lnTo>
                <a:lnTo>
                  <a:pt x="34" y="3"/>
                </a:lnTo>
                <a:lnTo>
                  <a:pt x="45" y="3"/>
                </a:lnTo>
                <a:lnTo>
                  <a:pt x="45" y="6"/>
                </a:lnTo>
                <a:lnTo>
                  <a:pt x="40" y="6"/>
                </a:lnTo>
                <a:lnTo>
                  <a:pt x="60" y="114"/>
                </a:lnTo>
                <a:lnTo>
                  <a:pt x="55" y="114"/>
                </a:lnTo>
                <a:lnTo>
                  <a:pt x="34" y="6"/>
                </a:lnTo>
                <a:lnTo>
                  <a:pt x="25" y="6"/>
                </a:lnTo>
                <a:lnTo>
                  <a:pt x="5" y="114"/>
                </a:lnTo>
                <a:lnTo>
                  <a:pt x="0" y="114"/>
                </a:lnTo>
                <a:close/>
              </a:path>
            </a:pathLst>
          </a:custGeom>
          <a:solidFill>
            <a:srgbClr val="948065"/>
          </a:solidFill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3" name=""/>
          <p:cNvSpPr/>
          <p:nvPr/>
        </p:nvSpPr>
        <p:spPr>
          <a:xfrm>
            <a:off x="7205760" y="3441600"/>
            <a:ext cx="96840" cy="146160"/>
          </a:xfrm>
          <a:custGeom>
            <a:avLst/>
            <a:gdLst/>
            <a:ahLst/>
            <a:rect l="l" t="t" r="r" b="b"/>
            <a:pathLst>
              <a:path w="60" h="114">
                <a:moveTo>
                  <a:pt x="0" y="114"/>
                </a:moveTo>
                <a:lnTo>
                  <a:pt x="19" y="6"/>
                </a:lnTo>
                <a:lnTo>
                  <a:pt x="14" y="6"/>
                </a:lnTo>
                <a:lnTo>
                  <a:pt x="14" y="3"/>
                </a:lnTo>
                <a:lnTo>
                  <a:pt x="25" y="3"/>
                </a:lnTo>
                <a:lnTo>
                  <a:pt x="29" y="0"/>
                </a:lnTo>
                <a:lnTo>
                  <a:pt x="30" y="0"/>
                </a:lnTo>
                <a:lnTo>
                  <a:pt x="34" y="3"/>
                </a:lnTo>
                <a:lnTo>
                  <a:pt x="45" y="3"/>
                </a:lnTo>
                <a:lnTo>
                  <a:pt x="45" y="6"/>
                </a:lnTo>
                <a:lnTo>
                  <a:pt x="40" y="6"/>
                </a:lnTo>
                <a:lnTo>
                  <a:pt x="60" y="114"/>
                </a:lnTo>
                <a:lnTo>
                  <a:pt x="55" y="114"/>
                </a:lnTo>
                <a:lnTo>
                  <a:pt x="34" y="6"/>
                </a:lnTo>
                <a:lnTo>
                  <a:pt x="25" y="6"/>
                </a:lnTo>
                <a:lnTo>
                  <a:pt x="5" y="114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4" name=""/>
          <p:cNvSpPr/>
          <p:nvPr/>
        </p:nvSpPr>
        <p:spPr>
          <a:xfrm>
            <a:off x="7238880" y="3459240"/>
            <a:ext cx="28800" cy="360"/>
          </a:xfrm>
          <a:prstGeom prst="rect">
            <a:avLst/>
          </a:prstGeom>
          <a:solidFill>
            <a:srgbClr val="948065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5" name=""/>
          <p:cNvSpPr/>
          <p:nvPr/>
        </p:nvSpPr>
        <p:spPr>
          <a:xfrm>
            <a:off x="7238880" y="3459240"/>
            <a:ext cx="28800" cy="360"/>
          </a:xfrm>
          <a:custGeom>
            <a:avLst/>
            <a:gdLst/>
            <a:ahLst/>
            <a:rect l="l" t="t" r="r" b="b"/>
            <a:pathLst>
              <a:path w="17" h="1">
                <a:moveTo>
                  <a:pt x="0" y="0"/>
                </a:moveTo>
                <a:lnTo>
                  <a:pt x="17" y="0"/>
                </a:lnTo>
                <a:lnTo>
                  <a:pt x="17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6" name=""/>
          <p:cNvSpPr/>
          <p:nvPr/>
        </p:nvSpPr>
        <p:spPr>
          <a:xfrm>
            <a:off x="7236000" y="3470400"/>
            <a:ext cx="36360" cy="1440"/>
          </a:xfrm>
          <a:prstGeom prst="rect">
            <a:avLst/>
          </a:prstGeom>
          <a:solidFill>
            <a:srgbClr val="948065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7" name=""/>
          <p:cNvSpPr/>
          <p:nvPr/>
        </p:nvSpPr>
        <p:spPr>
          <a:xfrm>
            <a:off x="7236000" y="3470400"/>
            <a:ext cx="36360" cy="1440"/>
          </a:xfrm>
          <a:custGeom>
            <a:avLst/>
            <a:gdLst/>
            <a:ahLst/>
            <a:rect l="l" t="t" r="r" b="b"/>
            <a:pathLst>
              <a:path w="22" h="1">
                <a:moveTo>
                  <a:pt x="0" y="0"/>
                </a:moveTo>
                <a:lnTo>
                  <a:pt x="22" y="0"/>
                </a:lnTo>
                <a:lnTo>
                  <a:pt x="22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8" name=""/>
          <p:cNvSpPr/>
          <p:nvPr/>
        </p:nvSpPr>
        <p:spPr>
          <a:xfrm>
            <a:off x="7234200" y="3486240"/>
            <a:ext cx="41400" cy="360"/>
          </a:xfrm>
          <a:prstGeom prst="rect">
            <a:avLst/>
          </a:prstGeom>
          <a:solidFill>
            <a:srgbClr val="948065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9" name=""/>
          <p:cNvSpPr/>
          <p:nvPr/>
        </p:nvSpPr>
        <p:spPr>
          <a:xfrm>
            <a:off x="7234200" y="3486240"/>
            <a:ext cx="41400" cy="360"/>
          </a:xfrm>
          <a:custGeom>
            <a:avLst/>
            <a:gdLst/>
            <a:ahLst/>
            <a:rect l="l" t="t" r="r" b="b"/>
            <a:pathLst>
              <a:path w="25" h="1">
                <a:moveTo>
                  <a:pt x="0" y="0"/>
                </a:moveTo>
                <a:lnTo>
                  <a:pt x="25" y="0"/>
                </a:lnTo>
                <a:lnTo>
                  <a:pt x="25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0" name=""/>
          <p:cNvSpPr/>
          <p:nvPr/>
        </p:nvSpPr>
        <p:spPr>
          <a:xfrm>
            <a:off x="7211880" y="3494160"/>
            <a:ext cx="82800" cy="4680"/>
          </a:xfrm>
          <a:prstGeom prst="rect">
            <a:avLst/>
          </a:prstGeom>
          <a:solidFill>
            <a:srgbClr val="948065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1" name=""/>
          <p:cNvSpPr/>
          <p:nvPr/>
        </p:nvSpPr>
        <p:spPr>
          <a:xfrm>
            <a:off x="7211880" y="3494160"/>
            <a:ext cx="82800" cy="4680"/>
          </a:xfrm>
          <a:custGeom>
            <a:avLst/>
            <a:gdLst/>
            <a:ahLst/>
            <a:rect l="l" t="t" r="r" b="b"/>
            <a:pathLst>
              <a:path w="51" h="4">
                <a:moveTo>
                  <a:pt x="0" y="0"/>
                </a:moveTo>
                <a:lnTo>
                  <a:pt x="51" y="0"/>
                </a:lnTo>
                <a:lnTo>
                  <a:pt x="51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2" name=""/>
          <p:cNvSpPr/>
          <p:nvPr/>
        </p:nvSpPr>
        <p:spPr>
          <a:xfrm>
            <a:off x="7227720" y="3513240"/>
            <a:ext cx="54000" cy="360"/>
          </a:xfrm>
          <a:prstGeom prst="rect">
            <a:avLst/>
          </a:prstGeom>
          <a:solidFill>
            <a:srgbClr val="948065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3" name=""/>
          <p:cNvSpPr/>
          <p:nvPr/>
        </p:nvSpPr>
        <p:spPr>
          <a:xfrm>
            <a:off x="7227720" y="3513240"/>
            <a:ext cx="54000" cy="360"/>
          </a:xfrm>
          <a:custGeom>
            <a:avLst/>
            <a:gdLst/>
            <a:ahLst/>
            <a:rect l="l" t="t" r="r" b="b"/>
            <a:pathLst>
              <a:path w="33" h="1">
                <a:moveTo>
                  <a:pt x="0" y="0"/>
                </a:moveTo>
                <a:lnTo>
                  <a:pt x="33" y="0"/>
                </a:lnTo>
                <a:lnTo>
                  <a:pt x="33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4" name=""/>
          <p:cNvSpPr/>
          <p:nvPr/>
        </p:nvSpPr>
        <p:spPr>
          <a:xfrm>
            <a:off x="7223040" y="3527280"/>
            <a:ext cx="61920" cy="1800"/>
          </a:xfrm>
          <a:prstGeom prst="rect">
            <a:avLst/>
          </a:prstGeom>
          <a:solidFill>
            <a:srgbClr val="948065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5" name=""/>
          <p:cNvSpPr/>
          <p:nvPr/>
        </p:nvSpPr>
        <p:spPr>
          <a:xfrm>
            <a:off x="7223040" y="3527280"/>
            <a:ext cx="61920" cy="1800"/>
          </a:xfrm>
          <a:custGeom>
            <a:avLst/>
            <a:gdLst/>
            <a:ahLst/>
            <a:rect l="l" t="t" r="r" b="b"/>
            <a:pathLst>
              <a:path w="38" h="1">
                <a:moveTo>
                  <a:pt x="0" y="0"/>
                </a:moveTo>
                <a:lnTo>
                  <a:pt x="0" y="1"/>
                </a:lnTo>
                <a:lnTo>
                  <a:pt x="38" y="1"/>
                </a:lnTo>
                <a:lnTo>
                  <a:pt x="38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6" name=""/>
          <p:cNvSpPr/>
          <p:nvPr/>
        </p:nvSpPr>
        <p:spPr>
          <a:xfrm>
            <a:off x="7221600" y="3543480"/>
            <a:ext cx="66600" cy="1440"/>
          </a:xfrm>
          <a:prstGeom prst="rect">
            <a:avLst/>
          </a:prstGeom>
          <a:solidFill>
            <a:srgbClr val="948065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7" name=""/>
          <p:cNvSpPr/>
          <p:nvPr/>
        </p:nvSpPr>
        <p:spPr>
          <a:xfrm>
            <a:off x="7221600" y="3543480"/>
            <a:ext cx="66600" cy="1440"/>
          </a:xfrm>
          <a:custGeom>
            <a:avLst/>
            <a:gdLst/>
            <a:ahLst/>
            <a:rect l="l" t="t" r="r" b="b"/>
            <a:pathLst>
              <a:path w="41" h="1">
                <a:moveTo>
                  <a:pt x="41" y="1"/>
                </a:moveTo>
                <a:lnTo>
                  <a:pt x="0" y="1"/>
                </a:lnTo>
                <a:lnTo>
                  <a:pt x="0" y="0"/>
                </a:lnTo>
                <a:lnTo>
                  <a:pt x="41" y="0"/>
                </a:lnTo>
                <a:lnTo>
                  <a:pt x="41" y="1"/>
                </a:lnTo>
                <a:lnTo>
                  <a:pt x="41" y="1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8" name=""/>
          <p:cNvSpPr/>
          <p:nvPr/>
        </p:nvSpPr>
        <p:spPr>
          <a:xfrm>
            <a:off x="7216920" y="3560760"/>
            <a:ext cx="75960" cy="1440"/>
          </a:xfrm>
          <a:prstGeom prst="rect">
            <a:avLst/>
          </a:prstGeom>
          <a:solidFill>
            <a:srgbClr val="948065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9" name=""/>
          <p:cNvSpPr/>
          <p:nvPr/>
        </p:nvSpPr>
        <p:spPr>
          <a:xfrm>
            <a:off x="7216920" y="3560760"/>
            <a:ext cx="75960" cy="1440"/>
          </a:xfrm>
          <a:custGeom>
            <a:avLst/>
            <a:gdLst/>
            <a:ahLst/>
            <a:rect l="l" t="t" r="r" b="b"/>
            <a:pathLst>
              <a:path w="47" h="1">
                <a:moveTo>
                  <a:pt x="47" y="1"/>
                </a:moveTo>
                <a:lnTo>
                  <a:pt x="0" y="1"/>
                </a:lnTo>
                <a:lnTo>
                  <a:pt x="0" y="0"/>
                </a:lnTo>
                <a:lnTo>
                  <a:pt x="47" y="0"/>
                </a:lnTo>
                <a:lnTo>
                  <a:pt x="47" y="1"/>
                </a:lnTo>
                <a:lnTo>
                  <a:pt x="47" y="1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0" name=""/>
          <p:cNvSpPr/>
          <p:nvPr/>
        </p:nvSpPr>
        <p:spPr>
          <a:xfrm>
            <a:off x="7246800" y="3548160"/>
            <a:ext cx="12960" cy="4680"/>
          </a:xfrm>
          <a:custGeom>
            <a:avLst/>
            <a:gdLst/>
            <a:ahLst/>
            <a:rect l="l" t="t" r="r" b="b"/>
            <a:pathLst>
              <a:path w="7" h="3">
                <a:moveTo>
                  <a:pt x="7" y="1"/>
                </a:moveTo>
                <a:lnTo>
                  <a:pt x="7" y="1"/>
                </a:lnTo>
                <a:lnTo>
                  <a:pt x="7" y="1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6" y="3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1"/>
                </a:lnTo>
                <a:close/>
              </a:path>
            </a:pathLst>
          </a:custGeom>
          <a:solidFill>
            <a:srgbClr val="948065"/>
          </a:solidFill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1" name=""/>
          <p:cNvSpPr/>
          <p:nvPr/>
        </p:nvSpPr>
        <p:spPr>
          <a:xfrm>
            <a:off x="7246800" y="3548160"/>
            <a:ext cx="12960" cy="4680"/>
          </a:xfrm>
          <a:custGeom>
            <a:avLst/>
            <a:gdLst/>
            <a:ahLst/>
            <a:rect l="l" t="t" r="r" b="b"/>
            <a:pathLst>
              <a:path w="7" h="3">
                <a:moveTo>
                  <a:pt x="7" y="1"/>
                </a:moveTo>
                <a:lnTo>
                  <a:pt x="7" y="1"/>
                </a:lnTo>
                <a:lnTo>
                  <a:pt x="7" y="1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6" y="3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2" name=""/>
          <p:cNvSpPr/>
          <p:nvPr/>
        </p:nvSpPr>
        <p:spPr>
          <a:xfrm>
            <a:off x="7246800" y="3554280"/>
            <a:ext cx="12960" cy="5040"/>
          </a:xfrm>
          <a:custGeom>
            <a:avLst/>
            <a:gdLst/>
            <a:ahLst/>
            <a:rect l="l" t="t" r="r" b="b"/>
            <a:pathLst>
              <a:path w="7" h="4">
                <a:moveTo>
                  <a:pt x="3" y="1"/>
                </a:moveTo>
                <a:lnTo>
                  <a:pt x="4" y="1"/>
                </a:lnTo>
                <a:lnTo>
                  <a:pt x="4" y="1"/>
                </a:lnTo>
                <a:lnTo>
                  <a:pt x="4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4"/>
                </a:lnTo>
                <a:lnTo>
                  <a:pt x="1" y="4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  <a:lnTo>
                  <a:pt x="1" y="4"/>
                </a:lnTo>
                <a:lnTo>
                  <a:pt x="3" y="4"/>
                </a:lnTo>
                <a:lnTo>
                  <a:pt x="3" y="4"/>
                </a:lnTo>
                <a:lnTo>
                  <a:pt x="4" y="4"/>
                </a:lnTo>
                <a:lnTo>
                  <a:pt x="4" y="4"/>
                </a:lnTo>
                <a:lnTo>
                  <a:pt x="6" y="4"/>
                </a:lnTo>
                <a:lnTo>
                  <a:pt x="6" y="3"/>
                </a:lnTo>
                <a:lnTo>
                  <a:pt x="7" y="3"/>
                </a:lnTo>
                <a:lnTo>
                  <a:pt x="7" y="3"/>
                </a:lnTo>
                <a:lnTo>
                  <a:pt x="7" y="1"/>
                </a:lnTo>
                <a:lnTo>
                  <a:pt x="6" y="1"/>
                </a:lnTo>
                <a:lnTo>
                  <a:pt x="6" y="1"/>
                </a:lnTo>
                <a:lnTo>
                  <a:pt x="4" y="0"/>
                </a:lnTo>
                <a:lnTo>
                  <a:pt x="4" y="0"/>
                </a:lnTo>
                <a:lnTo>
                  <a:pt x="3" y="1"/>
                </a:lnTo>
                <a:close/>
              </a:path>
            </a:pathLst>
          </a:custGeom>
          <a:solidFill>
            <a:srgbClr val="948065"/>
          </a:solidFill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3" name=""/>
          <p:cNvSpPr/>
          <p:nvPr/>
        </p:nvSpPr>
        <p:spPr>
          <a:xfrm>
            <a:off x="7246800" y="3554280"/>
            <a:ext cx="12960" cy="5040"/>
          </a:xfrm>
          <a:custGeom>
            <a:avLst/>
            <a:gdLst/>
            <a:ahLst/>
            <a:rect l="l" t="t" r="r" b="b"/>
            <a:pathLst>
              <a:path w="7" h="4">
                <a:moveTo>
                  <a:pt x="3" y="1"/>
                </a:moveTo>
                <a:lnTo>
                  <a:pt x="3" y="1"/>
                </a:lnTo>
                <a:lnTo>
                  <a:pt x="4" y="1"/>
                </a:lnTo>
                <a:lnTo>
                  <a:pt x="4" y="1"/>
                </a:lnTo>
                <a:lnTo>
                  <a:pt x="4" y="1"/>
                </a:lnTo>
                <a:lnTo>
                  <a:pt x="4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4"/>
                </a:lnTo>
                <a:lnTo>
                  <a:pt x="1" y="4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1" y="4"/>
                </a:lnTo>
                <a:lnTo>
                  <a:pt x="3" y="4"/>
                </a:lnTo>
                <a:lnTo>
                  <a:pt x="3" y="4"/>
                </a:lnTo>
                <a:lnTo>
                  <a:pt x="4" y="4"/>
                </a:lnTo>
                <a:lnTo>
                  <a:pt x="4" y="4"/>
                </a:lnTo>
                <a:lnTo>
                  <a:pt x="6" y="4"/>
                </a:lnTo>
                <a:lnTo>
                  <a:pt x="6" y="3"/>
                </a:lnTo>
                <a:lnTo>
                  <a:pt x="7" y="3"/>
                </a:lnTo>
                <a:lnTo>
                  <a:pt x="7" y="3"/>
                </a:lnTo>
                <a:lnTo>
                  <a:pt x="7" y="1"/>
                </a:lnTo>
                <a:lnTo>
                  <a:pt x="6" y="1"/>
                </a:lnTo>
                <a:lnTo>
                  <a:pt x="6" y="1"/>
                </a:lnTo>
                <a:lnTo>
                  <a:pt x="4" y="0"/>
                </a:lnTo>
                <a:lnTo>
                  <a:pt x="4" y="0"/>
                </a:lnTo>
                <a:lnTo>
                  <a:pt x="3" y="1"/>
                </a:lnTo>
                <a:lnTo>
                  <a:pt x="3" y="1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4" name=""/>
          <p:cNvSpPr/>
          <p:nvPr/>
        </p:nvSpPr>
        <p:spPr>
          <a:xfrm flipV="1">
            <a:off x="7246800" y="3446640"/>
            <a:ext cx="1800" cy="102960"/>
          </a:xfrm>
          <a:prstGeom prst="line">
            <a:avLst/>
          </a:prstGeom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5" name=""/>
          <p:cNvSpPr/>
          <p:nvPr/>
        </p:nvSpPr>
        <p:spPr>
          <a:xfrm flipV="1">
            <a:off x="7259760" y="3446640"/>
            <a:ext cx="1440" cy="102960"/>
          </a:xfrm>
          <a:prstGeom prst="line">
            <a:avLst/>
          </a:prstGeom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6" name=""/>
          <p:cNvSpPr/>
          <p:nvPr/>
        </p:nvSpPr>
        <p:spPr>
          <a:xfrm>
            <a:off x="7188120" y="3565440"/>
            <a:ext cx="130320" cy="25560"/>
          </a:xfrm>
          <a:custGeom>
            <a:avLst/>
            <a:gdLst/>
            <a:ahLst/>
            <a:rect l="l" t="t" r="r" b="b"/>
            <a:pathLst>
              <a:path w="81" h="20">
                <a:moveTo>
                  <a:pt x="81" y="20"/>
                </a:moveTo>
                <a:lnTo>
                  <a:pt x="81" y="18"/>
                </a:lnTo>
                <a:lnTo>
                  <a:pt x="74" y="18"/>
                </a:lnTo>
                <a:lnTo>
                  <a:pt x="74" y="11"/>
                </a:lnTo>
                <a:lnTo>
                  <a:pt x="66" y="11"/>
                </a:lnTo>
                <a:lnTo>
                  <a:pt x="60" y="13"/>
                </a:lnTo>
                <a:lnTo>
                  <a:pt x="60" y="18"/>
                </a:lnTo>
                <a:lnTo>
                  <a:pt x="47" y="18"/>
                </a:lnTo>
                <a:lnTo>
                  <a:pt x="47" y="15"/>
                </a:lnTo>
                <a:lnTo>
                  <a:pt x="51" y="15"/>
                </a:lnTo>
                <a:lnTo>
                  <a:pt x="51" y="13"/>
                </a:lnTo>
                <a:lnTo>
                  <a:pt x="44" y="13"/>
                </a:lnTo>
                <a:lnTo>
                  <a:pt x="44" y="2"/>
                </a:lnTo>
                <a:lnTo>
                  <a:pt x="41" y="0"/>
                </a:lnTo>
                <a:lnTo>
                  <a:pt x="37" y="2"/>
                </a:lnTo>
                <a:lnTo>
                  <a:pt x="37" y="13"/>
                </a:lnTo>
                <a:lnTo>
                  <a:pt x="30" y="13"/>
                </a:lnTo>
                <a:lnTo>
                  <a:pt x="30" y="15"/>
                </a:lnTo>
                <a:lnTo>
                  <a:pt x="36" y="15"/>
                </a:lnTo>
                <a:lnTo>
                  <a:pt x="36" y="18"/>
                </a:lnTo>
                <a:lnTo>
                  <a:pt x="21" y="18"/>
                </a:lnTo>
                <a:lnTo>
                  <a:pt x="21" y="13"/>
                </a:lnTo>
                <a:lnTo>
                  <a:pt x="16" y="11"/>
                </a:lnTo>
                <a:lnTo>
                  <a:pt x="7" y="11"/>
                </a:lnTo>
                <a:lnTo>
                  <a:pt x="7" y="18"/>
                </a:lnTo>
                <a:lnTo>
                  <a:pt x="0" y="18"/>
                </a:lnTo>
                <a:lnTo>
                  <a:pt x="0" y="20"/>
                </a:lnTo>
                <a:lnTo>
                  <a:pt x="81" y="20"/>
                </a:lnTo>
                <a:close/>
              </a:path>
            </a:pathLst>
          </a:custGeom>
          <a:solidFill>
            <a:srgbClr val="948065"/>
          </a:solidFill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7" name=""/>
          <p:cNvSpPr/>
          <p:nvPr/>
        </p:nvSpPr>
        <p:spPr>
          <a:xfrm>
            <a:off x="7188120" y="3565440"/>
            <a:ext cx="130320" cy="25560"/>
          </a:xfrm>
          <a:custGeom>
            <a:avLst/>
            <a:gdLst/>
            <a:ahLst/>
            <a:rect l="l" t="t" r="r" b="b"/>
            <a:pathLst>
              <a:path w="81" h="20">
                <a:moveTo>
                  <a:pt x="81" y="20"/>
                </a:moveTo>
                <a:lnTo>
                  <a:pt x="81" y="18"/>
                </a:lnTo>
                <a:lnTo>
                  <a:pt x="74" y="18"/>
                </a:lnTo>
                <a:lnTo>
                  <a:pt x="74" y="11"/>
                </a:lnTo>
                <a:lnTo>
                  <a:pt x="66" y="11"/>
                </a:lnTo>
                <a:lnTo>
                  <a:pt x="60" y="13"/>
                </a:lnTo>
                <a:lnTo>
                  <a:pt x="60" y="18"/>
                </a:lnTo>
                <a:lnTo>
                  <a:pt x="47" y="18"/>
                </a:lnTo>
                <a:lnTo>
                  <a:pt x="47" y="15"/>
                </a:lnTo>
                <a:lnTo>
                  <a:pt x="51" y="15"/>
                </a:lnTo>
                <a:lnTo>
                  <a:pt x="51" y="13"/>
                </a:lnTo>
                <a:lnTo>
                  <a:pt x="44" y="13"/>
                </a:lnTo>
                <a:lnTo>
                  <a:pt x="44" y="2"/>
                </a:lnTo>
                <a:lnTo>
                  <a:pt x="41" y="0"/>
                </a:lnTo>
                <a:lnTo>
                  <a:pt x="41" y="0"/>
                </a:lnTo>
                <a:lnTo>
                  <a:pt x="37" y="2"/>
                </a:lnTo>
                <a:lnTo>
                  <a:pt x="37" y="13"/>
                </a:lnTo>
                <a:lnTo>
                  <a:pt x="30" y="13"/>
                </a:lnTo>
                <a:lnTo>
                  <a:pt x="30" y="15"/>
                </a:lnTo>
                <a:lnTo>
                  <a:pt x="36" y="15"/>
                </a:lnTo>
                <a:lnTo>
                  <a:pt x="36" y="18"/>
                </a:lnTo>
                <a:lnTo>
                  <a:pt x="21" y="18"/>
                </a:lnTo>
                <a:lnTo>
                  <a:pt x="21" y="13"/>
                </a:lnTo>
                <a:lnTo>
                  <a:pt x="16" y="11"/>
                </a:lnTo>
                <a:lnTo>
                  <a:pt x="7" y="11"/>
                </a:lnTo>
                <a:lnTo>
                  <a:pt x="7" y="18"/>
                </a:lnTo>
                <a:lnTo>
                  <a:pt x="0" y="18"/>
                </a:lnTo>
                <a:lnTo>
                  <a:pt x="0" y="20"/>
                </a:lnTo>
                <a:lnTo>
                  <a:pt x="81" y="20"/>
                </a:lnTo>
                <a:lnTo>
                  <a:pt x="81" y="2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8" name=""/>
          <p:cNvSpPr/>
          <p:nvPr/>
        </p:nvSpPr>
        <p:spPr>
          <a:xfrm>
            <a:off x="7213680" y="3560760"/>
            <a:ext cx="2844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7" y="0"/>
                </a:moveTo>
                <a:lnTo>
                  <a:pt x="0" y="14"/>
                </a:lnTo>
                <a:lnTo>
                  <a:pt x="2" y="14"/>
                </a:lnTo>
                <a:lnTo>
                  <a:pt x="18" y="1"/>
                </a:lnTo>
                <a:lnTo>
                  <a:pt x="17" y="0"/>
                </a:lnTo>
                <a:close/>
              </a:path>
            </a:pathLst>
          </a:custGeom>
          <a:solidFill>
            <a:srgbClr val="948065"/>
          </a:solidFill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9" name=""/>
          <p:cNvSpPr/>
          <p:nvPr/>
        </p:nvSpPr>
        <p:spPr>
          <a:xfrm>
            <a:off x="7213680" y="3560760"/>
            <a:ext cx="2844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7" y="0"/>
                </a:moveTo>
                <a:lnTo>
                  <a:pt x="0" y="14"/>
                </a:lnTo>
                <a:lnTo>
                  <a:pt x="2" y="14"/>
                </a:lnTo>
                <a:lnTo>
                  <a:pt x="18" y="1"/>
                </a:lnTo>
                <a:lnTo>
                  <a:pt x="17" y="0"/>
                </a:lnTo>
                <a:lnTo>
                  <a:pt x="17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0" name=""/>
          <p:cNvSpPr/>
          <p:nvPr/>
        </p:nvSpPr>
        <p:spPr>
          <a:xfrm>
            <a:off x="7265880" y="3560760"/>
            <a:ext cx="2880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" y="0"/>
                </a:moveTo>
                <a:lnTo>
                  <a:pt x="18" y="14"/>
                </a:lnTo>
                <a:lnTo>
                  <a:pt x="17" y="14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948065"/>
          </a:solidFill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1" name=""/>
          <p:cNvSpPr/>
          <p:nvPr/>
        </p:nvSpPr>
        <p:spPr>
          <a:xfrm>
            <a:off x="7265880" y="3560760"/>
            <a:ext cx="2880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" y="0"/>
                </a:moveTo>
                <a:lnTo>
                  <a:pt x="18" y="14"/>
                </a:lnTo>
                <a:lnTo>
                  <a:pt x="17" y="14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2" name=""/>
          <p:cNvSpPr/>
          <p:nvPr/>
        </p:nvSpPr>
        <p:spPr>
          <a:xfrm>
            <a:off x="7216920" y="3448080"/>
            <a:ext cx="71280" cy="112680"/>
          </a:xfrm>
          <a:custGeom>
            <a:avLst/>
            <a:gdLst/>
            <a:ahLst/>
            <a:rect l="l" t="t" r="r" b="b"/>
            <a:pathLst>
              <a:path w="44" h="88">
                <a:moveTo>
                  <a:pt x="0" y="88"/>
                </a:moveTo>
                <a:lnTo>
                  <a:pt x="44" y="74"/>
                </a:lnTo>
                <a:lnTo>
                  <a:pt x="5" y="62"/>
                </a:lnTo>
                <a:lnTo>
                  <a:pt x="40" y="51"/>
                </a:lnTo>
                <a:lnTo>
                  <a:pt x="8" y="39"/>
                </a:lnTo>
                <a:lnTo>
                  <a:pt x="36" y="30"/>
                </a:lnTo>
                <a:lnTo>
                  <a:pt x="12" y="18"/>
                </a:lnTo>
                <a:lnTo>
                  <a:pt x="31" y="8"/>
                </a:lnTo>
                <a:lnTo>
                  <a:pt x="16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3" name=""/>
          <p:cNvSpPr/>
          <p:nvPr/>
        </p:nvSpPr>
        <p:spPr>
          <a:xfrm>
            <a:off x="7218360" y="3448080"/>
            <a:ext cx="74520" cy="112680"/>
          </a:xfrm>
          <a:custGeom>
            <a:avLst/>
            <a:gdLst/>
            <a:ahLst/>
            <a:rect l="l" t="t" r="r" b="b"/>
            <a:pathLst>
              <a:path w="46" h="88">
                <a:moveTo>
                  <a:pt x="46" y="88"/>
                </a:moveTo>
                <a:lnTo>
                  <a:pt x="0" y="74"/>
                </a:lnTo>
                <a:lnTo>
                  <a:pt x="40" y="62"/>
                </a:lnTo>
                <a:lnTo>
                  <a:pt x="6" y="51"/>
                </a:lnTo>
                <a:lnTo>
                  <a:pt x="36" y="39"/>
                </a:lnTo>
                <a:lnTo>
                  <a:pt x="8" y="30"/>
                </a:lnTo>
                <a:lnTo>
                  <a:pt x="33" y="18"/>
                </a:lnTo>
                <a:lnTo>
                  <a:pt x="13" y="8"/>
                </a:lnTo>
                <a:lnTo>
                  <a:pt x="29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4" name=""/>
          <p:cNvSpPr/>
          <p:nvPr/>
        </p:nvSpPr>
        <p:spPr>
          <a:xfrm>
            <a:off x="8543880" y="351648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5" name=""/>
          <p:cNvSpPr/>
          <p:nvPr/>
        </p:nvSpPr>
        <p:spPr>
          <a:xfrm>
            <a:off x="8575560" y="3516480"/>
            <a:ext cx="302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6" name=""/>
          <p:cNvSpPr/>
          <p:nvPr/>
        </p:nvSpPr>
        <p:spPr>
          <a:xfrm>
            <a:off x="8529480" y="3597120"/>
            <a:ext cx="104760" cy="55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000" bIns="9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7" name=""/>
          <p:cNvSpPr/>
          <p:nvPr/>
        </p:nvSpPr>
        <p:spPr>
          <a:xfrm>
            <a:off x="8535960" y="3602160"/>
            <a:ext cx="92160" cy="46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8" name=""/>
          <p:cNvSpPr/>
          <p:nvPr/>
        </p:nvSpPr>
        <p:spPr>
          <a:xfrm rot="5400000">
            <a:off x="9092880" y="3995640"/>
            <a:ext cx="28440" cy="2556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9" name=""/>
          <p:cNvSpPr/>
          <p:nvPr/>
        </p:nvSpPr>
        <p:spPr>
          <a:xfrm>
            <a:off x="9056520" y="4024440"/>
            <a:ext cx="34920" cy="2052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280" bIns="-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0" name=""/>
          <p:cNvSpPr/>
          <p:nvPr/>
        </p:nvSpPr>
        <p:spPr>
          <a:xfrm rot="5400000">
            <a:off x="9092520" y="4047840"/>
            <a:ext cx="28800" cy="2556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1" name=""/>
          <p:cNvSpPr/>
          <p:nvPr/>
        </p:nvSpPr>
        <p:spPr>
          <a:xfrm>
            <a:off x="9123480" y="4024440"/>
            <a:ext cx="34920" cy="2052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280" bIns="-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22" name=""/>
          <p:cNvGrpSpPr/>
          <p:nvPr/>
        </p:nvGrpSpPr>
        <p:grpSpPr>
          <a:xfrm>
            <a:off x="1693800" y="3792600"/>
            <a:ext cx="104760" cy="137880"/>
            <a:chOff x="1693800" y="3792600"/>
            <a:chExt cx="104760" cy="137880"/>
          </a:xfrm>
        </p:grpSpPr>
        <p:sp>
          <p:nvSpPr>
            <p:cNvPr id="4123" name=""/>
            <p:cNvSpPr/>
            <p:nvPr/>
          </p:nvSpPr>
          <p:spPr>
            <a:xfrm>
              <a:off x="1708200" y="3792600"/>
              <a:ext cx="30240" cy="85680"/>
            </a:xfrm>
            <a:custGeom>
              <a:avLst/>
              <a:gdLst/>
              <a:ahLst/>
              <a:rect l="l" t="t" r="r" b="b"/>
              <a:pathLst>
                <a:path w="19" h="67">
                  <a:moveTo>
                    <a:pt x="18" y="66"/>
                  </a:moveTo>
                  <a:lnTo>
                    <a:pt x="14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18" y="66"/>
                  </a:lnTo>
                </a:path>
              </a:pathLst>
            </a:cu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880" bIns="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24" name=""/>
            <p:cNvSpPr/>
            <p:nvPr/>
          </p:nvSpPr>
          <p:spPr>
            <a:xfrm>
              <a:off x="1739880" y="3792600"/>
              <a:ext cx="30240" cy="85680"/>
            </a:xfrm>
            <a:custGeom>
              <a:avLst/>
              <a:gdLst/>
              <a:ahLst/>
              <a:rect l="l" t="t" r="r" b="b"/>
              <a:pathLst>
                <a:path w="18" h="67">
                  <a:moveTo>
                    <a:pt x="17" y="66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66"/>
                  </a:lnTo>
                  <a:lnTo>
                    <a:pt x="17" y="66"/>
                  </a:lnTo>
                </a:path>
              </a:pathLst>
            </a:cu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880" bIns="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25" name=""/>
            <p:cNvSpPr/>
            <p:nvPr/>
          </p:nvSpPr>
          <p:spPr>
            <a:xfrm>
              <a:off x="1693800" y="3873600"/>
              <a:ext cx="104760" cy="5688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0080" bIns="100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26" name=""/>
            <p:cNvSpPr/>
            <p:nvPr/>
          </p:nvSpPr>
          <p:spPr>
            <a:xfrm>
              <a:off x="1700280" y="3878280"/>
              <a:ext cx="92160" cy="4752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720" bIns="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27" name=""/>
          <p:cNvSpPr/>
          <p:nvPr/>
        </p:nvSpPr>
        <p:spPr>
          <a:xfrm>
            <a:off x="2593800" y="3735360"/>
            <a:ext cx="476640" cy="15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Progasco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8" name=""/>
          <p:cNvSpPr/>
          <p:nvPr/>
        </p:nvSpPr>
        <p:spPr>
          <a:xfrm>
            <a:off x="2508120" y="3808440"/>
            <a:ext cx="0" cy="810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9" name=""/>
          <p:cNvSpPr/>
          <p:nvPr/>
        </p:nvSpPr>
        <p:spPr>
          <a:xfrm>
            <a:off x="2629080" y="3808440"/>
            <a:ext cx="0" cy="824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0" name=""/>
          <p:cNvSpPr/>
          <p:nvPr/>
        </p:nvSpPr>
        <p:spPr>
          <a:xfrm>
            <a:off x="2511360" y="3768840"/>
            <a:ext cx="111240" cy="98280"/>
          </a:xfrm>
          <a:prstGeom prst="ellipse">
            <a:avLst/>
          </a:prstGeom>
          <a:solidFill>
            <a:srgbClr val="ff0000"/>
          </a:solidFill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1" name=""/>
          <p:cNvSpPr/>
          <p:nvPr/>
        </p:nvSpPr>
        <p:spPr>
          <a:xfrm>
            <a:off x="2686680" y="4218120"/>
            <a:ext cx="579960" cy="15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Accro III &amp; IV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2" name=""/>
          <p:cNvSpPr/>
          <p:nvPr/>
        </p:nvSpPr>
        <p:spPr>
          <a:xfrm>
            <a:off x="2647440" y="3960720"/>
            <a:ext cx="434160" cy="15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Ventane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3" name=""/>
          <p:cNvSpPr/>
          <p:nvPr/>
        </p:nvSpPr>
        <p:spPr>
          <a:xfrm>
            <a:off x="2774160" y="4049640"/>
            <a:ext cx="768240" cy="15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Citadel Venezolana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4" name=""/>
          <p:cNvSpPr/>
          <p:nvPr/>
        </p:nvSpPr>
        <p:spPr>
          <a:xfrm rot="5400000">
            <a:off x="2705040" y="4059000"/>
            <a:ext cx="28440" cy="28800"/>
          </a:xfrm>
          <a:prstGeom prst="rect">
            <a:avLst/>
          </a:prstGeom>
          <a:solidFill>
            <a:srgbClr val="ff0000"/>
          </a:solidFill>
          <a:ln w="3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8000" bIns="-18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5" name=""/>
          <p:cNvSpPr/>
          <p:nvPr/>
        </p:nvSpPr>
        <p:spPr>
          <a:xfrm>
            <a:off x="2668680" y="4089240"/>
            <a:ext cx="34920" cy="20880"/>
          </a:xfrm>
          <a:prstGeom prst="rect">
            <a:avLst/>
          </a:prstGeom>
          <a:solidFill>
            <a:srgbClr val="ff0000"/>
          </a:solidFill>
          <a:ln w="3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6" name=""/>
          <p:cNvSpPr/>
          <p:nvPr/>
        </p:nvSpPr>
        <p:spPr>
          <a:xfrm rot="5400000">
            <a:off x="2705040" y="4111560"/>
            <a:ext cx="28800" cy="28800"/>
          </a:xfrm>
          <a:prstGeom prst="rect">
            <a:avLst/>
          </a:prstGeom>
          <a:solidFill>
            <a:srgbClr val="ff0000"/>
          </a:solidFill>
          <a:ln w="3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8000" bIns="-18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7" name=""/>
          <p:cNvSpPr/>
          <p:nvPr/>
        </p:nvSpPr>
        <p:spPr>
          <a:xfrm>
            <a:off x="2735280" y="4089240"/>
            <a:ext cx="34920" cy="20880"/>
          </a:xfrm>
          <a:prstGeom prst="rect">
            <a:avLst/>
          </a:prstGeom>
          <a:solidFill>
            <a:srgbClr val="ff0000"/>
          </a:solidFill>
          <a:ln w="3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8" name=""/>
          <p:cNvSpPr/>
          <p:nvPr/>
        </p:nvSpPr>
        <p:spPr>
          <a:xfrm>
            <a:off x="2944800" y="5027760"/>
            <a:ext cx="63972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Elektro Eletricidade e Serviços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9" name=""/>
          <p:cNvSpPr/>
          <p:nvPr/>
        </p:nvSpPr>
        <p:spPr>
          <a:xfrm>
            <a:off x="2346480" y="5324400"/>
            <a:ext cx="112680" cy="165240"/>
          </a:xfrm>
          <a:custGeom>
            <a:avLst/>
            <a:gdLst/>
            <a:ahLst/>
            <a:rect l="l" t="t" r="r" b="b"/>
            <a:pathLst>
              <a:path w="170" h="568">
                <a:moveTo>
                  <a:pt x="85" y="568"/>
                </a:moveTo>
                <a:lnTo>
                  <a:pt x="95" y="568"/>
                </a:lnTo>
                <a:lnTo>
                  <a:pt x="102" y="566"/>
                </a:lnTo>
                <a:lnTo>
                  <a:pt x="110" y="563"/>
                </a:lnTo>
                <a:lnTo>
                  <a:pt x="118" y="559"/>
                </a:lnTo>
                <a:lnTo>
                  <a:pt x="126" y="553"/>
                </a:lnTo>
                <a:lnTo>
                  <a:pt x="133" y="547"/>
                </a:lnTo>
                <a:lnTo>
                  <a:pt x="139" y="539"/>
                </a:lnTo>
                <a:lnTo>
                  <a:pt x="145" y="530"/>
                </a:lnTo>
                <a:lnTo>
                  <a:pt x="156" y="511"/>
                </a:lnTo>
                <a:lnTo>
                  <a:pt x="164" y="489"/>
                </a:lnTo>
                <a:lnTo>
                  <a:pt x="168" y="464"/>
                </a:lnTo>
                <a:lnTo>
                  <a:pt x="170" y="439"/>
                </a:lnTo>
                <a:lnTo>
                  <a:pt x="168" y="408"/>
                </a:lnTo>
                <a:lnTo>
                  <a:pt x="158" y="370"/>
                </a:lnTo>
                <a:lnTo>
                  <a:pt x="147" y="324"/>
                </a:lnTo>
                <a:lnTo>
                  <a:pt x="133" y="272"/>
                </a:lnTo>
                <a:lnTo>
                  <a:pt x="120" y="212"/>
                </a:lnTo>
                <a:lnTo>
                  <a:pt x="106" y="148"/>
                </a:lnTo>
                <a:lnTo>
                  <a:pt x="101" y="114"/>
                </a:lnTo>
                <a:lnTo>
                  <a:pt x="95" y="77"/>
                </a:lnTo>
                <a:lnTo>
                  <a:pt x="91" y="40"/>
                </a:lnTo>
                <a:lnTo>
                  <a:pt x="89" y="4"/>
                </a:lnTo>
                <a:lnTo>
                  <a:pt x="89" y="0"/>
                </a:lnTo>
                <a:lnTo>
                  <a:pt x="87" y="0"/>
                </a:lnTo>
                <a:lnTo>
                  <a:pt x="85" y="2"/>
                </a:lnTo>
                <a:lnTo>
                  <a:pt x="83" y="6"/>
                </a:lnTo>
                <a:lnTo>
                  <a:pt x="79" y="19"/>
                </a:lnTo>
                <a:lnTo>
                  <a:pt x="73" y="42"/>
                </a:lnTo>
                <a:lnTo>
                  <a:pt x="60" y="102"/>
                </a:lnTo>
                <a:lnTo>
                  <a:pt x="43" y="177"/>
                </a:lnTo>
                <a:lnTo>
                  <a:pt x="27" y="258"/>
                </a:lnTo>
                <a:lnTo>
                  <a:pt x="14" y="333"/>
                </a:lnTo>
                <a:lnTo>
                  <a:pt x="4" y="397"/>
                </a:lnTo>
                <a:lnTo>
                  <a:pt x="0" y="439"/>
                </a:lnTo>
                <a:lnTo>
                  <a:pt x="2" y="464"/>
                </a:lnTo>
                <a:lnTo>
                  <a:pt x="8" y="489"/>
                </a:lnTo>
                <a:lnTo>
                  <a:pt x="16" y="511"/>
                </a:lnTo>
                <a:lnTo>
                  <a:pt x="25" y="530"/>
                </a:lnTo>
                <a:lnTo>
                  <a:pt x="31" y="539"/>
                </a:lnTo>
                <a:lnTo>
                  <a:pt x="39" y="547"/>
                </a:lnTo>
                <a:lnTo>
                  <a:pt x="45" y="553"/>
                </a:lnTo>
                <a:lnTo>
                  <a:pt x="52" y="559"/>
                </a:lnTo>
                <a:lnTo>
                  <a:pt x="60" y="563"/>
                </a:lnTo>
                <a:lnTo>
                  <a:pt x="68" y="566"/>
                </a:lnTo>
                <a:lnTo>
                  <a:pt x="77" y="568"/>
                </a:lnTo>
                <a:lnTo>
                  <a:pt x="85" y="568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0" name=""/>
          <p:cNvSpPr/>
          <p:nvPr/>
        </p:nvSpPr>
        <p:spPr>
          <a:xfrm>
            <a:off x="2351160" y="5337000"/>
            <a:ext cx="101520" cy="150840"/>
          </a:xfrm>
          <a:custGeom>
            <a:avLst/>
            <a:gdLst/>
            <a:ahLst/>
            <a:rect l="l" t="t" r="r" b="b"/>
            <a:pathLst>
              <a:path w="156" h="521">
                <a:moveTo>
                  <a:pt x="0" y="401"/>
                </a:moveTo>
                <a:lnTo>
                  <a:pt x="0" y="382"/>
                </a:lnTo>
                <a:lnTo>
                  <a:pt x="4" y="355"/>
                </a:lnTo>
                <a:lnTo>
                  <a:pt x="10" y="322"/>
                </a:lnTo>
                <a:lnTo>
                  <a:pt x="15" y="284"/>
                </a:lnTo>
                <a:lnTo>
                  <a:pt x="23" y="241"/>
                </a:lnTo>
                <a:lnTo>
                  <a:pt x="33" y="199"/>
                </a:lnTo>
                <a:lnTo>
                  <a:pt x="40" y="156"/>
                </a:lnTo>
                <a:lnTo>
                  <a:pt x="50" y="116"/>
                </a:lnTo>
                <a:lnTo>
                  <a:pt x="56" y="89"/>
                </a:lnTo>
                <a:lnTo>
                  <a:pt x="62" y="64"/>
                </a:lnTo>
                <a:lnTo>
                  <a:pt x="67" y="43"/>
                </a:lnTo>
                <a:lnTo>
                  <a:pt x="73" y="25"/>
                </a:lnTo>
                <a:lnTo>
                  <a:pt x="77" y="10"/>
                </a:lnTo>
                <a:lnTo>
                  <a:pt x="79" y="2"/>
                </a:lnTo>
                <a:lnTo>
                  <a:pt x="81" y="0"/>
                </a:lnTo>
                <a:lnTo>
                  <a:pt x="83" y="0"/>
                </a:lnTo>
                <a:lnTo>
                  <a:pt x="83" y="0"/>
                </a:lnTo>
                <a:lnTo>
                  <a:pt x="83" y="2"/>
                </a:lnTo>
                <a:lnTo>
                  <a:pt x="85" y="23"/>
                </a:lnTo>
                <a:lnTo>
                  <a:pt x="87" y="45"/>
                </a:lnTo>
                <a:lnTo>
                  <a:pt x="89" y="64"/>
                </a:lnTo>
                <a:lnTo>
                  <a:pt x="93" y="83"/>
                </a:lnTo>
                <a:lnTo>
                  <a:pt x="95" y="104"/>
                </a:lnTo>
                <a:lnTo>
                  <a:pt x="98" y="122"/>
                </a:lnTo>
                <a:lnTo>
                  <a:pt x="102" y="141"/>
                </a:lnTo>
                <a:lnTo>
                  <a:pt x="104" y="158"/>
                </a:lnTo>
                <a:lnTo>
                  <a:pt x="114" y="201"/>
                </a:lnTo>
                <a:lnTo>
                  <a:pt x="123" y="237"/>
                </a:lnTo>
                <a:lnTo>
                  <a:pt x="131" y="274"/>
                </a:lnTo>
                <a:lnTo>
                  <a:pt x="139" y="307"/>
                </a:lnTo>
                <a:lnTo>
                  <a:pt x="147" y="336"/>
                </a:lnTo>
                <a:lnTo>
                  <a:pt x="152" y="363"/>
                </a:lnTo>
                <a:lnTo>
                  <a:pt x="156" y="384"/>
                </a:lnTo>
                <a:lnTo>
                  <a:pt x="156" y="403"/>
                </a:lnTo>
                <a:lnTo>
                  <a:pt x="156" y="407"/>
                </a:lnTo>
                <a:lnTo>
                  <a:pt x="156" y="411"/>
                </a:lnTo>
                <a:lnTo>
                  <a:pt x="156" y="415"/>
                </a:lnTo>
                <a:lnTo>
                  <a:pt x="156" y="418"/>
                </a:lnTo>
                <a:lnTo>
                  <a:pt x="156" y="422"/>
                </a:lnTo>
                <a:lnTo>
                  <a:pt x="154" y="426"/>
                </a:lnTo>
                <a:lnTo>
                  <a:pt x="154" y="430"/>
                </a:lnTo>
                <a:lnTo>
                  <a:pt x="154" y="434"/>
                </a:lnTo>
                <a:lnTo>
                  <a:pt x="149" y="451"/>
                </a:lnTo>
                <a:lnTo>
                  <a:pt x="143" y="469"/>
                </a:lnTo>
                <a:lnTo>
                  <a:pt x="135" y="484"/>
                </a:lnTo>
                <a:lnTo>
                  <a:pt x="125" y="496"/>
                </a:lnTo>
                <a:lnTo>
                  <a:pt x="116" y="507"/>
                </a:lnTo>
                <a:lnTo>
                  <a:pt x="104" y="515"/>
                </a:lnTo>
                <a:lnTo>
                  <a:pt x="91" y="519"/>
                </a:lnTo>
                <a:lnTo>
                  <a:pt x="77" y="521"/>
                </a:lnTo>
                <a:lnTo>
                  <a:pt x="69" y="521"/>
                </a:lnTo>
                <a:lnTo>
                  <a:pt x="62" y="519"/>
                </a:lnTo>
                <a:lnTo>
                  <a:pt x="54" y="515"/>
                </a:lnTo>
                <a:lnTo>
                  <a:pt x="46" y="511"/>
                </a:lnTo>
                <a:lnTo>
                  <a:pt x="35" y="499"/>
                </a:lnTo>
                <a:lnTo>
                  <a:pt x="23" y="486"/>
                </a:lnTo>
                <a:lnTo>
                  <a:pt x="13" y="469"/>
                </a:lnTo>
                <a:lnTo>
                  <a:pt x="6" y="447"/>
                </a:lnTo>
                <a:lnTo>
                  <a:pt x="2" y="424"/>
                </a:lnTo>
                <a:lnTo>
                  <a:pt x="0" y="401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1" name=""/>
          <p:cNvSpPr/>
          <p:nvPr/>
        </p:nvSpPr>
        <p:spPr>
          <a:xfrm>
            <a:off x="2352600" y="5348160"/>
            <a:ext cx="96840" cy="138240"/>
          </a:xfrm>
          <a:custGeom>
            <a:avLst/>
            <a:gdLst/>
            <a:ahLst/>
            <a:rect l="l" t="t" r="r" b="b"/>
            <a:pathLst>
              <a:path w="145" h="474">
                <a:moveTo>
                  <a:pt x="0" y="364"/>
                </a:moveTo>
                <a:lnTo>
                  <a:pt x="2" y="347"/>
                </a:lnTo>
                <a:lnTo>
                  <a:pt x="6" y="322"/>
                </a:lnTo>
                <a:lnTo>
                  <a:pt x="9" y="291"/>
                </a:lnTo>
                <a:lnTo>
                  <a:pt x="15" y="256"/>
                </a:lnTo>
                <a:lnTo>
                  <a:pt x="23" y="219"/>
                </a:lnTo>
                <a:lnTo>
                  <a:pt x="31" y="181"/>
                </a:lnTo>
                <a:lnTo>
                  <a:pt x="40" y="142"/>
                </a:lnTo>
                <a:lnTo>
                  <a:pt x="48" y="106"/>
                </a:lnTo>
                <a:lnTo>
                  <a:pt x="54" y="81"/>
                </a:lnTo>
                <a:lnTo>
                  <a:pt x="60" y="58"/>
                </a:lnTo>
                <a:lnTo>
                  <a:pt x="65" y="38"/>
                </a:lnTo>
                <a:lnTo>
                  <a:pt x="69" y="23"/>
                </a:lnTo>
                <a:lnTo>
                  <a:pt x="73" y="11"/>
                </a:lnTo>
                <a:lnTo>
                  <a:pt x="77" y="4"/>
                </a:lnTo>
                <a:lnTo>
                  <a:pt x="79" y="2"/>
                </a:lnTo>
                <a:lnTo>
                  <a:pt x="79" y="0"/>
                </a:lnTo>
                <a:lnTo>
                  <a:pt x="81" y="2"/>
                </a:lnTo>
                <a:lnTo>
                  <a:pt x="81" y="4"/>
                </a:lnTo>
                <a:lnTo>
                  <a:pt x="83" y="23"/>
                </a:lnTo>
                <a:lnTo>
                  <a:pt x="85" y="42"/>
                </a:lnTo>
                <a:lnTo>
                  <a:pt x="87" y="59"/>
                </a:lnTo>
                <a:lnTo>
                  <a:pt x="89" y="77"/>
                </a:lnTo>
                <a:lnTo>
                  <a:pt x="92" y="96"/>
                </a:lnTo>
                <a:lnTo>
                  <a:pt x="94" y="113"/>
                </a:lnTo>
                <a:lnTo>
                  <a:pt x="98" y="129"/>
                </a:lnTo>
                <a:lnTo>
                  <a:pt x="100" y="146"/>
                </a:lnTo>
                <a:lnTo>
                  <a:pt x="108" y="183"/>
                </a:lnTo>
                <a:lnTo>
                  <a:pt x="116" y="217"/>
                </a:lnTo>
                <a:lnTo>
                  <a:pt x="123" y="250"/>
                </a:lnTo>
                <a:lnTo>
                  <a:pt x="131" y="281"/>
                </a:lnTo>
                <a:lnTo>
                  <a:pt x="137" y="308"/>
                </a:lnTo>
                <a:lnTo>
                  <a:pt x="143" y="331"/>
                </a:lnTo>
                <a:lnTo>
                  <a:pt x="145" y="352"/>
                </a:lnTo>
                <a:lnTo>
                  <a:pt x="145" y="370"/>
                </a:lnTo>
                <a:lnTo>
                  <a:pt x="145" y="372"/>
                </a:lnTo>
                <a:lnTo>
                  <a:pt x="145" y="376"/>
                </a:lnTo>
                <a:lnTo>
                  <a:pt x="145" y="379"/>
                </a:lnTo>
                <a:lnTo>
                  <a:pt x="145" y="383"/>
                </a:lnTo>
                <a:lnTo>
                  <a:pt x="143" y="387"/>
                </a:lnTo>
                <a:lnTo>
                  <a:pt x="143" y="389"/>
                </a:lnTo>
                <a:lnTo>
                  <a:pt x="143" y="393"/>
                </a:lnTo>
                <a:lnTo>
                  <a:pt x="143" y="397"/>
                </a:lnTo>
                <a:lnTo>
                  <a:pt x="137" y="412"/>
                </a:lnTo>
                <a:lnTo>
                  <a:pt x="131" y="428"/>
                </a:lnTo>
                <a:lnTo>
                  <a:pt x="125" y="441"/>
                </a:lnTo>
                <a:lnTo>
                  <a:pt x="116" y="453"/>
                </a:lnTo>
                <a:lnTo>
                  <a:pt x="106" y="462"/>
                </a:lnTo>
                <a:lnTo>
                  <a:pt x="94" y="468"/>
                </a:lnTo>
                <a:lnTo>
                  <a:pt x="83" y="472"/>
                </a:lnTo>
                <a:lnTo>
                  <a:pt x="71" y="474"/>
                </a:lnTo>
                <a:lnTo>
                  <a:pt x="63" y="474"/>
                </a:lnTo>
                <a:lnTo>
                  <a:pt x="58" y="472"/>
                </a:lnTo>
                <a:lnTo>
                  <a:pt x="50" y="468"/>
                </a:lnTo>
                <a:lnTo>
                  <a:pt x="44" y="464"/>
                </a:lnTo>
                <a:lnTo>
                  <a:pt x="33" y="455"/>
                </a:lnTo>
                <a:lnTo>
                  <a:pt x="21" y="441"/>
                </a:lnTo>
                <a:lnTo>
                  <a:pt x="13" y="426"/>
                </a:lnTo>
                <a:lnTo>
                  <a:pt x="6" y="406"/>
                </a:lnTo>
                <a:lnTo>
                  <a:pt x="2" y="385"/>
                </a:lnTo>
                <a:lnTo>
                  <a:pt x="0" y="364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2" name=""/>
          <p:cNvSpPr/>
          <p:nvPr/>
        </p:nvSpPr>
        <p:spPr>
          <a:xfrm>
            <a:off x="2357280" y="5359320"/>
            <a:ext cx="86040" cy="125640"/>
          </a:xfrm>
          <a:custGeom>
            <a:avLst/>
            <a:gdLst/>
            <a:ahLst/>
            <a:rect l="l" t="t" r="r" b="b"/>
            <a:pathLst>
              <a:path w="131" h="426">
                <a:moveTo>
                  <a:pt x="0" y="326"/>
                </a:moveTo>
                <a:lnTo>
                  <a:pt x="0" y="310"/>
                </a:lnTo>
                <a:lnTo>
                  <a:pt x="3" y="287"/>
                </a:lnTo>
                <a:lnTo>
                  <a:pt x="7" y="258"/>
                </a:lnTo>
                <a:lnTo>
                  <a:pt x="15" y="228"/>
                </a:lnTo>
                <a:lnTo>
                  <a:pt x="21" y="195"/>
                </a:lnTo>
                <a:lnTo>
                  <a:pt x="29" y="160"/>
                </a:lnTo>
                <a:lnTo>
                  <a:pt x="36" y="125"/>
                </a:lnTo>
                <a:lnTo>
                  <a:pt x="46" y="93"/>
                </a:lnTo>
                <a:lnTo>
                  <a:pt x="52" y="71"/>
                </a:lnTo>
                <a:lnTo>
                  <a:pt x="56" y="52"/>
                </a:lnTo>
                <a:lnTo>
                  <a:pt x="61" y="35"/>
                </a:lnTo>
                <a:lnTo>
                  <a:pt x="65" y="19"/>
                </a:lnTo>
                <a:lnTo>
                  <a:pt x="69" y="10"/>
                </a:lnTo>
                <a:lnTo>
                  <a:pt x="71" y="2"/>
                </a:lnTo>
                <a:lnTo>
                  <a:pt x="73" y="0"/>
                </a:lnTo>
                <a:lnTo>
                  <a:pt x="75" y="0"/>
                </a:lnTo>
                <a:lnTo>
                  <a:pt x="75" y="2"/>
                </a:lnTo>
                <a:lnTo>
                  <a:pt x="75" y="4"/>
                </a:lnTo>
                <a:lnTo>
                  <a:pt x="77" y="21"/>
                </a:lnTo>
                <a:lnTo>
                  <a:pt x="79" y="37"/>
                </a:lnTo>
                <a:lnTo>
                  <a:pt x="81" y="54"/>
                </a:lnTo>
                <a:lnTo>
                  <a:pt x="85" y="69"/>
                </a:lnTo>
                <a:lnTo>
                  <a:pt x="86" y="87"/>
                </a:lnTo>
                <a:lnTo>
                  <a:pt x="88" y="102"/>
                </a:lnTo>
                <a:lnTo>
                  <a:pt x="92" y="118"/>
                </a:lnTo>
                <a:lnTo>
                  <a:pt x="94" y="133"/>
                </a:lnTo>
                <a:lnTo>
                  <a:pt x="102" y="166"/>
                </a:lnTo>
                <a:lnTo>
                  <a:pt x="108" y="199"/>
                </a:lnTo>
                <a:lnTo>
                  <a:pt x="115" y="228"/>
                </a:lnTo>
                <a:lnTo>
                  <a:pt x="121" y="255"/>
                </a:lnTo>
                <a:lnTo>
                  <a:pt x="125" y="278"/>
                </a:lnTo>
                <a:lnTo>
                  <a:pt x="129" y="299"/>
                </a:lnTo>
                <a:lnTo>
                  <a:pt x="131" y="318"/>
                </a:lnTo>
                <a:lnTo>
                  <a:pt x="131" y="334"/>
                </a:lnTo>
                <a:lnTo>
                  <a:pt x="131" y="337"/>
                </a:lnTo>
                <a:lnTo>
                  <a:pt x="131" y="339"/>
                </a:lnTo>
                <a:lnTo>
                  <a:pt x="131" y="343"/>
                </a:lnTo>
                <a:lnTo>
                  <a:pt x="131" y="345"/>
                </a:lnTo>
                <a:lnTo>
                  <a:pt x="129" y="349"/>
                </a:lnTo>
                <a:lnTo>
                  <a:pt x="129" y="353"/>
                </a:lnTo>
                <a:lnTo>
                  <a:pt x="129" y="355"/>
                </a:lnTo>
                <a:lnTo>
                  <a:pt x="129" y="359"/>
                </a:lnTo>
                <a:lnTo>
                  <a:pt x="123" y="372"/>
                </a:lnTo>
                <a:lnTo>
                  <a:pt x="119" y="386"/>
                </a:lnTo>
                <a:lnTo>
                  <a:pt x="112" y="397"/>
                </a:lnTo>
                <a:lnTo>
                  <a:pt x="104" y="407"/>
                </a:lnTo>
                <a:lnTo>
                  <a:pt x="94" y="414"/>
                </a:lnTo>
                <a:lnTo>
                  <a:pt x="85" y="422"/>
                </a:lnTo>
                <a:lnTo>
                  <a:pt x="75" y="424"/>
                </a:lnTo>
                <a:lnTo>
                  <a:pt x="63" y="426"/>
                </a:lnTo>
                <a:lnTo>
                  <a:pt x="52" y="424"/>
                </a:lnTo>
                <a:lnTo>
                  <a:pt x="38" y="416"/>
                </a:lnTo>
                <a:lnTo>
                  <a:pt x="29" y="409"/>
                </a:lnTo>
                <a:lnTo>
                  <a:pt x="19" y="395"/>
                </a:lnTo>
                <a:lnTo>
                  <a:pt x="11" y="382"/>
                </a:lnTo>
                <a:lnTo>
                  <a:pt x="5" y="364"/>
                </a:lnTo>
                <a:lnTo>
                  <a:pt x="2" y="345"/>
                </a:lnTo>
                <a:lnTo>
                  <a:pt x="0" y="326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3" name=""/>
          <p:cNvSpPr/>
          <p:nvPr/>
        </p:nvSpPr>
        <p:spPr>
          <a:xfrm>
            <a:off x="2359080" y="5373720"/>
            <a:ext cx="81000" cy="109440"/>
          </a:xfrm>
          <a:custGeom>
            <a:avLst/>
            <a:gdLst/>
            <a:ahLst/>
            <a:rect l="l" t="t" r="r" b="b"/>
            <a:pathLst>
              <a:path w="122" h="377">
                <a:moveTo>
                  <a:pt x="0" y="287"/>
                </a:moveTo>
                <a:lnTo>
                  <a:pt x="2" y="271"/>
                </a:lnTo>
                <a:lnTo>
                  <a:pt x="4" y="252"/>
                </a:lnTo>
                <a:lnTo>
                  <a:pt x="10" y="227"/>
                </a:lnTo>
                <a:lnTo>
                  <a:pt x="16" y="198"/>
                </a:lnTo>
                <a:lnTo>
                  <a:pt x="22" y="169"/>
                </a:lnTo>
                <a:lnTo>
                  <a:pt x="29" y="138"/>
                </a:lnTo>
                <a:lnTo>
                  <a:pt x="37" y="107"/>
                </a:lnTo>
                <a:lnTo>
                  <a:pt x="45" y="80"/>
                </a:lnTo>
                <a:lnTo>
                  <a:pt x="51" y="61"/>
                </a:lnTo>
                <a:lnTo>
                  <a:pt x="54" y="44"/>
                </a:lnTo>
                <a:lnTo>
                  <a:pt x="60" y="28"/>
                </a:lnTo>
                <a:lnTo>
                  <a:pt x="64" y="15"/>
                </a:lnTo>
                <a:lnTo>
                  <a:pt x="66" y="7"/>
                </a:lnTo>
                <a:lnTo>
                  <a:pt x="70" y="1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4" y="1"/>
                </a:lnTo>
                <a:lnTo>
                  <a:pt x="76" y="17"/>
                </a:lnTo>
                <a:lnTo>
                  <a:pt x="78" y="32"/>
                </a:lnTo>
                <a:lnTo>
                  <a:pt x="80" y="48"/>
                </a:lnTo>
                <a:lnTo>
                  <a:pt x="82" y="61"/>
                </a:lnTo>
                <a:lnTo>
                  <a:pt x="83" y="77"/>
                </a:lnTo>
                <a:lnTo>
                  <a:pt x="87" y="90"/>
                </a:lnTo>
                <a:lnTo>
                  <a:pt x="89" y="104"/>
                </a:lnTo>
                <a:lnTo>
                  <a:pt x="91" y="117"/>
                </a:lnTo>
                <a:lnTo>
                  <a:pt x="97" y="148"/>
                </a:lnTo>
                <a:lnTo>
                  <a:pt x="103" y="177"/>
                </a:lnTo>
                <a:lnTo>
                  <a:pt x="109" y="202"/>
                </a:lnTo>
                <a:lnTo>
                  <a:pt x="114" y="225"/>
                </a:lnTo>
                <a:lnTo>
                  <a:pt x="118" y="248"/>
                </a:lnTo>
                <a:lnTo>
                  <a:pt x="120" y="267"/>
                </a:lnTo>
                <a:lnTo>
                  <a:pt x="122" y="283"/>
                </a:lnTo>
                <a:lnTo>
                  <a:pt x="120" y="296"/>
                </a:lnTo>
                <a:lnTo>
                  <a:pt x="120" y="300"/>
                </a:lnTo>
                <a:lnTo>
                  <a:pt x="120" y="302"/>
                </a:lnTo>
                <a:lnTo>
                  <a:pt x="120" y="304"/>
                </a:lnTo>
                <a:lnTo>
                  <a:pt x="120" y="308"/>
                </a:lnTo>
                <a:lnTo>
                  <a:pt x="118" y="310"/>
                </a:lnTo>
                <a:lnTo>
                  <a:pt x="118" y="314"/>
                </a:lnTo>
                <a:lnTo>
                  <a:pt x="118" y="316"/>
                </a:lnTo>
                <a:lnTo>
                  <a:pt x="118" y="317"/>
                </a:lnTo>
                <a:lnTo>
                  <a:pt x="114" y="331"/>
                </a:lnTo>
                <a:lnTo>
                  <a:pt x="109" y="343"/>
                </a:lnTo>
                <a:lnTo>
                  <a:pt x="103" y="352"/>
                </a:lnTo>
                <a:lnTo>
                  <a:pt x="95" y="362"/>
                </a:lnTo>
                <a:lnTo>
                  <a:pt x="87" y="368"/>
                </a:lnTo>
                <a:lnTo>
                  <a:pt x="78" y="373"/>
                </a:lnTo>
                <a:lnTo>
                  <a:pt x="68" y="375"/>
                </a:lnTo>
                <a:lnTo>
                  <a:pt x="58" y="377"/>
                </a:lnTo>
                <a:lnTo>
                  <a:pt x="47" y="375"/>
                </a:lnTo>
                <a:lnTo>
                  <a:pt x="37" y="370"/>
                </a:lnTo>
                <a:lnTo>
                  <a:pt x="27" y="360"/>
                </a:lnTo>
                <a:lnTo>
                  <a:pt x="18" y="350"/>
                </a:lnTo>
                <a:lnTo>
                  <a:pt x="12" y="337"/>
                </a:lnTo>
                <a:lnTo>
                  <a:pt x="6" y="321"/>
                </a:lnTo>
                <a:lnTo>
                  <a:pt x="2" y="304"/>
                </a:lnTo>
                <a:lnTo>
                  <a:pt x="0" y="287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4" name=""/>
          <p:cNvSpPr/>
          <p:nvPr/>
        </p:nvSpPr>
        <p:spPr>
          <a:xfrm>
            <a:off x="2363760" y="5386320"/>
            <a:ext cx="69840" cy="95400"/>
          </a:xfrm>
          <a:custGeom>
            <a:avLst/>
            <a:gdLst/>
            <a:ahLst/>
            <a:rect l="l" t="t" r="r" b="b"/>
            <a:pathLst>
              <a:path w="108" h="329">
                <a:moveTo>
                  <a:pt x="0" y="249"/>
                </a:moveTo>
                <a:lnTo>
                  <a:pt x="2" y="235"/>
                </a:lnTo>
                <a:lnTo>
                  <a:pt x="4" y="218"/>
                </a:lnTo>
                <a:lnTo>
                  <a:pt x="8" y="195"/>
                </a:lnTo>
                <a:lnTo>
                  <a:pt x="14" y="171"/>
                </a:lnTo>
                <a:lnTo>
                  <a:pt x="20" y="144"/>
                </a:lnTo>
                <a:lnTo>
                  <a:pt x="27" y="117"/>
                </a:lnTo>
                <a:lnTo>
                  <a:pt x="33" y="92"/>
                </a:lnTo>
                <a:lnTo>
                  <a:pt x="41" y="67"/>
                </a:lnTo>
                <a:lnTo>
                  <a:pt x="47" y="52"/>
                </a:lnTo>
                <a:lnTo>
                  <a:pt x="50" y="37"/>
                </a:lnTo>
                <a:lnTo>
                  <a:pt x="54" y="23"/>
                </a:lnTo>
                <a:lnTo>
                  <a:pt x="58" y="13"/>
                </a:lnTo>
                <a:lnTo>
                  <a:pt x="62" y="6"/>
                </a:lnTo>
                <a:lnTo>
                  <a:pt x="64" y="0"/>
                </a:lnTo>
                <a:lnTo>
                  <a:pt x="68" y="0"/>
                </a:lnTo>
                <a:lnTo>
                  <a:pt x="68" y="2"/>
                </a:lnTo>
                <a:lnTo>
                  <a:pt x="70" y="15"/>
                </a:lnTo>
                <a:lnTo>
                  <a:pt x="72" y="29"/>
                </a:lnTo>
                <a:lnTo>
                  <a:pt x="74" y="42"/>
                </a:lnTo>
                <a:lnTo>
                  <a:pt x="76" y="54"/>
                </a:lnTo>
                <a:lnTo>
                  <a:pt x="79" y="67"/>
                </a:lnTo>
                <a:lnTo>
                  <a:pt x="81" y="79"/>
                </a:lnTo>
                <a:lnTo>
                  <a:pt x="83" y="92"/>
                </a:lnTo>
                <a:lnTo>
                  <a:pt x="85" y="104"/>
                </a:lnTo>
                <a:lnTo>
                  <a:pt x="91" y="131"/>
                </a:lnTo>
                <a:lnTo>
                  <a:pt x="95" y="156"/>
                </a:lnTo>
                <a:lnTo>
                  <a:pt x="99" y="177"/>
                </a:lnTo>
                <a:lnTo>
                  <a:pt x="103" y="198"/>
                </a:lnTo>
                <a:lnTo>
                  <a:pt x="106" y="218"/>
                </a:lnTo>
                <a:lnTo>
                  <a:pt x="108" y="235"/>
                </a:lnTo>
                <a:lnTo>
                  <a:pt x="108" y="249"/>
                </a:lnTo>
                <a:lnTo>
                  <a:pt x="106" y="262"/>
                </a:lnTo>
                <a:lnTo>
                  <a:pt x="106" y="264"/>
                </a:lnTo>
                <a:lnTo>
                  <a:pt x="106" y="266"/>
                </a:lnTo>
                <a:lnTo>
                  <a:pt x="106" y="268"/>
                </a:lnTo>
                <a:lnTo>
                  <a:pt x="106" y="270"/>
                </a:lnTo>
                <a:lnTo>
                  <a:pt x="104" y="274"/>
                </a:lnTo>
                <a:lnTo>
                  <a:pt x="104" y="275"/>
                </a:lnTo>
                <a:lnTo>
                  <a:pt x="104" y="277"/>
                </a:lnTo>
                <a:lnTo>
                  <a:pt x="104" y="279"/>
                </a:lnTo>
                <a:lnTo>
                  <a:pt x="101" y="291"/>
                </a:lnTo>
                <a:lnTo>
                  <a:pt x="95" y="301"/>
                </a:lnTo>
                <a:lnTo>
                  <a:pt x="89" y="308"/>
                </a:lnTo>
                <a:lnTo>
                  <a:pt x="83" y="316"/>
                </a:lnTo>
                <a:lnTo>
                  <a:pt x="76" y="322"/>
                </a:lnTo>
                <a:lnTo>
                  <a:pt x="68" y="326"/>
                </a:lnTo>
                <a:lnTo>
                  <a:pt x="60" y="329"/>
                </a:lnTo>
                <a:lnTo>
                  <a:pt x="50" y="329"/>
                </a:lnTo>
                <a:lnTo>
                  <a:pt x="41" y="328"/>
                </a:lnTo>
                <a:lnTo>
                  <a:pt x="31" y="322"/>
                </a:lnTo>
                <a:lnTo>
                  <a:pt x="23" y="314"/>
                </a:lnTo>
                <a:lnTo>
                  <a:pt x="16" y="304"/>
                </a:lnTo>
                <a:lnTo>
                  <a:pt x="10" y="293"/>
                </a:lnTo>
                <a:lnTo>
                  <a:pt x="4" y="279"/>
                </a:lnTo>
                <a:lnTo>
                  <a:pt x="2" y="264"/>
                </a:lnTo>
                <a:lnTo>
                  <a:pt x="0" y="249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5" name=""/>
          <p:cNvSpPr/>
          <p:nvPr/>
        </p:nvSpPr>
        <p:spPr>
          <a:xfrm>
            <a:off x="2367000" y="5397480"/>
            <a:ext cx="63360" cy="82440"/>
          </a:xfrm>
          <a:custGeom>
            <a:avLst/>
            <a:gdLst/>
            <a:ahLst/>
            <a:rect l="l" t="t" r="r" b="b"/>
            <a:pathLst>
              <a:path w="97" h="284">
                <a:moveTo>
                  <a:pt x="0" y="212"/>
                </a:moveTo>
                <a:lnTo>
                  <a:pt x="0" y="201"/>
                </a:lnTo>
                <a:lnTo>
                  <a:pt x="2" y="185"/>
                </a:lnTo>
                <a:lnTo>
                  <a:pt x="6" y="166"/>
                </a:lnTo>
                <a:lnTo>
                  <a:pt x="12" y="145"/>
                </a:lnTo>
                <a:lnTo>
                  <a:pt x="17" y="122"/>
                </a:lnTo>
                <a:lnTo>
                  <a:pt x="23" y="101"/>
                </a:lnTo>
                <a:lnTo>
                  <a:pt x="31" y="77"/>
                </a:lnTo>
                <a:lnTo>
                  <a:pt x="39" y="58"/>
                </a:lnTo>
                <a:lnTo>
                  <a:pt x="42" y="45"/>
                </a:lnTo>
                <a:lnTo>
                  <a:pt x="46" y="31"/>
                </a:lnTo>
                <a:lnTo>
                  <a:pt x="50" y="22"/>
                </a:lnTo>
                <a:lnTo>
                  <a:pt x="54" y="12"/>
                </a:lnTo>
                <a:lnTo>
                  <a:pt x="58" y="6"/>
                </a:lnTo>
                <a:lnTo>
                  <a:pt x="60" y="2"/>
                </a:lnTo>
                <a:lnTo>
                  <a:pt x="62" y="0"/>
                </a:lnTo>
                <a:lnTo>
                  <a:pt x="64" y="4"/>
                </a:lnTo>
                <a:lnTo>
                  <a:pt x="66" y="16"/>
                </a:lnTo>
                <a:lnTo>
                  <a:pt x="68" y="27"/>
                </a:lnTo>
                <a:lnTo>
                  <a:pt x="70" y="37"/>
                </a:lnTo>
                <a:lnTo>
                  <a:pt x="71" y="49"/>
                </a:lnTo>
                <a:lnTo>
                  <a:pt x="73" y="60"/>
                </a:lnTo>
                <a:lnTo>
                  <a:pt x="75" y="72"/>
                </a:lnTo>
                <a:lnTo>
                  <a:pt x="77" y="81"/>
                </a:lnTo>
                <a:lnTo>
                  <a:pt x="79" y="93"/>
                </a:lnTo>
                <a:lnTo>
                  <a:pt x="83" y="114"/>
                </a:lnTo>
                <a:lnTo>
                  <a:pt x="87" y="137"/>
                </a:lnTo>
                <a:lnTo>
                  <a:pt x="91" y="156"/>
                </a:lnTo>
                <a:lnTo>
                  <a:pt x="93" y="174"/>
                </a:lnTo>
                <a:lnTo>
                  <a:pt x="95" y="191"/>
                </a:lnTo>
                <a:lnTo>
                  <a:pt x="97" y="205"/>
                </a:lnTo>
                <a:lnTo>
                  <a:pt x="95" y="218"/>
                </a:lnTo>
                <a:lnTo>
                  <a:pt x="93" y="228"/>
                </a:lnTo>
                <a:lnTo>
                  <a:pt x="93" y="230"/>
                </a:lnTo>
                <a:lnTo>
                  <a:pt x="93" y="232"/>
                </a:lnTo>
                <a:lnTo>
                  <a:pt x="93" y="234"/>
                </a:lnTo>
                <a:lnTo>
                  <a:pt x="93" y="235"/>
                </a:lnTo>
                <a:lnTo>
                  <a:pt x="91" y="237"/>
                </a:lnTo>
                <a:lnTo>
                  <a:pt x="91" y="239"/>
                </a:lnTo>
                <a:lnTo>
                  <a:pt x="91" y="241"/>
                </a:lnTo>
                <a:lnTo>
                  <a:pt x="91" y="243"/>
                </a:lnTo>
                <a:lnTo>
                  <a:pt x="87" y="253"/>
                </a:lnTo>
                <a:lnTo>
                  <a:pt x="83" y="261"/>
                </a:lnTo>
                <a:lnTo>
                  <a:pt x="77" y="266"/>
                </a:lnTo>
                <a:lnTo>
                  <a:pt x="71" y="274"/>
                </a:lnTo>
                <a:lnTo>
                  <a:pt x="66" y="278"/>
                </a:lnTo>
                <a:lnTo>
                  <a:pt x="58" y="282"/>
                </a:lnTo>
                <a:lnTo>
                  <a:pt x="50" y="284"/>
                </a:lnTo>
                <a:lnTo>
                  <a:pt x="42" y="284"/>
                </a:lnTo>
                <a:lnTo>
                  <a:pt x="35" y="282"/>
                </a:lnTo>
                <a:lnTo>
                  <a:pt x="25" y="276"/>
                </a:lnTo>
                <a:lnTo>
                  <a:pt x="19" y="270"/>
                </a:lnTo>
                <a:lnTo>
                  <a:pt x="12" y="261"/>
                </a:lnTo>
                <a:lnTo>
                  <a:pt x="8" y="251"/>
                </a:lnTo>
                <a:lnTo>
                  <a:pt x="2" y="239"/>
                </a:lnTo>
                <a:lnTo>
                  <a:pt x="0" y="226"/>
                </a:lnTo>
                <a:lnTo>
                  <a:pt x="0" y="212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6" name=""/>
          <p:cNvSpPr/>
          <p:nvPr/>
        </p:nvSpPr>
        <p:spPr>
          <a:xfrm>
            <a:off x="2370240" y="5408640"/>
            <a:ext cx="55440" cy="69840"/>
          </a:xfrm>
          <a:custGeom>
            <a:avLst/>
            <a:gdLst/>
            <a:ahLst/>
            <a:rect l="l" t="t" r="r" b="b"/>
            <a:pathLst>
              <a:path w="85" h="235">
                <a:moveTo>
                  <a:pt x="0" y="173"/>
                </a:moveTo>
                <a:lnTo>
                  <a:pt x="2" y="164"/>
                </a:lnTo>
                <a:lnTo>
                  <a:pt x="4" y="150"/>
                </a:lnTo>
                <a:lnTo>
                  <a:pt x="8" y="133"/>
                </a:lnTo>
                <a:lnTo>
                  <a:pt x="11" y="115"/>
                </a:lnTo>
                <a:lnTo>
                  <a:pt x="17" y="98"/>
                </a:lnTo>
                <a:lnTo>
                  <a:pt x="23" y="79"/>
                </a:lnTo>
                <a:lnTo>
                  <a:pt x="31" y="61"/>
                </a:lnTo>
                <a:lnTo>
                  <a:pt x="37" y="44"/>
                </a:lnTo>
                <a:lnTo>
                  <a:pt x="40" y="33"/>
                </a:lnTo>
                <a:lnTo>
                  <a:pt x="44" y="23"/>
                </a:lnTo>
                <a:lnTo>
                  <a:pt x="48" y="15"/>
                </a:lnTo>
                <a:lnTo>
                  <a:pt x="52" y="7"/>
                </a:lnTo>
                <a:lnTo>
                  <a:pt x="54" y="4"/>
                </a:lnTo>
                <a:lnTo>
                  <a:pt x="56" y="0"/>
                </a:lnTo>
                <a:lnTo>
                  <a:pt x="60" y="0"/>
                </a:lnTo>
                <a:lnTo>
                  <a:pt x="60" y="2"/>
                </a:lnTo>
                <a:lnTo>
                  <a:pt x="62" y="11"/>
                </a:lnTo>
                <a:lnTo>
                  <a:pt x="64" y="21"/>
                </a:lnTo>
                <a:lnTo>
                  <a:pt x="66" y="31"/>
                </a:lnTo>
                <a:lnTo>
                  <a:pt x="67" y="40"/>
                </a:lnTo>
                <a:lnTo>
                  <a:pt x="69" y="50"/>
                </a:lnTo>
                <a:lnTo>
                  <a:pt x="71" y="60"/>
                </a:lnTo>
                <a:lnTo>
                  <a:pt x="73" y="69"/>
                </a:lnTo>
                <a:lnTo>
                  <a:pt x="75" y="77"/>
                </a:lnTo>
                <a:lnTo>
                  <a:pt x="77" y="96"/>
                </a:lnTo>
                <a:lnTo>
                  <a:pt x="81" y="115"/>
                </a:lnTo>
                <a:lnTo>
                  <a:pt x="83" y="131"/>
                </a:lnTo>
                <a:lnTo>
                  <a:pt x="85" y="146"/>
                </a:lnTo>
                <a:lnTo>
                  <a:pt x="85" y="160"/>
                </a:lnTo>
                <a:lnTo>
                  <a:pt x="85" y="173"/>
                </a:lnTo>
                <a:lnTo>
                  <a:pt x="85" y="183"/>
                </a:lnTo>
                <a:lnTo>
                  <a:pt x="83" y="191"/>
                </a:lnTo>
                <a:lnTo>
                  <a:pt x="81" y="192"/>
                </a:lnTo>
                <a:lnTo>
                  <a:pt x="81" y="194"/>
                </a:lnTo>
                <a:lnTo>
                  <a:pt x="81" y="196"/>
                </a:lnTo>
                <a:lnTo>
                  <a:pt x="81" y="198"/>
                </a:lnTo>
                <a:lnTo>
                  <a:pt x="79" y="198"/>
                </a:lnTo>
                <a:lnTo>
                  <a:pt x="79" y="200"/>
                </a:lnTo>
                <a:lnTo>
                  <a:pt x="79" y="202"/>
                </a:lnTo>
                <a:lnTo>
                  <a:pt x="79" y="204"/>
                </a:lnTo>
                <a:lnTo>
                  <a:pt x="75" y="210"/>
                </a:lnTo>
                <a:lnTo>
                  <a:pt x="71" y="218"/>
                </a:lnTo>
                <a:lnTo>
                  <a:pt x="66" y="223"/>
                </a:lnTo>
                <a:lnTo>
                  <a:pt x="62" y="227"/>
                </a:lnTo>
                <a:lnTo>
                  <a:pt x="56" y="231"/>
                </a:lnTo>
                <a:lnTo>
                  <a:pt x="50" y="233"/>
                </a:lnTo>
                <a:lnTo>
                  <a:pt x="44" y="235"/>
                </a:lnTo>
                <a:lnTo>
                  <a:pt x="37" y="235"/>
                </a:lnTo>
                <a:lnTo>
                  <a:pt x="31" y="233"/>
                </a:lnTo>
                <a:lnTo>
                  <a:pt x="23" y="227"/>
                </a:lnTo>
                <a:lnTo>
                  <a:pt x="17" y="221"/>
                </a:lnTo>
                <a:lnTo>
                  <a:pt x="11" y="216"/>
                </a:lnTo>
                <a:lnTo>
                  <a:pt x="6" y="206"/>
                </a:lnTo>
                <a:lnTo>
                  <a:pt x="4" y="196"/>
                </a:lnTo>
                <a:lnTo>
                  <a:pt x="2" y="185"/>
                </a:lnTo>
                <a:lnTo>
                  <a:pt x="0" y="173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7" name=""/>
          <p:cNvSpPr/>
          <p:nvPr/>
        </p:nvSpPr>
        <p:spPr>
          <a:xfrm>
            <a:off x="2374920" y="5421240"/>
            <a:ext cx="47520" cy="54000"/>
          </a:xfrm>
          <a:custGeom>
            <a:avLst/>
            <a:gdLst/>
            <a:ahLst/>
            <a:rect l="l" t="t" r="r" b="b"/>
            <a:pathLst>
              <a:path w="75" h="187">
                <a:moveTo>
                  <a:pt x="0" y="137"/>
                </a:moveTo>
                <a:lnTo>
                  <a:pt x="0" y="127"/>
                </a:lnTo>
                <a:lnTo>
                  <a:pt x="2" y="116"/>
                </a:lnTo>
                <a:lnTo>
                  <a:pt x="5" y="102"/>
                </a:lnTo>
                <a:lnTo>
                  <a:pt x="9" y="87"/>
                </a:lnTo>
                <a:lnTo>
                  <a:pt x="15" y="73"/>
                </a:lnTo>
                <a:lnTo>
                  <a:pt x="21" y="58"/>
                </a:lnTo>
                <a:lnTo>
                  <a:pt x="27" y="45"/>
                </a:lnTo>
                <a:lnTo>
                  <a:pt x="32" y="33"/>
                </a:lnTo>
                <a:lnTo>
                  <a:pt x="36" y="23"/>
                </a:lnTo>
                <a:lnTo>
                  <a:pt x="40" y="18"/>
                </a:lnTo>
                <a:lnTo>
                  <a:pt x="44" y="10"/>
                </a:lnTo>
                <a:lnTo>
                  <a:pt x="46" y="6"/>
                </a:lnTo>
                <a:lnTo>
                  <a:pt x="50" y="2"/>
                </a:lnTo>
                <a:lnTo>
                  <a:pt x="52" y="0"/>
                </a:lnTo>
                <a:lnTo>
                  <a:pt x="54" y="0"/>
                </a:lnTo>
                <a:lnTo>
                  <a:pt x="56" y="2"/>
                </a:lnTo>
                <a:lnTo>
                  <a:pt x="58" y="10"/>
                </a:lnTo>
                <a:lnTo>
                  <a:pt x="60" y="18"/>
                </a:lnTo>
                <a:lnTo>
                  <a:pt x="61" y="25"/>
                </a:lnTo>
                <a:lnTo>
                  <a:pt x="63" y="33"/>
                </a:lnTo>
                <a:lnTo>
                  <a:pt x="65" y="41"/>
                </a:lnTo>
                <a:lnTo>
                  <a:pt x="65" y="48"/>
                </a:lnTo>
                <a:lnTo>
                  <a:pt x="67" y="56"/>
                </a:lnTo>
                <a:lnTo>
                  <a:pt x="69" y="64"/>
                </a:lnTo>
                <a:lnTo>
                  <a:pt x="71" y="79"/>
                </a:lnTo>
                <a:lnTo>
                  <a:pt x="73" y="95"/>
                </a:lnTo>
                <a:lnTo>
                  <a:pt x="73" y="108"/>
                </a:lnTo>
                <a:lnTo>
                  <a:pt x="75" y="120"/>
                </a:lnTo>
                <a:lnTo>
                  <a:pt x="75" y="131"/>
                </a:lnTo>
                <a:lnTo>
                  <a:pt x="73" y="141"/>
                </a:lnTo>
                <a:lnTo>
                  <a:pt x="71" y="149"/>
                </a:lnTo>
                <a:lnTo>
                  <a:pt x="69" y="156"/>
                </a:lnTo>
                <a:lnTo>
                  <a:pt x="67" y="156"/>
                </a:lnTo>
                <a:lnTo>
                  <a:pt x="67" y="158"/>
                </a:lnTo>
                <a:lnTo>
                  <a:pt x="67" y="158"/>
                </a:lnTo>
                <a:lnTo>
                  <a:pt x="67" y="160"/>
                </a:lnTo>
                <a:lnTo>
                  <a:pt x="65" y="162"/>
                </a:lnTo>
                <a:lnTo>
                  <a:pt x="65" y="162"/>
                </a:lnTo>
                <a:lnTo>
                  <a:pt x="65" y="164"/>
                </a:lnTo>
                <a:lnTo>
                  <a:pt x="65" y="164"/>
                </a:lnTo>
                <a:lnTo>
                  <a:pt x="61" y="170"/>
                </a:lnTo>
                <a:lnTo>
                  <a:pt x="58" y="176"/>
                </a:lnTo>
                <a:lnTo>
                  <a:pt x="54" y="179"/>
                </a:lnTo>
                <a:lnTo>
                  <a:pt x="50" y="183"/>
                </a:lnTo>
                <a:lnTo>
                  <a:pt x="44" y="185"/>
                </a:lnTo>
                <a:lnTo>
                  <a:pt x="40" y="187"/>
                </a:lnTo>
                <a:lnTo>
                  <a:pt x="34" y="187"/>
                </a:lnTo>
                <a:lnTo>
                  <a:pt x="31" y="187"/>
                </a:lnTo>
                <a:lnTo>
                  <a:pt x="23" y="185"/>
                </a:lnTo>
                <a:lnTo>
                  <a:pt x="17" y="181"/>
                </a:lnTo>
                <a:lnTo>
                  <a:pt x="13" y="176"/>
                </a:lnTo>
                <a:lnTo>
                  <a:pt x="7" y="170"/>
                </a:lnTo>
                <a:lnTo>
                  <a:pt x="4" y="162"/>
                </a:lnTo>
                <a:lnTo>
                  <a:pt x="2" y="154"/>
                </a:lnTo>
                <a:lnTo>
                  <a:pt x="0" y="145"/>
                </a:lnTo>
                <a:lnTo>
                  <a:pt x="0" y="137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8" name=""/>
          <p:cNvSpPr/>
          <p:nvPr/>
        </p:nvSpPr>
        <p:spPr>
          <a:xfrm>
            <a:off x="2374920" y="5433840"/>
            <a:ext cx="44280" cy="41400"/>
          </a:xfrm>
          <a:custGeom>
            <a:avLst/>
            <a:gdLst/>
            <a:ahLst/>
            <a:rect l="l" t="t" r="r" b="b"/>
            <a:pathLst>
              <a:path w="67" h="138">
                <a:moveTo>
                  <a:pt x="0" y="98"/>
                </a:moveTo>
                <a:lnTo>
                  <a:pt x="1" y="88"/>
                </a:lnTo>
                <a:lnTo>
                  <a:pt x="3" y="79"/>
                </a:lnTo>
                <a:lnTo>
                  <a:pt x="5" y="69"/>
                </a:lnTo>
                <a:lnTo>
                  <a:pt x="9" y="59"/>
                </a:lnTo>
                <a:lnTo>
                  <a:pt x="15" y="48"/>
                </a:lnTo>
                <a:lnTo>
                  <a:pt x="21" y="36"/>
                </a:lnTo>
                <a:lnTo>
                  <a:pt x="27" y="27"/>
                </a:lnTo>
                <a:lnTo>
                  <a:pt x="32" y="19"/>
                </a:lnTo>
                <a:lnTo>
                  <a:pt x="34" y="13"/>
                </a:lnTo>
                <a:lnTo>
                  <a:pt x="38" y="9"/>
                </a:lnTo>
                <a:lnTo>
                  <a:pt x="42" y="5"/>
                </a:lnTo>
                <a:lnTo>
                  <a:pt x="44" y="2"/>
                </a:lnTo>
                <a:lnTo>
                  <a:pt x="46" y="0"/>
                </a:lnTo>
                <a:lnTo>
                  <a:pt x="48" y="0"/>
                </a:lnTo>
                <a:lnTo>
                  <a:pt x="50" y="0"/>
                </a:lnTo>
                <a:lnTo>
                  <a:pt x="52" y="2"/>
                </a:lnTo>
                <a:lnTo>
                  <a:pt x="54" y="7"/>
                </a:lnTo>
                <a:lnTo>
                  <a:pt x="56" y="13"/>
                </a:lnTo>
                <a:lnTo>
                  <a:pt x="57" y="19"/>
                </a:lnTo>
                <a:lnTo>
                  <a:pt x="59" y="25"/>
                </a:lnTo>
                <a:lnTo>
                  <a:pt x="61" y="30"/>
                </a:lnTo>
                <a:lnTo>
                  <a:pt x="63" y="36"/>
                </a:lnTo>
                <a:lnTo>
                  <a:pt x="63" y="42"/>
                </a:lnTo>
                <a:lnTo>
                  <a:pt x="65" y="50"/>
                </a:lnTo>
                <a:lnTo>
                  <a:pt x="65" y="61"/>
                </a:lnTo>
                <a:lnTo>
                  <a:pt x="67" y="73"/>
                </a:lnTo>
                <a:lnTo>
                  <a:pt x="67" y="82"/>
                </a:lnTo>
                <a:lnTo>
                  <a:pt x="67" y="92"/>
                </a:lnTo>
                <a:lnTo>
                  <a:pt x="65" y="100"/>
                </a:lnTo>
                <a:lnTo>
                  <a:pt x="63" y="107"/>
                </a:lnTo>
                <a:lnTo>
                  <a:pt x="59" y="113"/>
                </a:lnTo>
                <a:lnTo>
                  <a:pt x="57" y="119"/>
                </a:lnTo>
                <a:lnTo>
                  <a:pt x="56" y="119"/>
                </a:lnTo>
                <a:lnTo>
                  <a:pt x="56" y="121"/>
                </a:lnTo>
                <a:lnTo>
                  <a:pt x="56" y="121"/>
                </a:lnTo>
                <a:lnTo>
                  <a:pt x="56" y="123"/>
                </a:lnTo>
                <a:lnTo>
                  <a:pt x="54" y="123"/>
                </a:lnTo>
                <a:lnTo>
                  <a:pt x="54" y="123"/>
                </a:lnTo>
                <a:lnTo>
                  <a:pt x="54" y="125"/>
                </a:lnTo>
                <a:lnTo>
                  <a:pt x="54" y="125"/>
                </a:lnTo>
                <a:lnTo>
                  <a:pt x="50" y="129"/>
                </a:lnTo>
                <a:lnTo>
                  <a:pt x="46" y="133"/>
                </a:lnTo>
                <a:lnTo>
                  <a:pt x="44" y="134"/>
                </a:lnTo>
                <a:lnTo>
                  <a:pt x="40" y="136"/>
                </a:lnTo>
                <a:lnTo>
                  <a:pt x="36" y="138"/>
                </a:lnTo>
                <a:lnTo>
                  <a:pt x="32" y="138"/>
                </a:lnTo>
                <a:lnTo>
                  <a:pt x="28" y="138"/>
                </a:lnTo>
                <a:lnTo>
                  <a:pt x="25" y="138"/>
                </a:lnTo>
                <a:lnTo>
                  <a:pt x="19" y="136"/>
                </a:lnTo>
                <a:lnTo>
                  <a:pt x="15" y="133"/>
                </a:lnTo>
                <a:lnTo>
                  <a:pt x="11" y="129"/>
                </a:lnTo>
                <a:lnTo>
                  <a:pt x="7" y="123"/>
                </a:lnTo>
                <a:lnTo>
                  <a:pt x="3" y="117"/>
                </a:lnTo>
                <a:lnTo>
                  <a:pt x="1" y="111"/>
                </a:lnTo>
                <a:lnTo>
                  <a:pt x="1" y="104"/>
                </a:lnTo>
                <a:lnTo>
                  <a:pt x="0" y="98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9" name=""/>
          <p:cNvSpPr/>
          <p:nvPr/>
        </p:nvSpPr>
        <p:spPr>
          <a:xfrm>
            <a:off x="2379600" y="5446800"/>
            <a:ext cx="39600" cy="27000"/>
          </a:xfrm>
          <a:custGeom>
            <a:avLst/>
            <a:gdLst/>
            <a:ahLst/>
            <a:rect l="l" t="t" r="r" b="b"/>
            <a:pathLst>
              <a:path w="60" h="94">
                <a:moveTo>
                  <a:pt x="0" y="62"/>
                </a:moveTo>
                <a:lnTo>
                  <a:pt x="0" y="54"/>
                </a:lnTo>
                <a:lnTo>
                  <a:pt x="2" y="46"/>
                </a:lnTo>
                <a:lnTo>
                  <a:pt x="6" y="41"/>
                </a:lnTo>
                <a:lnTo>
                  <a:pt x="10" y="33"/>
                </a:lnTo>
                <a:lnTo>
                  <a:pt x="14" y="25"/>
                </a:lnTo>
                <a:lnTo>
                  <a:pt x="18" y="19"/>
                </a:lnTo>
                <a:lnTo>
                  <a:pt x="23" y="14"/>
                </a:lnTo>
                <a:lnTo>
                  <a:pt x="29" y="8"/>
                </a:lnTo>
                <a:lnTo>
                  <a:pt x="33" y="6"/>
                </a:lnTo>
                <a:lnTo>
                  <a:pt x="35" y="4"/>
                </a:lnTo>
                <a:lnTo>
                  <a:pt x="37" y="2"/>
                </a:lnTo>
                <a:lnTo>
                  <a:pt x="41" y="0"/>
                </a:lnTo>
                <a:lnTo>
                  <a:pt x="43" y="0"/>
                </a:lnTo>
                <a:lnTo>
                  <a:pt x="45" y="0"/>
                </a:lnTo>
                <a:lnTo>
                  <a:pt x="47" y="2"/>
                </a:lnTo>
                <a:lnTo>
                  <a:pt x="49" y="2"/>
                </a:lnTo>
                <a:lnTo>
                  <a:pt x="51" y="6"/>
                </a:lnTo>
                <a:lnTo>
                  <a:pt x="52" y="10"/>
                </a:lnTo>
                <a:lnTo>
                  <a:pt x="54" y="15"/>
                </a:lnTo>
                <a:lnTo>
                  <a:pt x="56" y="19"/>
                </a:lnTo>
                <a:lnTo>
                  <a:pt x="56" y="23"/>
                </a:lnTo>
                <a:lnTo>
                  <a:pt x="58" y="27"/>
                </a:lnTo>
                <a:lnTo>
                  <a:pt x="58" y="33"/>
                </a:lnTo>
                <a:lnTo>
                  <a:pt x="58" y="37"/>
                </a:lnTo>
                <a:lnTo>
                  <a:pt x="60" y="46"/>
                </a:lnTo>
                <a:lnTo>
                  <a:pt x="60" y="54"/>
                </a:lnTo>
                <a:lnTo>
                  <a:pt x="58" y="60"/>
                </a:lnTo>
                <a:lnTo>
                  <a:pt x="56" y="67"/>
                </a:lnTo>
                <a:lnTo>
                  <a:pt x="54" y="73"/>
                </a:lnTo>
                <a:lnTo>
                  <a:pt x="52" y="79"/>
                </a:lnTo>
                <a:lnTo>
                  <a:pt x="49" y="83"/>
                </a:lnTo>
                <a:lnTo>
                  <a:pt x="45" y="85"/>
                </a:lnTo>
                <a:lnTo>
                  <a:pt x="43" y="85"/>
                </a:lnTo>
                <a:lnTo>
                  <a:pt x="43" y="87"/>
                </a:lnTo>
                <a:lnTo>
                  <a:pt x="43" y="87"/>
                </a:lnTo>
                <a:lnTo>
                  <a:pt x="43" y="87"/>
                </a:lnTo>
                <a:lnTo>
                  <a:pt x="41" y="87"/>
                </a:lnTo>
                <a:lnTo>
                  <a:pt x="41" y="89"/>
                </a:lnTo>
                <a:lnTo>
                  <a:pt x="41" y="89"/>
                </a:lnTo>
                <a:lnTo>
                  <a:pt x="41" y="89"/>
                </a:lnTo>
                <a:lnTo>
                  <a:pt x="37" y="91"/>
                </a:lnTo>
                <a:lnTo>
                  <a:pt x="35" y="93"/>
                </a:lnTo>
                <a:lnTo>
                  <a:pt x="31" y="93"/>
                </a:lnTo>
                <a:lnTo>
                  <a:pt x="29" y="93"/>
                </a:lnTo>
                <a:lnTo>
                  <a:pt x="25" y="94"/>
                </a:lnTo>
                <a:lnTo>
                  <a:pt x="23" y="93"/>
                </a:lnTo>
                <a:lnTo>
                  <a:pt x="20" y="93"/>
                </a:lnTo>
                <a:lnTo>
                  <a:pt x="18" y="93"/>
                </a:lnTo>
                <a:lnTo>
                  <a:pt x="14" y="91"/>
                </a:lnTo>
                <a:lnTo>
                  <a:pt x="10" y="87"/>
                </a:lnTo>
                <a:lnTo>
                  <a:pt x="8" y="83"/>
                </a:lnTo>
                <a:lnTo>
                  <a:pt x="4" y="79"/>
                </a:lnTo>
                <a:lnTo>
                  <a:pt x="2" y="75"/>
                </a:lnTo>
                <a:lnTo>
                  <a:pt x="2" y="71"/>
                </a:lnTo>
                <a:lnTo>
                  <a:pt x="0" y="66"/>
                </a:lnTo>
                <a:lnTo>
                  <a:pt x="0" y="62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0" name=""/>
          <p:cNvSpPr/>
          <p:nvPr/>
        </p:nvSpPr>
        <p:spPr>
          <a:xfrm>
            <a:off x="2384280" y="5457960"/>
            <a:ext cx="33480" cy="15840"/>
          </a:xfrm>
          <a:custGeom>
            <a:avLst/>
            <a:gdLst/>
            <a:ahLst/>
            <a:rect l="l" t="t" r="r" b="b"/>
            <a:pathLst>
              <a:path w="52" h="54">
                <a:moveTo>
                  <a:pt x="0" y="27"/>
                </a:moveTo>
                <a:lnTo>
                  <a:pt x="0" y="21"/>
                </a:lnTo>
                <a:lnTo>
                  <a:pt x="2" y="15"/>
                </a:lnTo>
                <a:lnTo>
                  <a:pt x="4" y="11"/>
                </a:lnTo>
                <a:lnTo>
                  <a:pt x="8" y="7"/>
                </a:lnTo>
                <a:lnTo>
                  <a:pt x="12" y="3"/>
                </a:lnTo>
                <a:lnTo>
                  <a:pt x="16" y="2"/>
                </a:lnTo>
                <a:lnTo>
                  <a:pt x="21" y="0"/>
                </a:lnTo>
                <a:lnTo>
                  <a:pt x="25" y="0"/>
                </a:lnTo>
                <a:lnTo>
                  <a:pt x="31" y="0"/>
                </a:lnTo>
                <a:lnTo>
                  <a:pt x="37" y="2"/>
                </a:lnTo>
                <a:lnTo>
                  <a:pt x="41" y="3"/>
                </a:lnTo>
                <a:lnTo>
                  <a:pt x="45" y="7"/>
                </a:lnTo>
                <a:lnTo>
                  <a:pt x="48" y="11"/>
                </a:lnTo>
                <a:lnTo>
                  <a:pt x="50" y="15"/>
                </a:lnTo>
                <a:lnTo>
                  <a:pt x="52" y="21"/>
                </a:lnTo>
                <a:lnTo>
                  <a:pt x="52" y="27"/>
                </a:lnTo>
                <a:lnTo>
                  <a:pt x="52" y="32"/>
                </a:lnTo>
                <a:lnTo>
                  <a:pt x="50" y="36"/>
                </a:lnTo>
                <a:lnTo>
                  <a:pt x="48" y="42"/>
                </a:lnTo>
                <a:lnTo>
                  <a:pt x="45" y="46"/>
                </a:lnTo>
                <a:lnTo>
                  <a:pt x="41" y="48"/>
                </a:lnTo>
                <a:lnTo>
                  <a:pt x="37" y="52"/>
                </a:lnTo>
                <a:lnTo>
                  <a:pt x="31" y="52"/>
                </a:lnTo>
                <a:lnTo>
                  <a:pt x="25" y="54"/>
                </a:lnTo>
                <a:lnTo>
                  <a:pt x="21" y="52"/>
                </a:lnTo>
                <a:lnTo>
                  <a:pt x="16" y="52"/>
                </a:lnTo>
                <a:lnTo>
                  <a:pt x="12" y="48"/>
                </a:lnTo>
                <a:lnTo>
                  <a:pt x="8" y="46"/>
                </a:lnTo>
                <a:lnTo>
                  <a:pt x="4" y="42"/>
                </a:lnTo>
                <a:lnTo>
                  <a:pt x="2" y="36"/>
                </a:lnTo>
                <a:lnTo>
                  <a:pt x="0" y="32"/>
                </a:lnTo>
                <a:lnTo>
                  <a:pt x="0" y="27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1" name=""/>
          <p:cNvSpPr/>
          <p:nvPr/>
        </p:nvSpPr>
        <p:spPr>
          <a:xfrm>
            <a:off x="2346480" y="5322960"/>
            <a:ext cx="112680" cy="164880"/>
          </a:xfrm>
          <a:custGeom>
            <a:avLst/>
            <a:gdLst/>
            <a:ahLst/>
            <a:rect l="l" t="t" r="r" b="b"/>
            <a:pathLst>
              <a:path w="170" h="569">
                <a:moveTo>
                  <a:pt x="85" y="569"/>
                </a:moveTo>
                <a:lnTo>
                  <a:pt x="95" y="569"/>
                </a:lnTo>
                <a:lnTo>
                  <a:pt x="102" y="567"/>
                </a:lnTo>
                <a:lnTo>
                  <a:pt x="110" y="563"/>
                </a:lnTo>
                <a:lnTo>
                  <a:pt x="118" y="559"/>
                </a:lnTo>
                <a:lnTo>
                  <a:pt x="126" y="553"/>
                </a:lnTo>
                <a:lnTo>
                  <a:pt x="133" y="547"/>
                </a:lnTo>
                <a:lnTo>
                  <a:pt x="139" y="540"/>
                </a:lnTo>
                <a:lnTo>
                  <a:pt x="145" y="532"/>
                </a:lnTo>
                <a:lnTo>
                  <a:pt x="156" y="513"/>
                </a:lnTo>
                <a:lnTo>
                  <a:pt x="164" y="489"/>
                </a:lnTo>
                <a:lnTo>
                  <a:pt x="168" y="466"/>
                </a:lnTo>
                <a:lnTo>
                  <a:pt x="170" y="439"/>
                </a:lnTo>
                <a:lnTo>
                  <a:pt x="168" y="409"/>
                </a:lnTo>
                <a:lnTo>
                  <a:pt x="158" y="370"/>
                </a:lnTo>
                <a:lnTo>
                  <a:pt x="147" y="324"/>
                </a:lnTo>
                <a:lnTo>
                  <a:pt x="133" y="272"/>
                </a:lnTo>
                <a:lnTo>
                  <a:pt x="120" y="214"/>
                </a:lnTo>
                <a:lnTo>
                  <a:pt x="106" y="148"/>
                </a:lnTo>
                <a:lnTo>
                  <a:pt x="101" y="114"/>
                </a:lnTo>
                <a:lnTo>
                  <a:pt x="95" y="79"/>
                </a:lnTo>
                <a:lnTo>
                  <a:pt x="91" y="42"/>
                </a:lnTo>
                <a:lnTo>
                  <a:pt x="89" y="4"/>
                </a:lnTo>
                <a:lnTo>
                  <a:pt x="89" y="0"/>
                </a:lnTo>
                <a:lnTo>
                  <a:pt x="87" y="0"/>
                </a:lnTo>
                <a:lnTo>
                  <a:pt x="85" y="2"/>
                </a:lnTo>
                <a:lnTo>
                  <a:pt x="83" y="6"/>
                </a:lnTo>
                <a:lnTo>
                  <a:pt x="79" y="21"/>
                </a:lnTo>
                <a:lnTo>
                  <a:pt x="73" y="42"/>
                </a:lnTo>
                <a:lnTo>
                  <a:pt x="60" y="102"/>
                </a:lnTo>
                <a:lnTo>
                  <a:pt x="43" y="177"/>
                </a:lnTo>
                <a:lnTo>
                  <a:pt x="27" y="258"/>
                </a:lnTo>
                <a:lnTo>
                  <a:pt x="14" y="335"/>
                </a:lnTo>
                <a:lnTo>
                  <a:pt x="4" y="399"/>
                </a:lnTo>
                <a:lnTo>
                  <a:pt x="0" y="439"/>
                </a:lnTo>
                <a:lnTo>
                  <a:pt x="2" y="466"/>
                </a:lnTo>
                <a:lnTo>
                  <a:pt x="8" y="489"/>
                </a:lnTo>
                <a:lnTo>
                  <a:pt x="16" y="513"/>
                </a:lnTo>
                <a:lnTo>
                  <a:pt x="25" y="532"/>
                </a:lnTo>
                <a:lnTo>
                  <a:pt x="31" y="540"/>
                </a:lnTo>
                <a:lnTo>
                  <a:pt x="39" y="547"/>
                </a:lnTo>
                <a:lnTo>
                  <a:pt x="45" y="553"/>
                </a:lnTo>
                <a:lnTo>
                  <a:pt x="52" y="559"/>
                </a:lnTo>
                <a:lnTo>
                  <a:pt x="60" y="563"/>
                </a:lnTo>
                <a:lnTo>
                  <a:pt x="68" y="567"/>
                </a:lnTo>
                <a:lnTo>
                  <a:pt x="77" y="569"/>
                </a:lnTo>
                <a:lnTo>
                  <a:pt x="85" y="569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2" name=""/>
          <p:cNvSpPr/>
          <p:nvPr/>
        </p:nvSpPr>
        <p:spPr>
          <a:xfrm>
            <a:off x="2403360" y="5487840"/>
            <a:ext cx="0" cy="1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3" name=""/>
          <p:cNvSpPr/>
          <p:nvPr/>
        </p:nvSpPr>
        <p:spPr>
          <a:xfrm>
            <a:off x="1832760" y="5181480"/>
            <a:ext cx="6937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Obras Sanitarias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 Mendoza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4" name=""/>
          <p:cNvSpPr/>
          <p:nvPr/>
        </p:nvSpPr>
        <p:spPr>
          <a:xfrm>
            <a:off x="1330200" y="370512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5" name=""/>
          <p:cNvSpPr/>
          <p:nvPr/>
        </p:nvSpPr>
        <p:spPr>
          <a:xfrm>
            <a:off x="2027160" y="366084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6" name=""/>
          <p:cNvSpPr/>
          <p:nvPr/>
        </p:nvSpPr>
        <p:spPr>
          <a:xfrm>
            <a:off x="2227320" y="406080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7" name=""/>
          <p:cNvSpPr/>
          <p:nvPr/>
        </p:nvSpPr>
        <p:spPr>
          <a:xfrm>
            <a:off x="3247920" y="465120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8" name=""/>
          <p:cNvSpPr/>
          <p:nvPr/>
        </p:nvSpPr>
        <p:spPr>
          <a:xfrm>
            <a:off x="2637000" y="533700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9" name=""/>
          <p:cNvSpPr/>
          <p:nvPr/>
        </p:nvSpPr>
        <p:spPr>
          <a:xfrm>
            <a:off x="4645080" y="217800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0" name=""/>
          <p:cNvSpPr/>
          <p:nvPr/>
        </p:nvSpPr>
        <p:spPr>
          <a:xfrm>
            <a:off x="5835600" y="5000760"/>
            <a:ext cx="112680" cy="9972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1" name=""/>
          <p:cNvSpPr/>
          <p:nvPr/>
        </p:nvSpPr>
        <p:spPr>
          <a:xfrm>
            <a:off x="5573880" y="500364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2" name=""/>
          <p:cNvSpPr/>
          <p:nvPr/>
        </p:nvSpPr>
        <p:spPr>
          <a:xfrm>
            <a:off x="5342040" y="270180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3" name=""/>
          <p:cNvSpPr/>
          <p:nvPr/>
        </p:nvSpPr>
        <p:spPr>
          <a:xfrm>
            <a:off x="6419880" y="336240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4" name=""/>
          <p:cNvSpPr/>
          <p:nvPr/>
        </p:nvSpPr>
        <p:spPr>
          <a:xfrm>
            <a:off x="7426440" y="343836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5" name=""/>
          <p:cNvSpPr/>
          <p:nvPr/>
        </p:nvSpPr>
        <p:spPr>
          <a:xfrm>
            <a:off x="8312040" y="4140360"/>
            <a:ext cx="112680" cy="9972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6" name=""/>
          <p:cNvSpPr/>
          <p:nvPr/>
        </p:nvSpPr>
        <p:spPr>
          <a:xfrm>
            <a:off x="8462880" y="384804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7" name=""/>
          <p:cNvSpPr/>
          <p:nvPr/>
        </p:nvSpPr>
        <p:spPr>
          <a:xfrm>
            <a:off x="9860040" y="356868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8" name=""/>
          <p:cNvSpPr/>
          <p:nvPr/>
        </p:nvSpPr>
        <p:spPr>
          <a:xfrm>
            <a:off x="9848880" y="535932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9" name=""/>
          <p:cNvSpPr/>
          <p:nvPr/>
        </p:nvSpPr>
        <p:spPr>
          <a:xfrm>
            <a:off x="8639280" y="2867040"/>
            <a:ext cx="1108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70" name=""/>
          <p:cNvSpPr/>
          <p:nvPr/>
        </p:nvSpPr>
        <p:spPr>
          <a:xfrm>
            <a:off x="1895400" y="4511520"/>
            <a:ext cx="51948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Bolivia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Santa Cruz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71" name=""/>
          <p:cNvSpPr/>
          <p:nvPr/>
        </p:nvSpPr>
        <p:spPr>
          <a:xfrm>
            <a:off x="2723040" y="5359320"/>
            <a:ext cx="5976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Argentina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Buenos Aires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72" name=""/>
          <p:cNvSpPr/>
          <p:nvPr/>
        </p:nvSpPr>
        <p:spPr>
          <a:xfrm>
            <a:off x="5278320" y="5086440"/>
            <a:ext cx="6260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South Africa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Johannesburg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73" name=""/>
          <p:cNvSpPr/>
          <p:nvPr/>
        </p:nvSpPr>
        <p:spPr>
          <a:xfrm>
            <a:off x="5757480" y="3227400"/>
            <a:ext cx="8359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United Arab Emirates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Dubai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74" name=""/>
          <p:cNvSpPr/>
          <p:nvPr/>
        </p:nvSpPr>
        <p:spPr>
          <a:xfrm>
            <a:off x="7387920" y="3514680"/>
            <a:ext cx="4269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India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Delhi,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Mumbai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75" name=""/>
          <p:cNvSpPr/>
          <p:nvPr/>
        </p:nvSpPr>
        <p:spPr>
          <a:xfrm>
            <a:off x="7841880" y="4124160"/>
            <a:ext cx="497880" cy="15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Singapore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76" name=""/>
          <p:cNvSpPr/>
          <p:nvPr/>
        </p:nvSpPr>
        <p:spPr>
          <a:xfrm>
            <a:off x="9505800" y="5189400"/>
            <a:ext cx="4590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Australia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Sydney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77" name=""/>
          <p:cNvSpPr/>
          <p:nvPr/>
        </p:nvSpPr>
        <p:spPr>
          <a:xfrm rot="5400000">
            <a:off x="2720160" y="4182120"/>
            <a:ext cx="28440" cy="30240"/>
          </a:xfrm>
          <a:prstGeom prst="rect">
            <a:avLst/>
          </a:prstGeom>
          <a:solidFill>
            <a:srgbClr val="004be9"/>
          </a:solidFill>
          <a:ln w="3240">
            <a:solidFill>
              <a:srgbClr val="004be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6560" bIns="-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78" name=""/>
          <p:cNvSpPr/>
          <p:nvPr/>
        </p:nvSpPr>
        <p:spPr>
          <a:xfrm>
            <a:off x="2678040" y="4213080"/>
            <a:ext cx="39600" cy="20880"/>
          </a:xfrm>
          <a:prstGeom prst="rect">
            <a:avLst/>
          </a:prstGeom>
          <a:solidFill>
            <a:srgbClr val="004be9"/>
          </a:solidFill>
          <a:ln w="3240">
            <a:solidFill>
              <a:srgbClr val="004be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79" name=""/>
          <p:cNvSpPr/>
          <p:nvPr/>
        </p:nvSpPr>
        <p:spPr>
          <a:xfrm rot="5400000">
            <a:off x="2720160" y="4234680"/>
            <a:ext cx="28800" cy="30240"/>
          </a:xfrm>
          <a:prstGeom prst="rect">
            <a:avLst/>
          </a:prstGeom>
          <a:solidFill>
            <a:srgbClr val="004be9"/>
          </a:solidFill>
          <a:ln w="3240">
            <a:solidFill>
              <a:srgbClr val="004be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6560" bIns="-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0" name=""/>
          <p:cNvSpPr/>
          <p:nvPr/>
        </p:nvSpPr>
        <p:spPr>
          <a:xfrm>
            <a:off x="2751120" y="4213080"/>
            <a:ext cx="39600" cy="20880"/>
          </a:xfrm>
          <a:prstGeom prst="rect">
            <a:avLst/>
          </a:prstGeom>
          <a:solidFill>
            <a:srgbClr val="004be9"/>
          </a:solidFill>
          <a:ln w="3240">
            <a:solidFill>
              <a:srgbClr val="004be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1" name=""/>
          <p:cNvSpPr/>
          <p:nvPr/>
        </p:nvSpPr>
        <p:spPr>
          <a:xfrm>
            <a:off x="2560680" y="4014720"/>
            <a:ext cx="0" cy="810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2" name=""/>
          <p:cNvSpPr/>
          <p:nvPr/>
        </p:nvSpPr>
        <p:spPr>
          <a:xfrm>
            <a:off x="2693880" y="4014720"/>
            <a:ext cx="0" cy="824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3" name=""/>
          <p:cNvSpPr/>
          <p:nvPr/>
        </p:nvSpPr>
        <p:spPr>
          <a:xfrm>
            <a:off x="2563920" y="3975120"/>
            <a:ext cx="123840" cy="98280"/>
          </a:xfrm>
          <a:prstGeom prst="ellipse">
            <a:avLst/>
          </a:prstGeom>
          <a:solidFill>
            <a:srgbClr val="ff0000"/>
          </a:solidFill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4" name=""/>
          <p:cNvSpPr/>
          <p:nvPr/>
        </p:nvSpPr>
        <p:spPr>
          <a:xfrm>
            <a:off x="2255760" y="367020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5" name=""/>
          <p:cNvSpPr/>
          <p:nvPr/>
        </p:nvSpPr>
        <p:spPr>
          <a:xfrm>
            <a:off x="1941480" y="352728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6" name=""/>
          <p:cNvSpPr/>
          <p:nvPr/>
        </p:nvSpPr>
        <p:spPr>
          <a:xfrm>
            <a:off x="2335320" y="4259160"/>
            <a:ext cx="4161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CALIFE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LDC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7" name=""/>
          <p:cNvSpPr/>
          <p:nvPr/>
        </p:nvSpPr>
        <p:spPr>
          <a:xfrm>
            <a:off x="2556000" y="407340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8" name=""/>
          <p:cNvSpPr/>
          <p:nvPr/>
        </p:nvSpPr>
        <p:spPr>
          <a:xfrm>
            <a:off x="7328520" y="2786040"/>
            <a:ext cx="8892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Western-Eastern China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 Pipeline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9" name=""/>
          <p:cNvSpPr/>
          <p:nvPr/>
        </p:nvSpPr>
        <p:spPr>
          <a:xfrm>
            <a:off x="2297160" y="3502080"/>
            <a:ext cx="122040" cy="81000"/>
          </a:xfrm>
          <a:custGeom>
            <a:avLst/>
            <a:gdLst/>
            <a:ahLst/>
            <a:rect l="l" t="t" r="r" b="b"/>
            <a:pathLst>
              <a:path w="69" h="62">
                <a:moveTo>
                  <a:pt x="69" y="56"/>
                </a:moveTo>
                <a:lnTo>
                  <a:pt x="69" y="62"/>
                </a:lnTo>
                <a:lnTo>
                  <a:pt x="0" y="62"/>
                </a:lnTo>
                <a:lnTo>
                  <a:pt x="0" y="56"/>
                </a:lnTo>
                <a:lnTo>
                  <a:pt x="6" y="56"/>
                </a:lnTo>
                <a:lnTo>
                  <a:pt x="6" y="13"/>
                </a:lnTo>
                <a:lnTo>
                  <a:pt x="6" y="12"/>
                </a:lnTo>
                <a:lnTo>
                  <a:pt x="7" y="8"/>
                </a:lnTo>
                <a:lnTo>
                  <a:pt x="7" y="6"/>
                </a:lnTo>
                <a:lnTo>
                  <a:pt x="9" y="4"/>
                </a:lnTo>
                <a:lnTo>
                  <a:pt x="11" y="4"/>
                </a:lnTo>
                <a:lnTo>
                  <a:pt x="13" y="2"/>
                </a:lnTo>
                <a:lnTo>
                  <a:pt x="17" y="2"/>
                </a:lnTo>
                <a:lnTo>
                  <a:pt x="19" y="0"/>
                </a:lnTo>
                <a:lnTo>
                  <a:pt x="21" y="0"/>
                </a:lnTo>
                <a:lnTo>
                  <a:pt x="23" y="2"/>
                </a:lnTo>
                <a:lnTo>
                  <a:pt x="25" y="2"/>
                </a:lnTo>
                <a:lnTo>
                  <a:pt x="25" y="2"/>
                </a:lnTo>
                <a:lnTo>
                  <a:pt x="27" y="4"/>
                </a:lnTo>
                <a:lnTo>
                  <a:pt x="29" y="6"/>
                </a:lnTo>
                <a:lnTo>
                  <a:pt x="29" y="6"/>
                </a:lnTo>
                <a:lnTo>
                  <a:pt x="31" y="8"/>
                </a:lnTo>
                <a:lnTo>
                  <a:pt x="31" y="6"/>
                </a:lnTo>
                <a:lnTo>
                  <a:pt x="33" y="6"/>
                </a:lnTo>
                <a:lnTo>
                  <a:pt x="35" y="4"/>
                </a:lnTo>
                <a:lnTo>
                  <a:pt x="35" y="2"/>
                </a:lnTo>
                <a:lnTo>
                  <a:pt x="36" y="2"/>
                </a:lnTo>
                <a:lnTo>
                  <a:pt x="38" y="2"/>
                </a:lnTo>
                <a:lnTo>
                  <a:pt x="40" y="0"/>
                </a:lnTo>
                <a:lnTo>
                  <a:pt x="42" y="0"/>
                </a:lnTo>
                <a:lnTo>
                  <a:pt x="44" y="2"/>
                </a:lnTo>
                <a:lnTo>
                  <a:pt x="46" y="2"/>
                </a:lnTo>
                <a:lnTo>
                  <a:pt x="48" y="2"/>
                </a:lnTo>
                <a:lnTo>
                  <a:pt x="50" y="4"/>
                </a:lnTo>
                <a:lnTo>
                  <a:pt x="52" y="6"/>
                </a:lnTo>
                <a:lnTo>
                  <a:pt x="54" y="8"/>
                </a:lnTo>
                <a:lnTo>
                  <a:pt x="54" y="12"/>
                </a:lnTo>
                <a:lnTo>
                  <a:pt x="54" y="13"/>
                </a:lnTo>
                <a:lnTo>
                  <a:pt x="56" y="13"/>
                </a:lnTo>
                <a:lnTo>
                  <a:pt x="56" y="56"/>
                </a:lnTo>
                <a:lnTo>
                  <a:pt x="69" y="56"/>
                </a:lnTo>
                <a:close/>
              </a:path>
            </a:pathLst>
          </a:custGeom>
          <a:solidFill>
            <a:srgbClr val="004be9"/>
          </a:solidFill>
          <a:ln w="9360">
            <a:solidFill>
              <a:srgbClr val="004be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0" name=""/>
          <p:cNvSpPr/>
          <p:nvPr/>
        </p:nvSpPr>
        <p:spPr>
          <a:xfrm>
            <a:off x="2395440" y="3535200"/>
            <a:ext cx="12960" cy="39960"/>
          </a:xfrm>
          <a:custGeom>
            <a:avLst/>
            <a:gdLst/>
            <a:ahLst/>
            <a:rect l="l" t="t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31"/>
                </a:lnTo>
              </a:path>
            </a:pathLst>
          </a:custGeom>
          <a:solidFill>
            <a:srgbClr val="004be9"/>
          </a:solidFill>
          <a:ln cap="sq" w="0">
            <a:solidFill>
              <a:srgbClr val="004be9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1" name=""/>
          <p:cNvSpPr/>
          <p:nvPr/>
        </p:nvSpPr>
        <p:spPr>
          <a:xfrm>
            <a:off x="2035080" y="3500280"/>
            <a:ext cx="30240" cy="8604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2" name=""/>
          <p:cNvSpPr/>
          <p:nvPr/>
        </p:nvSpPr>
        <p:spPr>
          <a:xfrm>
            <a:off x="2066760" y="3500280"/>
            <a:ext cx="30240" cy="8604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3" name=""/>
          <p:cNvSpPr/>
          <p:nvPr/>
        </p:nvSpPr>
        <p:spPr>
          <a:xfrm>
            <a:off x="2021040" y="3581280"/>
            <a:ext cx="104760" cy="572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4" name=""/>
          <p:cNvSpPr/>
          <p:nvPr/>
        </p:nvSpPr>
        <p:spPr>
          <a:xfrm>
            <a:off x="2027160" y="3586320"/>
            <a:ext cx="92160" cy="4752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5" name=""/>
          <p:cNvSpPr/>
          <p:nvPr/>
        </p:nvSpPr>
        <p:spPr>
          <a:xfrm>
            <a:off x="2108160" y="3921120"/>
            <a:ext cx="125280" cy="192240"/>
          </a:xfrm>
          <a:custGeom>
            <a:avLst/>
            <a:gdLst/>
            <a:ahLst/>
            <a:rect l="l" t="t" r="r" b="b"/>
            <a:pathLst>
              <a:path w="70" h="121">
                <a:moveTo>
                  <a:pt x="0" y="121"/>
                </a:moveTo>
                <a:lnTo>
                  <a:pt x="14" y="108"/>
                </a:lnTo>
                <a:lnTo>
                  <a:pt x="23" y="24"/>
                </a:lnTo>
                <a:lnTo>
                  <a:pt x="29" y="20"/>
                </a:lnTo>
                <a:lnTo>
                  <a:pt x="36" y="22"/>
                </a:lnTo>
                <a:lnTo>
                  <a:pt x="43" y="18"/>
                </a:lnTo>
                <a:lnTo>
                  <a:pt x="49" y="15"/>
                </a:lnTo>
                <a:lnTo>
                  <a:pt x="70" y="0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6" name=""/>
          <p:cNvSpPr/>
          <p:nvPr/>
        </p:nvSpPr>
        <p:spPr>
          <a:xfrm>
            <a:off x="2133720" y="4092480"/>
            <a:ext cx="15840" cy="14400"/>
          </a:xfrm>
          <a:prstGeom prst="line">
            <a:avLst/>
          </a:prstGeom>
          <a:ln w="11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7" name=""/>
          <p:cNvSpPr/>
          <p:nvPr/>
        </p:nvSpPr>
        <p:spPr>
          <a:xfrm>
            <a:off x="2139840" y="4024440"/>
            <a:ext cx="33480" cy="7920"/>
          </a:xfrm>
          <a:custGeom>
            <a:avLst/>
            <a:gdLst/>
            <a:ahLst/>
            <a:rect l="l" t="t" r="r" b="b"/>
            <a:pathLst>
              <a:path w="18" h="5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7" y="2"/>
                </a:lnTo>
                <a:lnTo>
                  <a:pt x="9" y="2"/>
                </a:lnTo>
                <a:lnTo>
                  <a:pt x="11" y="5"/>
                </a:lnTo>
                <a:lnTo>
                  <a:pt x="13" y="5"/>
                </a:lnTo>
                <a:lnTo>
                  <a:pt x="16" y="2"/>
                </a:lnTo>
                <a:lnTo>
                  <a:pt x="18" y="0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8" name=""/>
          <p:cNvSpPr/>
          <p:nvPr/>
        </p:nvSpPr>
        <p:spPr>
          <a:xfrm>
            <a:off x="2063880" y="3959280"/>
            <a:ext cx="72720" cy="125280"/>
          </a:xfrm>
          <a:custGeom>
            <a:avLst/>
            <a:gdLst/>
            <a:ahLst/>
            <a:rect l="l" t="t" r="r" b="b"/>
            <a:pathLst>
              <a:path w="41" h="79">
                <a:moveTo>
                  <a:pt x="0" y="79"/>
                </a:moveTo>
                <a:lnTo>
                  <a:pt x="0" y="73"/>
                </a:lnTo>
                <a:lnTo>
                  <a:pt x="5" y="59"/>
                </a:lnTo>
                <a:lnTo>
                  <a:pt x="9" y="46"/>
                </a:lnTo>
                <a:lnTo>
                  <a:pt x="18" y="37"/>
                </a:lnTo>
                <a:lnTo>
                  <a:pt x="23" y="23"/>
                </a:lnTo>
                <a:lnTo>
                  <a:pt x="30" y="9"/>
                </a:lnTo>
                <a:lnTo>
                  <a:pt x="41" y="0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9" name=""/>
          <p:cNvSpPr/>
          <p:nvPr/>
        </p:nvSpPr>
        <p:spPr>
          <a:xfrm>
            <a:off x="2365200" y="3747960"/>
            <a:ext cx="865440" cy="233640"/>
          </a:xfrm>
          <a:custGeom>
            <a:avLst/>
            <a:gdLst/>
            <a:ahLst/>
            <a:rect l="l" t="t" r="r" b="b"/>
            <a:pathLst>
              <a:path w="484" h="147">
                <a:moveTo>
                  <a:pt x="484" y="0"/>
                </a:moveTo>
                <a:lnTo>
                  <a:pt x="361" y="72"/>
                </a:lnTo>
                <a:lnTo>
                  <a:pt x="193" y="72"/>
                </a:lnTo>
                <a:lnTo>
                  <a:pt x="145" y="110"/>
                </a:lnTo>
                <a:lnTo>
                  <a:pt x="0" y="147"/>
                </a:lnTo>
              </a:path>
            </a:pathLst>
          </a:custGeom>
          <a:noFill/>
          <a:ln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0" name=""/>
          <p:cNvSpPr/>
          <p:nvPr/>
        </p:nvSpPr>
        <p:spPr>
          <a:xfrm>
            <a:off x="3386160" y="4457880"/>
            <a:ext cx="1220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1" name=""/>
          <p:cNvSpPr/>
          <p:nvPr/>
        </p:nvSpPr>
        <p:spPr>
          <a:xfrm>
            <a:off x="3392640" y="4462560"/>
            <a:ext cx="109440" cy="252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2" name=""/>
          <p:cNvSpPr/>
          <p:nvPr/>
        </p:nvSpPr>
        <p:spPr>
          <a:xfrm>
            <a:off x="3641760" y="4457880"/>
            <a:ext cx="1220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3" name=""/>
          <p:cNvSpPr/>
          <p:nvPr/>
        </p:nvSpPr>
        <p:spPr>
          <a:xfrm>
            <a:off x="3648240" y="4462560"/>
            <a:ext cx="109440" cy="252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4" name=""/>
          <p:cNvSpPr/>
          <p:nvPr/>
        </p:nvSpPr>
        <p:spPr>
          <a:xfrm>
            <a:off x="3522600" y="444492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5" name=""/>
          <p:cNvSpPr/>
          <p:nvPr/>
        </p:nvSpPr>
        <p:spPr>
          <a:xfrm>
            <a:off x="3522600" y="444960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6" name=""/>
          <p:cNvSpPr/>
          <p:nvPr/>
        </p:nvSpPr>
        <p:spPr>
          <a:xfrm>
            <a:off x="3613320" y="4444920"/>
            <a:ext cx="1404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7" name=""/>
          <p:cNvSpPr/>
          <p:nvPr/>
        </p:nvSpPr>
        <p:spPr>
          <a:xfrm>
            <a:off x="3619440" y="4449600"/>
            <a:ext cx="180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8" name=""/>
          <p:cNvSpPr/>
          <p:nvPr/>
        </p:nvSpPr>
        <p:spPr>
          <a:xfrm>
            <a:off x="3627360" y="4444920"/>
            <a:ext cx="972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9" name=""/>
          <p:cNvSpPr/>
          <p:nvPr/>
        </p:nvSpPr>
        <p:spPr>
          <a:xfrm>
            <a:off x="3627360" y="4449600"/>
            <a:ext cx="972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10" name=""/>
          <p:cNvSpPr/>
          <p:nvPr/>
        </p:nvSpPr>
        <p:spPr>
          <a:xfrm>
            <a:off x="3533760" y="4452840"/>
            <a:ext cx="81000" cy="4788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11" name=""/>
          <p:cNvSpPr/>
          <p:nvPr/>
        </p:nvSpPr>
        <p:spPr>
          <a:xfrm>
            <a:off x="3533760" y="4452840"/>
            <a:ext cx="81000" cy="4788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12" name=""/>
          <p:cNvSpPr/>
          <p:nvPr/>
        </p:nvSpPr>
        <p:spPr>
          <a:xfrm>
            <a:off x="3560760" y="4441680"/>
            <a:ext cx="30240" cy="1296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13" name=""/>
          <p:cNvSpPr/>
          <p:nvPr/>
        </p:nvSpPr>
        <p:spPr>
          <a:xfrm>
            <a:off x="3560760" y="4441680"/>
            <a:ext cx="30240" cy="1296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14" name=""/>
          <p:cNvSpPr/>
          <p:nvPr/>
        </p:nvSpPr>
        <p:spPr>
          <a:xfrm>
            <a:off x="3568680" y="4437000"/>
            <a:ext cx="9720" cy="4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15" name=""/>
          <p:cNvSpPr/>
          <p:nvPr/>
        </p:nvSpPr>
        <p:spPr>
          <a:xfrm>
            <a:off x="3549600" y="4433760"/>
            <a:ext cx="52560" cy="504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16" name=""/>
          <p:cNvSpPr/>
          <p:nvPr/>
        </p:nvSpPr>
        <p:spPr>
          <a:xfrm>
            <a:off x="3549600" y="4433760"/>
            <a:ext cx="52560" cy="504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17" name=""/>
          <p:cNvSpPr/>
          <p:nvPr/>
        </p:nvSpPr>
        <p:spPr>
          <a:xfrm>
            <a:off x="3541680" y="4430880"/>
            <a:ext cx="68400" cy="468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18" name=""/>
          <p:cNvSpPr/>
          <p:nvPr/>
        </p:nvSpPr>
        <p:spPr>
          <a:xfrm>
            <a:off x="3541680" y="4430880"/>
            <a:ext cx="68400" cy="468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19" name=""/>
          <p:cNvSpPr/>
          <p:nvPr/>
        </p:nvSpPr>
        <p:spPr>
          <a:xfrm>
            <a:off x="3508200" y="444492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0" name=""/>
          <p:cNvSpPr/>
          <p:nvPr/>
        </p:nvSpPr>
        <p:spPr>
          <a:xfrm>
            <a:off x="3508200" y="444960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1" name=""/>
          <p:cNvSpPr/>
          <p:nvPr/>
        </p:nvSpPr>
        <p:spPr>
          <a:xfrm>
            <a:off x="3519360" y="4449600"/>
            <a:ext cx="3240" cy="511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2" name=""/>
          <p:cNvSpPr/>
          <p:nvPr/>
        </p:nvSpPr>
        <p:spPr>
          <a:xfrm>
            <a:off x="3519360" y="4454640"/>
            <a:ext cx="3240" cy="396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0" bIns="-7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3" name=""/>
          <p:cNvSpPr/>
          <p:nvPr/>
        </p:nvSpPr>
        <p:spPr>
          <a:xfrm>
            <a:off x="3119400" y="4809960"/>
            <a:ext cx="1238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4" name=""/>
          <p:cNvSpPr/>
          <p:nvPr/>
        </p:nvSpPr>
        <p:spPr>
          <a:xfrm>
            <a:off x="3127320" y="4815000"/>
            <a:ext cx="108000" cy="252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5" name=""/>
          <p:cNvSpPr/>
          <p:nvPr/>
        </p:nvSpPr>
        <p:spPr>
          <a:xfrm>
            <a:off x="3375000" y="4809960"/>
            <a:ext cx="1238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6" name=""/>
          <p:cNvSpPr/>
          <p:nvPr/>
        </p:nvSpPr>
        <p:spPr>
          <a:xfrm>
            <a:off x="3382920" y="4815000"/>
            <a:ext cx="108000" cy="252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7" name=""/>
          <p:cNvSpPr/>
          <p:nvPr/>
        </p:nvSpPr>
        <p:spPr>
          <a:xfrm>
            <a:off x="3257640" y="479736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8" name=""/>
          <p:cNvSpPr/>
          <p:nvPr/>
        </p:nvSpPr>
        <p:spPr>
          <a:xfrm>
            <a:off x="3257640" y="480204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9" name=""/>
          <p:cNvSpPr/>
          <p:nvPr/>
        </p:nvSpPr>
        <p:spPr>
          <a:xfrm>
            <a:off x="3346560" y="4797360"/>
            <a:ext cx="1404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0" name=""/>
          <p:cNvSpPr/>
          <p:nvPr/>
        </p:nvSpPr>
        <p:spPr>
          <a:xfrm>
            <a:off x="3354480" y="4802040"/>
            <a:ext cx="144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1" name=""/>
          <p:cNvSpPr/>
          <p:nvPr/>
        </p:nvSpPr>
        <p:spPr>
          <a:xfrm>
            <a:off x="3360600" y="479736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2" name=""/>
          <p:cNvSpPr/>
          <p:nvPr/>
        </p:nvSpPr>
        <p:spPr>
          <a:xfrm>
            <a:off x="3360600" y="480204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3" name=""/>
          <p:cNvSpPr/>
          <p:nvPr/>
        </p:nvSpPr>
        <p:spPr>
          <a:xfrm>
            <a:off x="3268800" y="4805280"/>
            <a:ext cx="79200" cy="4788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4" name=""/>
          <p:cNvSpPr/>
          <p:nvPr/>
        </p:nvSpPr>
        <p:spPr>
          <a:xfrm>
            <a:off x="3268800" y="4805280"/>
            <a:ext cx="79200" cy="4788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5" name=""/>
          <p:cNvSpPr/>
          <p:nvPr/>
        </p:nvSpPr>
        <p:spPr>
          <a:xfrm>
            <a:off x="3294000" y="4794120"/>
            <a:ext cx="31680" cy="1296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6" name=""/>
          <p:cNvSpPr/>
          <p:nvPr/>
        </p:nvSpPr>
        <p:spPr>
          <a:xfrm>
            <a:off x="3294000" y="4794120"/>
            <a:ext cx="31680" cy="1296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7" name=""/>
          <p:cNvSpPr/>
          <p:nvPr/>
        </p:nvSpPr>
        <p:spPr>
          <a:xfrm>
            <a:off x="3301920" y="4789440"/>
            <a:ext cx="11160" cy="4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8" name=""/>
          <p:cNvSpPr/>
          <p:nvPr/>
        </p:nvSpPr>
        <p:spPr>
          <a:xfrm>
            <a:off x="3284640" y="4786200"/>
            <a:ext cx="50760" cy="504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9" name=""/>
          <p:cNvSpPr/>
          <p:nvPr/>
        </p:nvSpPr>
        <p:spPr>
          <a:xfrm>
            <a:off x="3284640" y="4786200"/>
            <a:ext cx="50760" cy="504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0" name=""/>
          <p:cNvSpPr/>
          <p:nvPr/>
        </p:nvSpPr>
        <p:spPr>
          <a:xfrm>
            <a:off x="3274920" y="4782960"/>
            <a:ext cx="69840" cy="504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1" name=""/>
          <p:cNvSpPr/>
          <p:nvPr/>
        </p:nvSpPr>
        <p:spPr>
          <a:xfrm>
            <a:off x="3274920" y="4782960"/>
            <a:ext cx="69840" cy="504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2" name=""/>
          <p:cNvSpPr/>
          <p:nvPr/>
        </p:nvSpPr>
        <p:spPr>
          <a:xfrm>
            <a:off x="3243240" y="479736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3" name=""/>
          <p:cNvSpPr/>
          <p:nvPr/>
        </p:nvSpPr>
        <p:spPr>
          <a:xfrm>
            <a:off x="3243240" y="480204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4" name=""/>
          <p:cNvSpPr/>
          <p:nvPr/>
        </p:nvSpPr>
        <p:spPr>
          <a:xfrm>
            <a:off x="3254400" y="4802040"/>
            <a:ext cx="3240" cy="511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5" name=""/>
          <p:cNvSpPr/>
          <p:nvPr/>
        </p:nvSpPr>
        <p:spPr>
          <a:xfrm>
            <a:off x="3254400" y="4807080"/>
            <a:ext cx="3240" cy="396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0" bIns="-7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6" name=""/>
          <p:cNvSpPr/>
          <p:nvPr/>
        </p:nvSpPr>
        <p:spPr>
          <a:xfrm>
            <a:off x="2187720" y="3629160"/>
            <a:ext cx="1220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7" name=""/>
          <p:cNvSpPr/>
          <p:nvPr/>
        </p:nvSpPr>
        <p:spPr>
          <a:xfrm>
            <a:off x="2193840" y="3633840"/>
            <a:ext cx="109800" cy="252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8" name=""/>
          <p:cNvSpPr/>
          <p:nvPr/>
        </p:nvSpPr>
        <p:spPr>
          <a:xfrm>
            <a:off x="2443320" y="3629160"/>
            <a:ext cx="1220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9" name=""/>
          <p:cNvSpPr/>
          <p:nvPr/>
        </p:nvSpPr>
        <p:spPr>
          <a:xfrm>
            <a:off x="2449440" y="3633840"/>
            <a:ext cx="109440" cy="252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0" name=""/>
          <p:cNvSpPr/>
          <p:nvPr/>
        </p:nvSpPr>
        <p:spPr>
          <a:xfrm>
            <a:off x="2324160" y="3616200"/>
            <a:ext cx="11160" cy="5904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2240" bIns="12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1" name=""/>
          <p:cNvSpPr/>
          <p:nvPr/>
        </p:nvSpPr>
        <p:spPr>
          <a:xfrm>
            <a:off x="2324160" y="3621240"/>
            <a:ext cx="11160" cy="489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" bIns="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2" name=""/>
          <p:cNvSpPr/>
          <p:nvPr/>
        </p:nvSpPr>
        <p:spPr>
          <a:xfrm>
            <a:off x="2414520" y="3616200"/>
            <a:ext cx="14400" cy="5904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2240" bIns="12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3" name=""/>
          <p:cNvSpPr/>
          <p:nvPr/>
        </p:nvSpPr>
        <p:spPr>
          <a:xfrm>
            <a:off x="2421000" y="3621240"/>
            <a:ext cx="1440" cy="489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" bIns="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4" name=""/>
          <p:cNvSpPr/>
          <p:nvPr/>
        </p:nvSpPr>
        <p:spPr>
          <a:xfrm>
            <a:off x="2428920" y="3616200"/>
            <a:ext cx="9360" cy="5904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2240" bIns="12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5" name=""/>
          <p:cNvSpPr/>
          <p:nvPr/>
        </p:nvSpPr>
        <p:spPr>
          <a:xfrm>
            <a:off x="2428920" y="3621240"/>
            <a:ext cx="9360" cy="489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" bIns="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6" name=""/>
          <p:cNvSpPr/>
          <p:nvPr/>
        </p:nvSpPr>
        <p:spPr>
          <a:xfrm>
            <a:off x="2335320" y="3624120"/>
            <a:ext cx="81000" cy="4788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7" name=""/>
          <p:cNvSpPr/>
          <p:nvPr/>
        </p:nvSpPr>
        <p:spPr>
          <a:xfrm>
            <a:off x="2335320" y="3624120"/>
            <a:ext cx="81000" cy="4788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8" name=""/>
          <p:cNvSpPr/>
          <p:nvPr/>
        </p:nvSpPr>
        <p:spPr>
          <a:xfrm>
            <a:off x="2362320" y="3613320"/>
            <a:ext cx="29880" cy="1260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9" name=""/>
          <p:cNvSpPr/>
          <p:nvPr/>
        </p:nvSpPr>
        <p:spPr>
          <a:xfrm>
            <a:off x="2362320" y="3613320"/>
            <a:ext cx="29880" cy="1260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0" name=""/>
          <p:cNvSpPr/>
          <p:nvPr/>
        </p:nvSpPr>
        <p:spPr>
          <a:xfrm>
            <a:off x="2370240" y="3608280"/>
            <a:ext cx="9360" cy="504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1760" bIns="-41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1" name=""/>
          <p:cNvSpPr/>
          <p:nvPr/>
        </p:nvSpPr>
        <p:spPr>
          <a:xfrm>
            <a:off x="2351160" y="3605040"/>
            <a:ext cx="52200" cy="504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2" name=""/>
          <p:cNvSpPr/>
          <p:nvPr/>
        </p:nvSpPr>
        <p:spPr>
          <a:xfrm>
            <a:off x="2351160" y="3605040"/>
            <a:ext cx="52200" cy="504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3" name=""/>
          <p:cNvSpPr/>
          <p:nvPr/>
        </p:nvSpPr>
        <p:spPr>
          <a:xfrm>
            <a:off x="2343240" y="3602160"/>
            <a:ext cx="68040" cy="468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4" name=""/>
          <p:cNvSpPr/>
          <p:nvPr/>
        </p:nvSpPr>
        <p:spPr>
          <a:xfrm>
            <a:off x="2343240" y="3602160"/>
            <a:ext cx="68040" cy="468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5" name=""/>
          <p:cNvSpPr/>
          <p:nvPr/>
        </p:nvSpPr>
        <p:spPr>
          <a:xfrm>
            <a:off x="2309760" y="3616200"/>
            <a:ext cx="11160" cy="5904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2240" bIns="12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6" name=""/>
          <p:cNvSpPr/>
          <p:nvPr/>
        </p:nvSpPr>
        <p:spPr>
          <a:xfrm>
            <a:off x="2309760" y="3621240"/>
            <a:ext cx="11160" cy="489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" bIns="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7" name=""/>
          <p:cNvSpPr/>
          <p:nvPr/>
        </p:nvSpPr>
        <p:spPr>
          <a:xfrm>
            <a:off x="2320920" y="3621240"/>
            <a:ext cx="3240" cy="507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8" name=""/>
          <p:cNvSpPr/>
          <p:nvPr/>
        </p:nvSpPr>
        <p:spPr>
          <a:xfrm>
            <a:off x="2320920" y="3625920"/>
            <a:ext cx="3240" cy="396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0" bIns="-7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9" name=""/>
          <p:cNvSpPr/>
          <p:nvPr/>
        </p:nvSpPr>
        <p:spPr>
          <a:xfrm>
            <a:off x="2371680" y="4668840"/>
            <a:ext cx="154080" cy="287280"/>
          </a:xfrm>
          <a:custGeom>
            <a:avLst/>
            <a:gdLst/>
            <a:ahLst/>
            <a:rect l="l" t="t" r="r" b="b"/>
            <a:pathLst>
              <a:path w="86" h="181">
                <a:moveTo>
                  <a:pt x="79" y="58"/>
                </a:moveTo>
                <a:lnTo>
                  <a:pt x="0" y="48"/>
                </a:lnTo>
                <a:lnTo>
                  <a:pt x="5" y="18"/>
                </a:lnTo>
                <a:lnTo>
                  <a:pt x="28" y="0"/>
                </a:lnTo>
                <a:lnTo>
                  <a:pt x="54" y="0"/>
                </a:lnTo>
                <a:lnTo>
                  <a:pt x="86" y="18"/>
                </a:lnTo>
                <a:lnTo>
                  <a:pt x="79" y="39"/>
                </a:lnTo>
                <a:lnTo>
                  <a:pt x="66" y="104"/>
                </a:lnTo>
                <a:lnTo>
                  <a:pt x="47" y="181"/>
                </a:lnTo>
                <a:lnTo>
                  <a:pt x="19" y="176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0" name=""/>
          <p:cNvSpPr/>
          <p:nvPr/>
        </p:nvSpPr>
        <p:spPr>
          <a:xfrm>
            <a:off x="2371680" y="4749840"/>
            <a:ext cx="117360" cy="84240"/>
          </a:xfrm>
          <a:custGeom>
            <a:avLst/>
            <a:gdLst/>
            <a:ahLst/>
            <a:rect l="l" t="t" r="r" b="b"/>
            <a:pathLst>
              <a:path w="66" h="53">
                <a:moveTo>
                  <a:pt x="66" y="53"/>
                </a:moveTo>
                <a:lnTo>
                  <a:pt x="28" y="51"/>
                </a:lnTo>
                <a:lnTo>
                  <a:pt x="0" y="30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1" name=""/>
          <p:cNvSpPr/>
          <p:nvPr/>
        </p:nvSpPr>
        <p:spPr>
          <a:xfrm flipV="1">
            <a:off x="2617920" y="4649400"/>
            <a:ext cx="82440" cy="142920"/>
          </a:xfrm>
          <a:prstGeom prst="line">
            <a:avLst/>
          </a:prstGeom>
          <a:ln w="11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2" name=""/>
          <p:cNvSpPr/>
          <p:nvPr/>
        </p:nvSpPr>
        <p:spPr>
          <a:xfrm>
            <a:off x="2903400" y="4948200"/>
            <a:ext cx="166680" cy="306360"/>
          </a:xfrm>
          <a:custGeom>
            <a:avLst/>
            <a:gdLst/>
            <a:ahLst/>
            <a:rect l="l" t="t" r="r" b="b"/>
            <a:pathLst>
              <a:path w="93" h="193">
                <a:moveTo>
                  <a:pt x="93" y="0"/>
                </a:moveTo>
                <a:lnTo>
                  <a:pt x="81" y="18"/>
                </a:lnTo>
                <a:lnTo>
                  <a:pt x="72" y="44"/>
                </a:lnTo>
                <a:lnTo>
                  <a:pt x="54" y="63"/>
                </a:lnTo>
                <a:lnTo>
                  <a:pt x="47" y="93"/>
                </a:lnTo>
                <a:lnTo>
                  <a:pt x="54" y="93"/>
                </a:lnTo>
                <a:lnTo>
                  <a:pt x="54" y="123"/>
                </a:lnTo>
                <a:lnTo>
                  <a:pt x="42" y="144"/>
                </a:lnTo>
                <a:lnTo>
                  <a:pt x="35" y="162"/>
                </a:lnTo>
                <a:lnTo>
                  <a:pt x="12" y="190"/>
                </a:lnTo>
                <a:lnTo>
                  <a:pt x="0" y="193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3" name=""/>
          <p:cNvSpPr/>
          <p:nvPr/>
        </p:nvSpPr>
        <p:spPr>
          <a:xfrm>
            <a:off x="2505240" y="4797360"/>
            <a:ext cx="564840" cy="150840"/>
          </a:xfrm>
          <a:custGeom>
            <a:avLst/>
            <a:gdLst/>
            <a:ahLst/>
            <a:rect l="l" t="t" r="r" b="b"/>
            <a:pathLst>
              <a:path w="316" h="95">
                <a:moveTo>
                  <a:pt x="0" y="7"/>
                </a:moveTo>
                <a:lnTo>
                  <a:pt x="72" y="0"/>
                </a:lnTo>
                <a:lnTo>
                  <a:pt x="97" y="7"/>
                </a:lnTo>
                <a:lnTo>
                  <a:pt x="104" y="14"/>
                </a:lnTo>
                <a:lnTo>
                  <a:pt x="130" y="23"/>
                </a:lnTo>
                <a:lnTo>
                  <a:pt x="139" y="21"/>
                </a:lnTo>
                <a:lnTo>
                  <a:pt x="172" y="28"/>
                </a:lnTo>
                <a:lnTo>
                  <a:pt x="195" y="39"/>
                </a:lnTo>
                <a:lnTo>
                  <a:pt x="244" y="55"/>
                </a:lnTo>
                <a:lnTo>
                  <a:pt x="270" y="72"/>
                </a:lnTo>
                <a:lnTo>
                  <a:pt x="274" y="67"/>
                </a:lnTo>
                <a:lnTo>
                  <a:pt x="316" y="81"/>
                </a:lnTo>
                <a:lnTo>
                  <a:pt x="316" y="95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4" name=""/>
          <p:cNvSpPr/>
          <p:nvPr/>
        </p:nvSpPr>
        <p:spPr>
          <a:xfrm>
            <a:off x="7639200" y="3021120"/>
            <a:ext cx="303120" cy="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5" name=""/>
          <p:cNvSpPr/>
          <p:nvPr/>
        </p:nvSpPr>
        <p:spPr>
          <a:xfrm flipV="1">
            <a:off x="7821720" y="2976480"/>
            <a:ext cx="91800" cy="4464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6" name=""/>
          <p:cNvSpPr/>
          <p:nvPr/>
        </p:nvSpPr>
        <p:spPr>
          <a:xfrm flipV="1">
            <a:off x="7659720" y="3014280"/>
            <a:ext cx="90360" cy="5724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7" name=""/>
          <p:cNvSpPr/>
          <p:nvPr/>
        </p:nvSpPr>
        <p:spPr>
          <a:xfrm>
            <a:off x="5789520" y="4952880"/>
            <a:ext cx="303480" cy="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8" name=""/>
          <p:cNvSpPr/>
          <p:nvPr/>
        </p:nvSpPr>
        <p:spPr>
          <a:xfrm flipV="1">
            <a:off x="5972040" y="4908240"/>
            <a:ext cx="92160" cy="4428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9" name=""/>
          <p:cNvSpPr/>
          <p:nvPr/>
        </p:nvSpPr>
        <p:spPr>
          <a:xfrm flipV="1">
            <a:off x="5810400" y="4946760"/>
            <a:ext cx="90360" cy="5688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80" name=""/>
          <p:cNvSpPr/>
          <p:nvPr/>
        </p:nvSpPr>
        <p:spPr>
          <a:xfrm>
            <a:off x="9926640" y="361944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81" name=""/>
          <p:cNvSpPr/>
          <p:nvPr/>
        </p:nvSpPr>
        <p:spPr>
          <a:xfrm>
            <a:off x="9958320" y="3619440"/>
            <a:ext cx="2880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82" name=""/>
          <p:cNvSpPr/>
          <p:nvPr/>
        </p:nvSpPr>
        <p:spPr>
          <a:xfrm>
            <a:off x="9912240" y="3700440"/>
            <a:ext cx="103320" cy="554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83" name=""/>
          <p:cNvSpPr/>
          <p:nvPr/>
        </p:nvSpPr>
        <p:spPr>
          <a:xfrm>
            <a:off x="9918720" y="3705120"/>
            <a:ext cx="90360" cy="46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84" name=""/>
          <p:cNvSpPr/>
          <p:nvPr/>
        </p:nvSpPr>
        <p:spPr>
          <a:xfrm>
            <a:off x="5972400" y="3456000"/>
            <a:ext cx="5871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Abu Dhabi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500,000 Tons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LNG Export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85" name=""/>
          <p:cNvSpPr/>
          <p:nvPr/>
        </p:nvSpPr>
        <p:spPr>
          <a:xfrm>
            <a:off x="4341960" y="4095720"/>
            <a:ext cx="6760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Benin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Integrated Gas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&amp; Power Project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 Miles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86" name=""/>
          <p:cNvSpPr/>
          <p:nvPr/>
        </p:nvSpPr>
        <p:spPr>
          <a:xfrm>
            <a:off x="4654440" y="389088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87" name=""/>
          <p:cNvSpPr/>
          <p:nvPr/>
        </p:nvSpPr>
        <p:spPr>
          <a:xfrm>
            <a:off x="4686480" y="3890880"/>
            <a:ext cx="284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88" name=""/>
          <p:cNvSpPr/>
          <p:nvPr/>
        </p:nvSpPr>
        <p:spPr>
          <a:xfrm>
            <a:off x="4640400" y="3971880"/>
            <a:ext cx="102960" cy="5544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89" name=""/>
          <p:cNvSpPr/>
          <p:nvPr/>
        </p:nvSpPr>
        <p:spPr>
          <a:xfrm>
            <a:off x="4646520" y="3976560"/>
            <a:ext cx="90720" cy="4608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0" name=""/>
          <p:cNvSpPr/>
          <p:nvPr/>
        </p:nvSpPr>
        <p:spPr>
          <a:xfrm flipV="1">
            <a:off x="1521000" y="4009680"/>
            <a:ext cx="407880" cy="11916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1" name=""/>
          <p:cNvSpPr/>
          <p:nvPr/>
        </p:nvSpPr>
        <p:spPr>
          <a:xfrm>
            <a:off x="1908000" y="390204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2" name=""/>
          <p:cNvSpPr/>
          <p:nvPr/>
        </p:nvSpPr>
        <p:spPr>
          <a:xfrm>
            <a:off x="1940040" y="3902040"/>
            <a:ext cx="2988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3" name=""/>
          <p:cNvSpPr/>
          <p:nvPr/>
        </p:nvSpPr>
        <p:spPr>
          <a:xfrm>
            <a:off x="1893960" y="3983040"/>
            <a:ext cx="104760" cy="572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4" name=""/>
          <p:cNvSpPr/>
          <p:nvPr/>
        </p:nvSpPr>
        <p:spPr>
          <a:xfrm>
            <a:off x="1900080" y="3987720"/>
            <a:ext cx="92160" cy="478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" bIns="1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5" name=""/>
          <p:cNvSpPr/>
          <p:nvPr/>
        </p:nvSpPr>
        <p:spPr>
          <a:xfrm flipV="1">
            <a:off x="7184880" y="3676680"/>
            <a:ext cx="160560" cy="39384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6" name=""/>
          <p:cNvSpPr/>
          <p:nvPr/>
        </p:nvSpPr>
        <p:spPr>
          <a:xfrm>
            <a:off x="9277200" y="2997360"/>
            <a:ext cx="64044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SK-Enron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Distribution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LPG Import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7" name=""/>
          <p:cNvSpPr/>
          <p:nvPr/>
        </p:nvSpPr>
        <p:spPr>
          <a:xfrm>
            <a:off x="9201240" y="294804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8" name=""/>
          <p:cNvSpPr/>
          <p:nvPr/>
        </p:nvSpPr>
        <p:spPr>
          <a:xfrm>
            <a:off x="9021600" y="3052800"/>
            <a:ext cx="1238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9" name=""/>
          <p:cNvSpPr/>
          <p:nvPr/>
        </p:nvSpPr>
        <p:spPr>
          <a:xfrm>
            <a:off x="9029880" y="3057480"/>
            <a:ext cx="107640" cy="255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0" name=""/>
          <p:cNvSpPr/>
          <p:nvPr/>
        </p:nvSpPr>
        <p:spPr>
          <a:xfrm>
            <a:off x="9277200" y="3052800"/>
            <a:ext cx="1238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1" name=""/>
          <p:cNvSpPr/>
          <p:nvPr/>
        </p:nvSpPr>
        <p:spPr>
          <a:xfrm>
            <a:off x="9285120" y="3057480"/>
            <a:ext cx="108000" cy="255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2" name=""/>
          <p:cNvSpPr/>
          <p:nvPr/>
        </p:nvSpPr>
        <p:spPr>
          <a:xfrm>
            <a:off x="9159840" y="304020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3" name=""/>
          <p:cNvSpPr/>
          <p:nvPr/>
        </p:nvSpPr>
        <p:spPr>
          <a:xfrm>
            <a:off x="9159840" y="304488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4" name=""/>
          <p:cNvSpPr/>
          <p:nvPr/>
        </p:nvSpPr>
        <p:spPr>
          <a:xfrm>
            <a:off x="9248760" y="3040200"/>
            <a:ext cx="1440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5" name=""/>
          <p:cNvSpPr/>
          <p:nvPr/>
        </p:nvSpPr>
        <p:spPr>
          <a:xfrm>
            <a:off x="9256680" y="3044880"/>
            <a:ext cx="180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6" name=""/>
          <p:cNvSpPr/>
          <p:nvPr/>
        </p:nvSpPr>
        <p:spPr>
          <a:xfrm>
            <a:off x="9263160" y="304020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7" name=""/>
          <p:cNvSpPr/>
          <p:nvPr/>
        </p:nvSpPr>
        <p:spPr>
          <a:xfrm>
            <a:off x="9263160" y="304488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8" name=""/>
          <p:cNvSpPr/>
          <p:nvPr/>
        </p:nvSpPr>
        <p:spPr>
          <a:xfrm>
            <a:off x="9171000" y="3048120"/>
            <a:ext cx="79200" cy="4752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9" name=""/>
          <p:cNvSpPr/>
          <p:nvPr/>
        </p:nvSpPr>
        <p:spPr>
          <a:xfrm>
            <a:off x="9171000" y="3048120"/>
            <a:ext cx="79200" cy="4752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0" name=""/>
          <p:cNvSpPr/>
          <p:nvPr/>
        </p:nvSpPr>
        <p:spPr>
          <a:xfrm>
            <a:off x="9196560" y="3036960"/>
            <a:ext cx="31680" cy="1260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1" name=""/>
          <p:cNvSpPr/>
          <p:nvPr/>
        </p:nvSpPr>
        <p:spPr>
          <a:xfrm>
            <a:off x="9196560" y="3036960"/>
            <a:ext cx="31680" cy="1260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2" name=""/>
          <p:cNvSpPr/>
          <p:nvPr/>
        </p:nvSpPr>
        <p:spPr>
          <a:xfrm>
            <a:off x="9204480" y="3032280"/>
            <a:ext cx="10800" cy="4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3" name=""/>
          <p:cNvSpPr/>
          <p:nvPr/>
        </p:nvSpPr>
        <p:spPr>
          <a:xfrm>
            <a:off x="9186840" y="3029040"/>
            <a:ext cx="50760" cy="468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4" name=""/>
          <p:cNvSpPr/>
          <p:nvPr/>
        </p:nvSpPr>
        <p:spPr>
          <a:xfrm>
            <a:off x="9186840" y="3029040"/>
            <a:ext cx="50760" cy="468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5" name=""/>
          <p:cNvSpPr/>
          <p:nvPr/>
        </p:nvSpPr>
        <p:spPr>
          <a:xfrm>
            <a:off x="9177480" y="3025800"/>
            <a:ext cx="69840" cy="468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6" name=""/>
          <p:cNvSpPr/>
          <p:nvPr/>
        </p:nvSpPr>
        <p:spPr>
          <a:xfrm>
            <a:off x="9177480" y="3025800"/>
            <a:ext cx="69840" cy="468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7" name=""/>
          <p:cNvSpPr/>
          <p:nvPr/>
        </p:nvSpPr>
        <p:spPr>
          <a:xfrm>
            <a:off x="9145440" y="304020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8" name=""/>
          <p:cNvSpPr/>
          <p:nvPr/>
        </p:nvSpPr>
        <p:spPr>
          <a:xfrm>
            <a:off x="9145440" y="304488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9" name=""/>
          <p:cNvSpPr/>
          <p:nvPr/>
        </p:nvSpPr>
        <p:spPr>
          <a:xfrm>
            <a:off x="9156600" y="3044880"/>
            <a:ext cx="3240" cy="507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0" name=""/>
          <p:cNvSpPr/>
          <p:nvPr/>
        </p:nvSpPr>
        <p:spPr>
          <a:xfrm>
            <a:off x="9156600" y="3049560"/>
            <a:ext cx="3240" cy="396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0" bIns="-7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1" name=""/>
          <p:cNvSpPr/>
          <p:nvPr/>
        </p:nvSpPr>
        <p:spPr>
          <a:xfrm>
            <a:off x="9150120" y="2784600"/>
            <a:ext cx="5655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South Korea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Seoul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2" name=""/>
          <p:cNvSpPr/>
          <p:nvPr/>
        </p:nvSpPr>
        <p:spPr>
          <a:xfrm>
            <a:off x="7008120" y="3426120"/>
            <a:ext cx="228240" cy="19944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3" name=""/>
          <p:cNvSpPr/>
          <p:nvPr/>
        </p:nvSpPr>
        <p:spPr>
          <a:xfrm>
            <a:off x="7145640" y="3545280"/>
            <a:ext cx="98280" cy="2736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4" name=""/>
          <p:cNvSpPr/>
          <p:nvPr/>
        </p:nvSpPr>
        <p:spPr>
          <a:xfrm>
            <a:off x="6990120" y="3477600"/>
            <a:ext cx="105480" cy="1656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0240" bIns="-30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5" name=""/>
          <p:cNvSpPr/>
          <p:nvPr/>
        </p:nvSpPr>
        <p:spPr>
          <a:xfrm>
            <a:off x="6908760" y="3193920"/>
            <a:ext cx="4305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Dabhol-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Talasari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Pipeline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6" name=""/>
          <p:cNvSpPr/>
          <p:nvPr/>
        </p:nvSpPr>
        <p:spPr>
          <a:xfrm>
            <a:off x="4676760" y="2300400"/>
            <a:ext cx="112680" cy="164880"/>
          </a:xfrm>
          <a:custGeom>
            <a:avLst/>
            <a:gdLst/>
            <a:ahLst/>
            <a:rect l="l" t="t" r="r" b="b"/>
            <a:pathLst>
              <a:path w="170" h="568">
                <a:moveTo>
                  <a:pt x="85" y="568"/>
                </a:moveTo>
                <a:lnTo>
                  <a:pt x="95" y="568"/>
                </a:lnTo>
                <a:lnTo>
                  <a:pt x="102" y="566"/>
                </a:lnTo>
                <a:lnTo>
                  <a:pt x="110" y="563"/>
                </a:lnTo>
                <a:lnTo>
                  <a:pt x="118" y="559"/>
                </a:lnTo>
                <a:lnTo>
                  <a:pt x="126" y="553"/>
                </a:lnTo>
                <a:lnTo>
                  <a:pt x="133" y="547"/>
                </a:lnTo>
                <a:lnTo>
                  <a:pt x="139" y="539"/>
                </a:lnTo>
                <a:lnTo>
                  <a:pt x="145" y="530"/>
                </a:lnTo>
                <a:lnTo>
                  <a:pt x="156" y="511"/>
                </a:lnTo>
                <a:lnTo>
                  <a:pt x="164" y="489"/>
                </a:lnTo>
                <a:lnTo>
                  <a:pt x="168" y="464"/>
                </a:lnTo>
                <a:lnTo>
                  <a:pt x="170" y="439"/>
                </a:lnTo>
                <a:lnTo>
                  <a:pt x="168" y="408"/>
                </a:lnTo>
                <a:lnTo>
                  <a:pt x="158" y="370"/>
                </a:lnTo>
                <a:lnTo>
                  <a:pt x="147" y="324"/>
                </a:lnTo>
                <a:lnTo>
                  <a:pt x="133" y="272"/>
                </a:lnTo>
                <a:lnTo>
                  <a:pt x="120" y="212"/>
                </a:lnTo>
                <a:lnTo>
                  <a:pt x="106" y="148"/>
                </a:lnTo>
                <a:lnTo>
                  <a:pt x="101" y="114"/>
                </a:lnTo>
                <a:lnTo>
                  <a:pt x="95" y="77"/>
                </a:lnTo>
                <a:lnTo>
                  <a:pt x="91" y="40"/>
                </a:lnTo>
                <a:lnTo>
                  <a:pt x="89" y="4"/>
                </a:lnTo>
                <a:lnTo>
                  <a:pt x="89" y="0"/>
                </a:lnTo>
                <a:lnTo>
                  <a:pt x="87" y="0"/>
                </a:lnTo>
                <a:lnTo>
                  <a:pt x="85" y="2"/>
                </a:lnTo>
                <a:lnTo>
                  <a:pt x="83" y="6"/>
                </a:lnTo>
                <a:lnTo>
                  <a:pt x="79" y="19"/>
                </a:lnTo>
                <a:lnTo>
                  <a:pt x="73" y="42"/>
                </a:lnTo>
                <a:lnTo>
                  <a:pt x="60" y="102"/>
                </a:lnTo>
                <a:lnTo>
                  <a:pt x="43" y="177"/>
                </a:lnTo>
                <a:lnTo>
                  <a:pt x="27" y="258"/>
                </a:lnTo>
                <a:lnTo>
                  <a:pt x="14" y="333"/>
                </a:lnTo>
                <a:lnTo>
                  <a:pt x="4" y="397"/>
                </a:lnTo>
                <a:lnTo>
                  <a:pt x="0" y="439"/>
                </a:lnTo>
                <a:lnTo>
                  <a:pt x="2" y="464"/>
                </a:lnTo>
                <a:lnTo>
                  <a:pt x="8" y="489"/>
                </a:lnTo>
                <a:lnTo>
                  <a:pt x="16" y="511"/>
                </a:lnTo>
                <a:lnTo>
                  <a:pt x="25" y="530"/>
                </a:lnTo>
                <a:lnTo>
                  <a:pt x="31" y="539"/>
                </a:lnTo>
                <a:lnTo>
                  <a:pt x="39" y="547"/>
                </a:lnTo>
                <a:lnTo>
                  <a:pt x="45" y="553"/>
                </a:lnTo>
                <a:lnTo>
                  <a:pt x="52" y="559"/>
                </a:lnTo>
                <a:lnTo>
                  <a:pt x="60" y="563"/>
                </a:lnTo>
                <a:lnTo>
                  <a:pt x="68" y="566"/>
                </a:lnTo>
                <a:lnTo>
                  <a:pt x="77" y="568"/>
                </a:lnTo>
                <a:lnTo>
                  <a:pt x="85" y="568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7" name=""/>
          <p:cNvSpPr/>
          <p:nvPr/>
        </p:nvSpPr>
        <p:spPr>
          <a:xfrm>
            <a:off x="4681440" y="2313000"/>
            <a:ext cx="101520" cy="150840"/>
          </a:xfrm>
          <a:custGeom>
            <a:avLst/>
            <a:gdLst/>
            <a:ahLst/>
            <a:rect l="l" t="t" r="r" b="b"/>
            <a:pathLst>
              <a:path w="156" h="521">
                <a:moveTo>
                  <a:pt x="0" y="401"/>
                </a:moveTo>
                <a:lnTo>
                  <a:pt x="0" y="382"/>
                </a:lnTo>
                <a:lnTo>
                  <a:pt x="4" y="355"/>
                </a:lnTo>
                <a:lnTo>
                  <a:pt x="10" y="322"/>
                </a:lnTo>
                <a:lnTo>
                  <a:pt x="15" y="284"/>
                </a:lnTo>
                <a:lnTo>
                  <a:pt x="23" y="241"/>
                </a:lnTo>
                <a:lnTo>
                  <a:pt x="33" y="199"/>
                </a:lnTo>
                <a:lnTo>
                  <a:pt x="40" y="156"/>
                </a:lnTo>
                <a:lnTo>
                  <a:pt x="50" y="116"/>
                </a:lnTo>
                <a:lnTo>
                  <a:pt x="56" y="89"/>
                </a:lnTo>
                <a:lnTo>
                  <a:pt x="62" y="64"/>
                </a:lnTo>
                <a:lnTo>
                  <a:pt x="67" y="43"/>
                </a:lnTo>
                <a:lnTo>
                  <a:pt x="73" y="25"/>
                </a:lnTo>
                <a:lnTo>
                  <a:pt x="77" y="10"/>
                </a:lnTo>
                <a:lnTo>
                  <a:pt x="79" y="2"/>
                </a:lnTo>
                <a:lnTo>
                  <a:pt x="81" y="0"/>
                </a:lnTo>
                <a:lnTo>
                  <a:pt x="83" y="0"/>
                </a:lnTo>
                <a:lnTo>
                  <a:pt x="83" y="0"/>
                </a:lnTo>
                <a:lnTo>
                  <a:pt x="83" y="2"/>
                </a:lnTo>
                <a:lnTo>
                  <a:pt x="85" y="23"/>
                </a:lnTo>
                <a:lnTo>
                  <a:pt x="87" y="45"/>
                </a:lnTo>
                <a:lnTo>
                  <a:pt x="89" y="64"/>
                </a:lnTo>
                <a:lnTo>
                  <a:pt x="93" y="83"/>
                </a:lnTo>
                <a:lnTo>
                  <a:pt x="95" y="104"/>
                </a:lnTo>
                <a:lnTo>
                  <a:pt x="98" y="122"/>
                </a:lnTo>
                <a:lnTo>
                  <a:pt x="102" y="141"/>
                </a:lnTo>
                <a:lnTo>
                  <a:pt x="104" y="158"/>
                </a:lnTo>
                <a:lnTo>
                  <a:pt x="114" y="201"/>
                </a:lnTo>
                <a:lnTo>
                  <a:pt x="123" y="237"/>
                </a:lnTo>
                <a:lnTo>
                  <a:pt x="131" y="274"/>
                </a:lnTo>
                <a:lnTo>
                  <a:pt x="139" y="307"/>
                </a:lnTo>
                <a:lnTo>
                  <a:pt x="147" y="336"/>
                </a:lnTo>
                <a:lnTo>
                  <a:pt x="152" y="363"/>
                </a:lnTo>
                <a:lnTo>
                  <a:pt x="156" y="384"/>
                </a:lnTo>
                <a:lnTo>
                  <a:pt x="156" y="403"/>
                </a:lnTo>
                <a:lnTo>
                  <a:pt x="156" y="407"/>
                </a:lnTo>
                <a:lnTo>
                  <a:pt x="156" y="411"/>
                </a:lnTo>
                <a:lnTo>
                  <a:pt x="156" y="415"/>
                </a:lnTo>
                <a:lnTo>
                  <a:pt x="156" y="418"/>
                </a:lnTo>
                <a:lnTo>
                  <a:pt x="156" y="422"/>
                </a:lnTo>
                <a:lnTo>
                  <a:pt x="154" y="426"/>
                </a:lnTo>
                <a:lnTo>
                  <a:pt x="154" y="430"/>
                </a:lnTo>
                <a:lnTo>
                  <a:pt x="154" y="434"/>
                </a:lnTo>
                <a:lnTo>
                  <a:pt x="149" y="451"/>
                </a:lnTo>
                <a:lnTo>
                  <a:pt x="143" y="469"/>
                </a:lnTo>
                <a:lnTo>
                  <a:pt x="135" y="484"/>
                </a:lnTo>
                <a:lnTo>
                  <a:pt x="125" y="496"/>
                </a:lnTo>
                <a:lnTo>
                  <a:pt x="116" y="507"/>
                </a:lnTo>
                <a:lnTo>
                  <a:pt x="104" y="515"/>
                </a:lnTo>
                <a:lnTo>
                  <a:pt x="91" y="519"/>
                </a:lnTo>
                <a:lnTo>
                  <a:pt x="77" y="521"/>
                </a:lnTo>
                <a:lnTo>
                  <a:pt x="69" y="521"/>
                </a:lnTo>
                <a:lnTo>
                  <a:pt x="62" y="519"/>
                </a:lnTo>
                <a:lnTo>
                  <a:pt x="54" y="515"/>
                </a:lnTo>
                <a:lnTo>
                  <a:pt x="46" y="511"/>
                </a:lnTo>
                <a:lnTo>
                  <a:pt x="35" y="499"/>
                </a:lnTo>
                <a:lnTo>
                  <a:pt x="23" y="486"/>
                </a:lnTo>
                <a:lnTo>
                  <a:pt x="13" y="469"/>
                </a:lnTo>
                <a:lnTo>
                  <a:pt x="6" y="447"/>
                </a:lnTo>
                <a:lnTo>
                  <a:pt x="2" y="424"/>
                </a:lnTo>
                <a:lnTo>
                  <a:pt x="0" y="401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8" name=""/>
          <p:cNvSpPr/>
          <p:nvPr/>
        </p:nvSpPr>
        <p:spPr>
          <a:xfrm>
            <a:off x="4683240" y="2324160"/>
            <a:ext cx="96840" cy="137880"/>
          </a:xfrm>
          <a:custGeom>
            <a:avLst/>
            <a:gdLst/>
            <a:ahLst/>
            <a:rect l="l" t="t" r="r" b="b"/>
            <a:pathLst>
              <a:path w="145" h="474">
                <a:moveTo>
                  <a:pt x="0" y="364"/>
                </a:moveTo>
                <a:lnTo>
                  <a:pt x="2" y="347"/>
                </a:lnTo>
                <a:lnTo>
                  <a:pt x="6" y="322"/>
                </a:lnTo>
                <a:lnTo>
                  <a:pt x="9" y="291"/>
                </a:lnTo>
                <a:lnTo>
                  <a:pt x="15" y="256"/>
                </a:lnTo>
                <a:lnTo>
                  <a:pt x="23" y="219"/>
                </a:lnTo>
                <a:lnTo>
                  <a:pt x="31" y="181"/>
                </a:lnTo>
                <a:lnTo>
                  <a:pt x="40" y="142"/>
                </a:lnTo>
                <a:lnTo>
                  <a:pt x="48" y="106"/>
                </a:lnTo>
                <a:lnTo>
                  <a:pt x="54" y="81"/>
                </a:lnTo>
                <a:lnTo>
                  <a:pt x="60" y="58"/>
                </a:lnTo>
                <a:lnTo>
                  <a:pt x="65" y="38"/>
                </a:lnTo>
                <a:lnTo>
                  <a:pt x="69" y="23"/>
                </a:lnTo>
                <a:lnTo>
                  <a:pt x="73" y="11"/>
                </a:lnTo>
                <a:lnTo>
                  <a:pt x="77" y="4"/>
                </a:lnTo>
                <a:lnTo>
                  <a:pt x="79" y="2"/>
                </a:lnTo>
                <a:lnTo>
                  <a:pt x="79" y="0"/>
                </a:lnTo>
                <a:lnTo>
                  <a:pt x="81" y="2"/>
                </a:lnTo>
                <a:lnTo>
                  <a:pt x="81" y="4"/>
                </a:lnTo>
                <a:lnTo>
                  <a:pt x="83" y="23"/>
                </a:lnTo>
                <a:lnTo>
                  <a:pt x="85" y="42"/>
                </a:lnTo>
                <a:lnTo>
                  <a:pt x="87" y="59"/>
                </a:lnTo>
                <a:lnTo>
                  <a:pt x="89" y="77"/>
                </a:lnTo>
                <a:lnTo>
                  <a:pt x="92" y="96"/>
                </a:lnTo>
                <a:lnTo>
                  <a:pt x="94" y="113"/>
                </a:lnTo>
                <a:lnTo>
                  <a:pt x="98" y="129"/>
                </a:lnTo>
                <a:lnTo>
                  <a:pt x="100" y="146"/>
                </a:lnTo>
                <a:lnTo>
                  <a:pt x="108" y="183"/>
                </a:lnTo>
                <a:lnTo>
                  <a:pt x="116" y="217"/>
                </a:lnTo>
                <a:lnTo>
                  <a:pt x="123" y="250"/>
                </a:lnTo>
                <a:lnTo>
                  <a:pt x="131" y="281"/>
                </a:lnTo>
                <a:lnTo>
                  <a:pt x="137" y="308"/>
                </a:lnTo>
                <a:lnTo>
                  <a:pt x="143" y="331"/>
                </a:lnTo>
                <a:lnTo>
                  <a:pt x="145" y="352"/>
                </a:lnTo>
                <a:lnTo>
                  <a:pt x="145" y="370"/>
                </a:lnTo>
                <a:lnTo>
                  <a:pt x="145" y="372"/>
                </a:lnTo>
                <a:lnTo>
                  <a:pt x="145" y="376"/>
                </a:lnTo>
                <a:lnTo>
                  <a:pt x="145" y="379"/>
                </a:lnTo>
                <a:lnTo>
                  <a:pt x="145" y="383"/>
                </a:lnTo>
                <a:lnTo>
                  <a:pt x="143" y="387"/>
                </a:lnTo>
                <a:lnTo>
                  <a:pt x="143" y="389"/>
                </a:lnTo>
                <a:lnTo>
                  <a:pt x="143" y="393"/>
                </a:lnTo>
                <a:lnTo>
                  <a:pt x="143" y="397"/>
                </a:lnTo>
                <a:lnTo>
                  <a:pt x="137" y="412"/>
                </a:lnTo>
                <a:lnTo>
                  <a:pt x="131" y="428"/>
                </a:lnTo>
                <a:lnTo>
                  <a:pt x="125" y="441"/>
                </a:lnTo>
                <a:lnTo>
                  <a:pt x="116" y="453"/>
                </a:lnTo>
                <a:lnTo>
                  <a:pt x="106" y="462"/>
                </a:lnTo>
                <a:lnTo>
                  <a:pt x="94" y="468"/>
                </a:lnTo>
                <a:lnTo>
                  <a:pt x="83" y="472"/>
                </a:lnTo>
                <a:lnTo>
                  <a:pt x="71" y="474"/>
                </a:lnTo>
                <a:lnTo>
                  <a:pt x="63" y="474"/>
                </a:lnTo>
                <a:lnTo>
                  <a:pt x="58" y="472"/>
                </a:lnTo>
                <a:lnTo>
                  <a:pt x="50" y="468"/>
                </a:lnTo>
                <a:lnTo>
                  <a:pt x="44" y="464"/>
                </a:lnTo>
                <a:lnTo>
                  <a:pt x="33" y="455"/>
                </a:lnTo>
                <a:lnTo>
                  <a:pt x="21" y="441"/>
                </a:lnTo>
                <a:lnTo>
                  <a:pt x="13" y="426"/>
                </a:lnTo>
                <a:lnTo>
                  <a:pt x="6" y="406"/>
                </a:lnTo>
                <a:lnTo>
                  <a:pt x="2" y="385"/>
                </a:lnTo>
                <a:lnTo>
                  <a:pt x="0" y="364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9" name=""/>
          <p:cNvSpPr/>
          <p:nvPr/>
        </p:nvSpPr>
        <p:spPr>
          <a:xfrm>
            <a:off x="4687920" y="2335320"/>
            <a:ext cx="85680" cy="125280"/>
          </a:xfrm>
          <a:custGeom>
            <a:avLst/>
            <a:gdLst/>
            <a:ahLst/>
            <a:rect l="l" t="t" r="r" b="b"/>
            <a:pathLst>
              <a:path w="131" h="426">
                <a:moveTo>
                  <a:pt x="0" y="326"/>
                </a:moveTo>
                <a:lnTo>
                  <a:pt x="0" y="310"/>
                </a:lnTo>
                <a:lnTo>
                  <a:pt x="3" y="287"/>
                </a:lnTo>
                <a:lnTo>
                  <a:pt x="7" y="258"/>
                </a:lnTo>
                <a:lnTo>
                  <a:pt x="15" y="228"/>
                </a:lnTo>
                <a:lnTo>
                  <a:pt x="21" y="195"/>
                </a:lnTo>
                <a:lnTo>
                  <a:pt x="29" y="160"/>
                </a:lnTo>
                <a:lnTo>
                  <a:pt x="36" y="125"/>
                </a:lnTo>
                <a:lnTo>
                  <a:pt x="46" y="93"/>
                </a:lnTo>
                <a:lnTo>
                  <a:pt x="52" y="71"/>
                </a:lnTo>
                <a:lnTo>
                  <a:pt x="56" y="52"/>
                </a:lnTo>
                <a:lnTo>
                  <a:pt x="61" y="35"/>
                </a:lnTo>
                <a:lnTo>
                  <a:pt x="65" y="19"/>
                </a:lnTo>
                <a:lnTo>
                  <a:pt x="69" y="10"/>
                </a:lnTo>
                <a:lnTo>
                  <a:pt x="71" y="2"/>
                </a:lnTo>
                <a:lnTo>
                  <a:pt x="73" y="0"/>
                </a:lnTo>
                <a:lnTo>
                  <a:pt x="75" y="0"/>
                </a:lnTo>
                <a:lnTo>
                  <a:pt x="75" y="2"/>
                </a:lnTo>
                <a:lnTo>
                  <a:pt x="75" y="4"/>
                </a:lnTo>
                <a:lnTo>
                  <a:pt x="77" y="21"/>
                </a:lnTo>
                <a:lnTo>
                  <a:pt x="79" y="37"/>
                </a:lnTo>
                <a:lnTo>
                  <a:pt x="81" y="54"/>
                </a:lnTo>
                <a:lnTo>
                  <a:pt x="85" y="69"/>
                </a:lnTo>
                <a:lnTo>
                  <a:pt x="86" y="87"/>
                </a:lnTo>
                <a:lnTo>
                  <a:pt x="88" y="102"/>
                </a:lnTo>
                <a:lnTo>
                  <a:pt x="92" y="118"/>
                </a:lnTo>
                <a:lnTo>
                  <a:pt x="94" y="133"/>
                </a:lnTo>
                <a:lnTo>
                  <a:pt x="102" y="166"/>
                </a:lnTo>
                <a:lnTo>
                  <a:pt x="108" y="199"/>
                </a:lnTo>
                <a:lnTo>
                  <a:pt x="115" y="228"/>
                </a:lnTo>
                <a:lnTo>
                  <a:pt x="121" y="255"/>
                </a:lnTo>
                <a:lnTo>
                  <a:pt x="125" y="278"/>
                </a:lnTo>
                <a:lnTo>
                  <a:pt x="129" y="299"/>
                </a:lnTo>
                <a:lnTo>
                  <a:pt x="131" y="318"/>
                </a:lnTo>
                <a:lnTo>
                  <a:pt x="131" y="334"/>
                </a:lnTo>
                <a:lnTo>
                  <a:pt x="131" y="337"/>
                </a:lnTo>
                <a:lnTo>
                  <a:pt x="131" y="339"/>
                </a:lnTo>
                <a:lnTo>
                  <a:pt x="131" y="343"/>
                </a:lnTo>
                <a:lnTo>
                  <a:pt x="131" y="345"/>
                </a:lnTo>
                <a:lnTo>
                  <a:pt x="129" y="349"/>
                </a:lnTo>
                <a:lnTo>
                  <a:pt x="129" y="353"/>
                </a:lnTo>
                <a:lnTo>
                  <a:pt x="129" y="355"/>
                </a:lnTo>
                <a:lnTo>
                  <a:pt x="129" y="359"/>
                </a:lnTo>
                <a:lnTo>
                  <a:pt x="123" y="372"/>
                </a:lnTo>
                <a:lnTo>
                  <a:pt x="119" y="386"/>
                </a:lnTo>
                <a:lnTo>
                  <a:pt x="112" y="397"/>
                </a:lnTo>
                <a:lnTo>
                  <a:pt x="104" y="407"/>
                </a:lnTo>
                <a:lnTo>
                  <a:pt x="94" y="414"/>
                </a:lnTo>
                <a:lnTo>
                  <a:pt x="85" y="422"/>
                </a:lnTo>
                <a:lnTo>
                  <a:pt x="75" y="424"/>
                </a:lnTo>
                <a:lnTo>
                  <a:pt x="63" y="426"/>
                </a:lnTo>
                <a:lnTo>
                  <a:pt x="52" y="424"/>
                </a:lnTo>
                <a:lnTo>
                  <a:pt x="38" y="416"/>
                </a:lnTo>
                <a:lnTo>
                  <a:pt x="29" y="409"/>
                </a:lnTo>
                <a:lnTo>
                  <a:pt x="19" y="395"/>
                </a:lnTo>
                <a:lnTo>
                  <a:pt x="11" y="382"/>
                </a:lnTo>
                <a:lnTo>
                  <a:pt x="5" y="364"/>
                </a:lnTo>
                <a:lnTo>
                  <a:pt x="2" y="345"/>
                </a:lnTo>
                <a:lnTo>
                  <a:pt x="0" y="326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0" name=""/>
          <p:cNvSpPr/>
          <p:nvPr/>
        </p:nvSpPr>
        <p:spPr>
          <a:xfrm>
            <a:off x="4689360" y="2349360"/>
            <a:ext cx="81000" cy="109800"/>
          </a:xfrm>
          <a:custGeom>
            <a:avLst/>
            <a:gdLst/>
            <a:ahLst/>
            <a:rect l="l" t="t" r="r" b="b"/>
            <a:pathLst>
              <a:path w="122" h="377">
                <a:moveTo>
                  <a:pt x="0" y="287"/>
                </a:moveTo>
                <a:lnTo>
                  <a:pt x="2" y="271"/>
                </a:lnTo>
                <a:lnTo>
                  <a:pt x="4" y="252"/>
                </a:lnTo>
                <a:lnTo>
                  <a:pt x="10" y="227"/>
                </a:lnTo>
                <a:lnTo>
                  <a:pt x="16" y="198"/>
                </a:lnTo>
                <a:lnTo>
                  <a:pt x="22" y="169"/>
                </a:lnTo>
                <a:lnTo>
                  <a:pt x="29" y="138"/>
                </a:lnTo>
                <a:lnTo>
                  <a:pt x="37" y="107"/>
                </a:lnTo>
                <a:lnTo>
                  <a:pt x="45" y="80"/>
                </a:lnTo>
                <a:lnTo>
                  <a:pt x="51" y="61"/>
                </a:lnTo>
                <a:lnTo>
                  <a:pt x="54" y="44"/>
                </a:lnTo>
                <a:lnTo>
                  <a:pt x="60" y="28"/>
                </a:lnTo>
                <a:lnTo>
                  <a:pt x="64" y="15"/>
                </a:lnTo>
                <a:lnTo>
                  <a:pt x="66" y="7"/>
                </a:lnTo>
                <a:lnTo>
                  <a:pt x="70" y="1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4" y="1"/>
                </a:lnTo>
                <a:lnTo>
                  <a:pt x="76" y="17"/>
                </a:lnTo>
                <a:lnTo>
                  <a:pt x="78" y="32"/>
                </a:lnTo>
                <a:lnTo>
                  <a:pt x="80" y="48"/>
                </a:lnTo>
                <a:lnTo>
                  <a:pt x="82" y="61"/>
                </a:lnTo>
                <a:lnTo>
                  <a:pt x="83" y="77"/>
                </a:lnTo>
                <a:lnTo>
                  <a:pt x="87" y="90"/>
                </a:lnTo>
                <a:lnTo>
                  <a:pt x="89" y="104"/>
                </a:lnTo>
                <a:lnTo>
                  <a:pt x="91" y="117"/>
                </a:lnTo>
                <a:lnTo>
                  <a:pt x="97" y="148"/>
                </a:lnTo>
                <a:lnTo>
                  <a:pt x="103" y="177"/>
                </a:lnTo>
                <a:lnTo>
                  <a:pt x="109" y="202"/>
                </a:lnTo>
                <a:lnTo>
                  <a:pt x="114" y="225"/>
                </a:lnTo>
                <a:lnTo>
                  <a:pt x="118" y="248"/>
                </a:lnTo>
                <a:lnTo>
                  <a:pt x="120" y="267"/>
                </a:lnTo>
                <a:lnTo>
                  <a:pt x="122" y="283"/>
                </a:lnTo>
                <a:lnTo>
                  <a:pt x="120" y="296"/>
                </a:lnTo>
                <a:lnTo>
                  <a:pt x="120" y="300"/>
                </a:lnTo>
                <a:lnTo>
                  <a:pt x="120" y="302"/>
                </a:lnTo>
                <a:lnTo>
                  <a:pt x="120" y="304"/>
                </a:lnTo>
                <a:lnTo>
                  <a:pt x="120" y="308"/>
                </a:lnTo>
                <a:lnTo>
                  <a:pt x="118" y="310"/>
                </a:lnTo>
                <a:lnTo>
                  <a:pt x="118" y="314"/>
                </a:lnTo>
                <a:lnTo>
                  <a:pt x="118" y="316"/>
                </a:lnTo>
                <a:lnTo>
                  <a:pt x="118" y="317"/>
                </a:lnTo>
                <a:lnTo>
                  <a:pt x="114" y="331"/>
                </a:lnTo>
                <a:lnTo>
                  <a:pt x="109" y="343"/>
                </a:lnTo>
                <a:lnTo>
                  <a:pt x="103" y="352"/>
                </a:lnTo>
                <a:lnTo>
                  <a:pt x="95" y="362"/>
                </a:lnTo>
                <a:lnTo>
                  <a:pt x="87" y="368"/>
                </a:lnTo>
                <a:lnTo>
                  <a:pt x="78" y="373"/>
                </a:lnTo>
                <a:lnTo>
                  <a:pt x="68" y="375"/>
                </a:lnTo>
                <a:lnTo>
                  <a:pt x="58" y="377"/>
                </a:lnTo>
                <a:lnTo>
                  <a:pt x="47" y="375"/>
                </a:lnTo>
                <a:lnTo>
                  <a:pt x="37" y="370"/>
                </a:lnTo>
                <a:lnTo>
                  <a:pt x="27" y="360"/>
                </a:lnTo>
                <a:lnTo>
                  <a:pt x="18" y="350"/>
                </a:lnTo>
                <a:lnTo>
                  <a:pt x="12" y="337"/>
                </a:lnTo>
                <a:lnTo>
                  <a:pt x="6" y="321"/>
                </a:lnTo>
                <a:lnTo>
                  <a:pt x="2" y="304"/>
                </a:lnTo>
                <a:lnTo>
                  <a:pt x="0" y="287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1" name=""/>
          <p:cNvSpPr/>
          <p:nvPr/>
        </p:nvSpPr>
        <p:spPr>
          <a:xfrm>
            <a:off x="4694400" y="2362320"/>
            <a:ext cx="69840" cy="95040"/>
          </a:xfrm>
          <a:custGeom>
            <a:avLst/>
            <a:gdLst/>
            <a:ahLst/>
            <a:rect l="l" t="t" r="r" b="b"/>
            <a:pathLst>
              <a:path w="108" h="329">
                <a:moveTo>
                  <a:pt x="0" y="249"/>
                </a:moveTo>
                <a:lnTo>
                  <a:pt x="2" y="235"/>
                </a:lnTo>
                <a:lnTo>
                  <a:pt x="4" y="218"/>
                </a:lnTo>
                <a:lnTo>
                  <a:pt x="8" y="195"/>
                </a:lnTo>
                <a:lnTo>
                  <a:pt x="14" y="171"/>
                </a:lnTo>
                <a:lnTo>
                  <a:pt x="20" y="144"/>
                </a:lnTo>
                <a:lnTo>
                  <a:pt x="27" y="117"/>
                </a:lnTo>
                <a:lnTo>
                  <a:pt x="33" y="92"/>
                </a:lnTo>
                <a:lnTo>
                  <a:pt x="41" y="67"/>
                </a:lnTo>
                <a:lnTo>
                  <a:pt x="47" y="52"/>
                </a:lnTo>
                <a:lnTo>
                  <a:pt x="50" y="37"/>
                </a:lnTo>
                <a:lnTo>
                  <a:pt x="54" y="23"/>
                </a:lnTo>
                <a:lnTo>
                  <a:pt x="58" y="13"/>
                </a:lnTo>
                <a:lnTo>
                  <a:pt x="62" y="6"/>
                </a:lnTo>
                <a:lnTo>
                  <a:pt x="64" y="0"/>
                </a:lnTo>
                <a:lnTo>
                  <a:pt x="68" y="0"/>
                </a:lnTo>
                <a:lnTo>
                  <a:pt x="68" y="2"/>
                </a:lnTo>
                <a:lnTo>
                  <a:pt x="70" y="15"/>
                </a:lnTo>
                <a:lnTo>
                  <a:pt x="72" y="29"/>
                </a:lnTo>
                <a:lnTo>
                  <a:pt x="74" y="42"/>
                </a:lnTo>
                <a:lnTo>
                  <a:pt x="76" y="54"/>
                </a:lnTo>
                <a:lnTo>
                  <a:pt x="79" y="67"/>
                </a:lnTo>
                <a:lnTo>
                  <a:pt x="81" y="79"/>
                </a:lnTo>
                <a:lnTo>
                  <a:pt x="83" y="92"/>
                </a:lnTo>
                <a:lnTo>
                  <a:pt x="85" y="104"/>
                </a:lnTo>
                <a:lnTo>
                  <a:pt x="91" y="131"/>
                </a:lnTo>
                <a:lnTo>
                  <a:pt x="95" y="156"/>
                </a:lnTo>
                <a:lnTo>
                  <a:pt x="99" y="177"/>
                </a:lnTo>
                <a:lnTo>
                  <a:pt x="103" y="198"/>
                </a:lnTo>
                <a:lnTo>
                  <a:pt x="106" y="218"/>
                </a:lnTo>
                <a:lnTo>
                  <a:pt x="108" y="235"/>
                </a:lnTo>
                <a:lnTo>
                  <a:pt x="108" y="249"/>
                </a:lnTo>
                <a:lnTo>
                  <a:pt x="106" y="262"/>
                </a:lnTo>
                <a:lnTo>
                  <a:pt x="106" y="264"/>
                </a:lnTo>
                <a:lnTo>
                  <a:pt x="106" y="266"/>
                </a:lnTo>
                <a:lnTo>
                  <a:pt x="106" y="268"/>
                </a:lnTo>
                <a:lnTo>
                  <a:pt x="106" y="270"/>
                </a:lnTo>
                <a:lnTo>
                  <a:pt x="104" y="274"/>
                </a:lnTo>
                <a:lnTo>
                  <a:pt x="104" y="275"/>
                </a:lnTo>
                <a:lnTo>
                  <a:pt x="104" y="277"/>
                </a:lnTo>
                <a:lnTo>
                  <a:pt x="104" y="279"/>
                </a:lnTo>
                <a:lnTo>
                  <a:pt x="101" y="291"/>
                </a:lnTo>
                <a:lnTo>
                  <a:pt x="95" y="301"/>
                </a:lnTo>
                <a:lnTo>
                  <a:pt x="89" y="308"/>
                </a:lnTo>
                <a:lnTo>
                  <a:pt x="83" y="316"/>
                </a:lnTo>
                <a:lnTo>
                  <a:pt x="76" y="322"/>
                </a:lnTo>
                <a:lnTo>
                  <a:pt x="68" y="326"/>
                </a:lnTo>
                <a:lnTo>
                  <a:pt x="60" y="329"/>
                </a:lnTo>
                <a:lnTo>
                  <a:pt x="50" y="329"/>
                </a:lnTo>
                <a:lnTo>
                  <a:pt x="41" y="328"/>
                </a:lnTo>
                <a:lnTo>
                  <a:pt x="31" y="322"/>
                </a:lnTo>
                <a:lnTo>
                  <a:pt x="23" y="314"/>
                </a:lnTo>
                <a:lnTo>
                  <a:pt x="16" y="304"/>
                </a:lnTo>
                <a:lnTo>
                  <a:pt x="10" y="293"/>
                </a:lnTo>
                <a:lnTo>
                  <a:pt x="4" y="279"/>
                </a:lnTo>
                <a:lnTo>
                  <a:pt x="2" y="264"/>
                </a:lnTo>
                <a:lnTo>
                  <a:pt x="0" y="249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2" name=""/>
          <p:cNvSpPr/>
          <p:nvPr/>
        </p:nvSpPr>
        <p:spPr>
          <a:xfrm>
            <a:off x="4697280" y="2373480"/>
            <a:ext cx="63720" cy="82440"/>
          </a:xfrm>
          <a:custGeom>
            <a:avLst/>
            <a:gdLst/>
            <a:ahLst/>
            <a:rect l="l" t="t" r="r" b="b"/>
            <a:pathLst>
              <a:path w="97" h="284">
                <a:moveTo>
                  <a:pt x="0" y="212"/>
                </a:moveTo>
                <a:lnTo>
                  <a:pt x="0" y="201"/>
                </a:lnTo>
                <a:lnTo>
                  <a:pt x="2" y="185"/>
                </a:lnTo>
                <a:lnTo>
                  <a:pt x="6" y="166"/>
                </a:lnTo>
                <a:lnTo>
                  <a:pt x="12" y="145"/>
                </a:lnTo>
                <a:lnTo>
                  <a:pt x="17" y="122"/>
                </a:lnTo>
                <a:lnTo>
                  <a:pt x="23" y="101"/>
                </a:lnTo>
                <a:lnTo>
                  <a:pt x="31" y="77"/>
                </a:lnTo>
                <a:lnTo>
                  <a:pt x="39" y="58"/>
                </a:lnTo>
                <a:lnTo>
                  <a:pt x="42" y="45"/>
                </a:lnTo>
                <a:lnTo>
                  <a:pt x="46" y="31"/>
                </a:lnTo>
                <a:lnTo>
                  <a:pt x="50" y="22"/>
                </a:lnTo>
                <a:lnTo>
                  <a:pt x="54" y="12"/>
                </a:lnTo>
                <a:lnTo>
                  <a:pt x="58" y="6"/>
                </a:lnTo>
                <a:lnTo>
                  <a:pt x="60" y="2"/>
                </a:lnTo>
                <a:lnTo>
                  <a:pt x="62" y="0"/>
                </a:lnTo>
                <a:lnTo>
                  <a:pt x="64" y="4"/>
                </a:lnTo>
                <a:lnTo>
                  <a:pt x="66" y="16"/>
                </a:lnTo>
                <a:lnTo>
                  <a:pt x="68" y="27"/>
                </a:lnTo>
                <a:lnTo>
                  <a:pt x="70" y="37"/>
                </a:lnTo>
                <a:lnTo>
                  <a:pt x="71" y="49"/>
                </a:lnTo>
                <a:lnTo>
                  <a:pt x="73" y="60"/>
                </a:lnTo>
                <a:lnTo>
                  <a:pt x="75" y="72"/>
                </a:lnTo>
                <a:lnTo>
                  <a:pt x="77" y="81"/>
                </a:lnTo>
                <a:lnTo>
                  <a:pt x="79" y="93"/>
                </a:lnTo>
                <a:lnTo>
                  <a:pt x="83" y="114"/>
                </a:lnTo>
                <a:lnTo>
                  <a:pt x="87" y="137"/>
                </a:lnTo>
                <a:lnTo>
                  <a:pt x="91" y="156"/>
                </a:lnTo>
                <a:lnTo>
                  <a:pt x="93" y="174"/>
                </a:lnTo>
                <a:lnTo>
                  <a:pt x="95" y="191"/>
                </a:lnTo>
                <a:lnTo>
                  <a:pt x="97" y="205"/>
                </a:lnTo>
                <a:lnTo>
                  <a:pt x="95" y="218"/>
                </a:lnTo>
                <a:lnTo>
                  <a:pt x="93" y="228"/>
                </a:lnTo>
                <a:lnTo>
                  <a:pt x="93" y="230"/>
                </a:lnTo>
                <a:lnTo>
                  <a:pt x="93" y="232"/>
                </a:lnTo>
                <a:lnTo>
                  <a:pt x="93" y="234"/>
                </a:lnTo>
                <a:lnTo>
                  <a:pt x="93" y="235"/>
                </a:lnTo>
                <a:lnTo>
                  <a:pt x="91" y="237"/>
                </a:lnTo>
                <a:lnTo>
                  <a:pt x="91" y="239"/>
                </a:lnTo>
                <a:lnTo>
                  <a:pt x="91" y="241"/>
                </a:lnTo>
                <a:lnTo>
                  <a:pt x="91" y="243"/>
                </a:lnTo>
                <a:lnTo>
                  <a:pt x="87" y="253"/>
                </a:lnTo>
                <a:lnTo>
                  <a:pt x="83" y="261"/>
                </a:lnTo>
                <a:lnTo>
                  <a:pt x="77" y="266"/>
                </a:lnTo>
                <a:lnTo>
                  <a:pt x="71" y="274"/>
                </a:lnTo>
                <a:lnTo>
                  <a:pt x="66" y="278"/>
                </a:lnTo>
                <a:lnTo>
                  <a:pt x="58" y="282"/>
                </a:lnTo>
                <a:lnTo>
                  <a:pt x="50" y="284"/>
                </a:lnTo>
                <a:lnTo>
                  <a:pt x="42" y="284"/>
                </a:lnTo>
                <a:lnTo>
                  <a:pt x="35" y="282"/>
                </a:lnTo>
                <a:lnTo>
                  <a:pt x="25" y="276"/>
                </a:lnTo>
                <a:lnTo>
                  <a:pt x="19" y="270"/>
                </a:lnTo>
                <a:lnTo>
                  <a:pt x="12" y="261"/>
                </a:lnTo>
                <a:lnTo>
                  <a:pt x="8" y="251"/>
                </a:lnTo>
                <a:lnTo>
                  <a:pt x="2" y="239"/>
                </a:lnTo>
                <a:lnTo>
                  <a:pt x="0" y="226"/>
                </a:lnTo>
                <a:lnTo>
                  <a:pt x="0" y="212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3" name=""/>
          <p:cNvSpPr/>
          <p:nvPr/>
        </p:nvSpPr>
        <p:spPr>
          <a:xfrm>
            <a:off x="4700520" y="2384280"/>
            <a:ext cx="55800" cy="69840"/>
          </a:xfrm>
          <a:custGeom>
            <a:avLst/>
            <a:gdLst/>
            <a:ahLst/>
            <a:rect l="l" t="t" r="r" b="b"/>
            <a:pathLst>
              <a:path w="85" h="235">
                <a:moveTo>
                  <a:pt x="0" y="173"/>
                </a:moveTo>
                <a:lnTo>
                  <a:pt x="2" y="164"/>
                </a:lnTo>
                <a:lnTo>
                  <a:pt x="4" y="150"/>
                </a:lnTo>
                <a:lnTo>
                  <a:pt x="8" y="133"/>
                </a:lnTo>
                <a:lnTo>
                  <a:pt x="11" y="115"/>
                </a:lnTo>
                <a:lnTo>
                  <a:pt x="17" y="98"/>
                </a:lnTo>
                <a:lnTo>
                  <a:pt x="23" y="79"/>
                </a:lnTo>
                <a:lnTo>
                  <a:pt x="31" y="61"/>
                </a:lnTo>
                <a:lnTo>
                  <a:pt x="37" y="44"/>
                </a:lnTo>
                <a:lnTo>
                  <a:pt x="40" y="33"/>
                </a:lnTo>
                <a:lnTo>
                  <a:pt x="44" y="23"/>
                </a:lnTo>
                <a:lnTo>
                  <a:pt x="48" y="15"/>
                </a:lnTo>
                <a:lnTo>
                  <a:pt x="52" y="7"/>
                </a:lnTo>
                <a:lnTo>
                  <a:pt x="54" y="4"/>
                </a:lnTo>
                <a:lnTo>
                  <a:pt x="56" y="0"/>
                </a:lnTo>
                <a:lnTo>
                  <a:pt x="60" y="0"/>
                </a:lnTo>
                <a:lnTo>
                  <a:pt x="60" y="2"/>
                </a:lnTo>
                <a:lnTo>
                  <a:pt x="62" y="11"/>
                </a:lnTo>
                <a:lnTo>
                  <a:pt x="64" y="21"/>
                </a:lnTo>
                <a:lnTo>
                  <a:pt x="66" y="31"/>
                </a:lnTo>
                <a:lnTo>
                  <a:pt x="67" y="40"/>
                </a:lnTo>
                <a:lnTo>
                  <a:pt x="69" y="50"/>
                </a:lnTo>
                <a:lnTo>
                  <a:pt x="71" y="60"/>
                </a:lnTo>
                <a:lnTo>
                  <a:pt x="73" y="69"/>
                </a:lnTo>
                <a:lnTo>
                  <a:pt x="75" y="77"/>
                </a:lnTo>
                <a:lnTo>
                  <a:pt x="77" y="96"/>
                </a:lnTo>
                <a:lnTo>
                  <a:pt x="81" y="115"/>
                </a:lnTo>
                <a:lnTo>
                  <a:pt x="83" y="131"/>
                </a:lnTo>
                <a:lnTo>
                  <a:pt x="85" y="146"/>
                </a:lnTo>
                <a:lnTo>
                  <a:pt x="85" y="160"/>
                </a:lnTo>
                <a:lnTo>
                  <a:pt x="85" y="173"/>
                </a:lnTo>
                <a:lnTo>
                  <a:pt x="85" y="183"/>
                </a:lnTo>
                <a:lnTo>
                  <a:pt x="83" y="191"/>
                </a:lnTo>
                <a:lnTo>
                  <a:pt x="81" y="192"/>
                </a:lnTo>
                <a:lnTo>
                  <a:pt x="81" y="194"/>
                </a:lnTo>
                <a:lnTo>
                  <a:pt x="81" y="196"/>
                </a:lnTo>
                <a:lnTo>
                  <a:pt x="81" y="198"/>
                </a:lnTo>
                <a:lnTo>
                  <a:pt x="79" y="198"/>
                </a:lnTo>
                <a:lnTo>
                  <a:pt x="79" y="200"/>
                </a:lnTo>
                <a:lnTo>
                  <a:pt x="79" y="202"/>
                </a:lnTo>
                <a:lnTo>
                  <a:pt x="79" y="204"/>
                </a:lnTo>
                <a:lnTo>
                  <a:pt x="75" y="210"/>
                </a:lnTo>
                <a:lnTo>
                  <a:pt x="71" y="218"/>
                </a:lnTo>
                <a:lnTo>
                  <a:pt x="66" y="223"/>
                </a:lnTo>
                <a:lnTo>
                  <a:pt x="62" y="227"/>
                </a:lnTo>
                <a:lnTo>
                  <a:pt x="56" y="231"/>
                </a:lnTo>
                <a:lnTo>
                  <a:pt x="50" y="233"/>
                </a:lnTo>
                <a:lnTo>
                  <a:pt x="44" y="235"/>
                </a:lnTo>
                <a:lnTo>
                  <a:pt x="37" y="235"/>
                </a:lnTo>
                <a:lnTo>
                  <a:pt x="31" y="233"/>
                </a:lnTo>
                <a:lnTo>
                  <a:pt x="23" y="227"/>
                </a:lnTo>
                <a:lnTo>
                  <a:pt x="17" y="221"/>
                </a:lnTo>
                <a:lnTo>
                  <a:pt x="11" y="216"/>
                </a:lnTo>
                <a:lnTo>
                  <a:pt x="6" y="206"/>
                </a:lnTo>
                <a:lnTo>
                  <a:pt x="4" y="196"/>
                </a:lnTo>
                <a:lnTo>
                  <a:pt x="2" y="185"/>
                </a:lnTo>
                <a:lnTo>
                  <a:pt x="0" y="173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4" name=""/>
          <p:cNvSpPr/>
          <p:nvPr/>
        </p:nvSpPr>
        <p:spPr>
          <a:xfrm>
            <a:off x="4705200" y="2397240"/>
            <a:ext cx="47880" cy="54000"/>
          </a:xfrm>
          <a:custGeom>
            <a:avLst/>
            <a:gdLst/>
            <a:ahLst/>
            <a:rect l="l" t="t" r="r" b="b"/>
            <a:pathLst>
              <a:path w="75" h="187">
                <a:moveTo>
                  <a:pt x="0" y="137"/>
                </a:moveTo>
                <a:lnTo>
                  <a:pt x="0" y="127"/>
                </a:lnTo>
                <a:lnTo>
                  <a:pt x="2" y="116"/>
                </a:lnTo>
                <a:lnTo>
                  <a:pt x="5" y="102"/>
                </a:lnTo>
                <a:lnTo>
                  <a:pt x="9" y="87"/>
                </a:lnTo>
                <a:lnTo>
                  <a:pt x="15" y="73"/>
                </a:lnTo>
                <a:lnTo>
                  <a:pt x="21" y="58"/>
                </a:lnTo>
                <a:lnTo>
                  <a:pt x="27" y="45"/>
                </a:lnTo>
                <a:lnTo>
                  <a:pt x="32" y="33"/>
                </a:lnTo>
                <a:lnTo>
                  <a:pt x="36" y="23"/>
                </a:lnTo>
                <a:lnTo>
                  <a:pt x="40" y="18"/>
                </a:lnTo>
                <a:lnTo>
                  <a:pt x="44" y="10"/>
                </a:lnTo>
                <a:lnTo>
                  <a:pt x="46" y="6"/>
                </a:lnTo>
                <a:lnTo>
                  <a:pt x="50" y="2"/>
                </a:lnTo>
                <a:lnTo>
                  <a:pt x="52" y="0"/>
                </a:lnTo>
                <a:lnTo>
                  <a:pt x="54" y="0"/>
                </a:lnTo>
                <a:lnTo>
                  <a:pt x="56" y="2"/>
                </a:lnTo>
                <a:lnTo>
                  <a:pt x="58" y="10"/>
                </a:lnTo>
                <a:lnTo>
                  <a:pt x="60" y="18"/>
                </a:lnTo>
                <a:lnTo>
                  <a:pt x="61" y="25"/>
                </a:lnTo>
                <a:lnTo>
                  <a:pt x="63" y="33"/>
                </a:lnTo>
                <a:lnTo>
                  <a:pt x="65" y="41"/>
                </a:lnTo>
                <a:lnTo>
                  <a:pt x="65" y="48"/>
                </a:lnTo>
                <a:lnTo>
                  <a:pt x="67" y="56"/>
                </a:lnTo>
                <a:lnTo>
                  <a:pt x="69" y="64"/>
                </a:lnTo>
                <a:lnTo>
                  <a:pt x="71" y="79"/>
                </a:lnTo>
                <a:lnTo>
                  <a:pt x="73" y="95"/>
                </a:lnTo>
                <a:lnTo>
                  <a:pt x="73" y="108"/>
                </a:lnTo>
                <a:lnTo>
                  <a:pt x="75" y="120"/>
                </a:lnTo>
                <a:lnTo>
                  <a:pt x="75" y="131"/>
                </a:lnTo>
                <a:lnTo>
                  <a:pt x="73" y="141"/>
                </a:lnTo>
                <a:lnTo>
                  <a:pt x="71" y="149"/>
                </a:lnTo>
                <a:lnTo>
                  <a:pt x="69" y="156"/>
                </a:lnTo>
                <a:lnTo>
                  <a:pt x="67" y="156"/>
                </a:lnTo>
                <a:lnTo>
                  <a:pt x="67" y="158"/>
                </a:lnTo>
                <a:lnTo>
                  <a:pt x="67" y="158"/>
                </a:lnTo>
                <a:lnTo>
                  <a:pt x="67" y="160"/>
                </a:lnTo>
                <a:lnTo>
                  <a:pt x="65" y="162"/>
                </a:lnTo>
                <a:lnTo>
                  <a:pt x="65" y="162"/>
                </a:lnTo>
                <a:lnTo>
                  <a:pt x="65" y="164"/>
                </a:lnTo>
                <a:lnTo>
                  <a:pt x="65" y="164"/>
                </a:lnTo>
                <a:lnTo>
                  <a:pt x="61" y="170"/>
                </a:lnTo>
                <a:lnTo>
                  <a:pt x="58" y="176"/>
                </a:lnTo>
                <a:lnTo>
                  <a:pt x="54" y="179"/>
                </a:lnTo>
                <a:lnTo>
                  <a:pt x="50" y="183"/>
                </a:lnTo>
                <a:lnTo>
                  <a:pt x="44" y="185"/>
                </a:lnTo>
                <a:lnTo>
                  <a:pt x="40" y="187"/>
                </a:lnTo>
                <a:lnTo>
                  <a:pt x="34" y="187"/>
                </a:lnTo>
                <a:lnTo>
                  <a:pt x="31" y="187"/>
                </a:lnTo>
                <a:lnTo>
                  <a:pt x="23" y="185"/>
                </a:lnTo>
                <a:lnTo>
                  <a:pt x="17" y="181"/>
                </a:lnTo>
                <a:lnTo>
                  <a:pt x="13" y="176"/>
                </a:lnTo>
                <a:lnTo>
                  <a:pt x="7" y="170"/>
                </a:lnTo>
                <a:lnTo>
                  <a:pt x="4" y="162"/>
                </a:lnTo>
                <a:lnTo>
                  <a:pt x="2" y="154"/>
                </a:lnTo>
                <a:lnTo>
                  <a:pt x="0" y="145"/>
                </a:lnTo>
                <a:lnTo>
                  <a:pt x="0" y="137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5" name=""/>
          <p:cNvSpPr/>
          <p:nvPr/>
        </p:nvSpPr>
        <p:spPr>
          <a:xfrm>
            <a:off x="4705200" y="2409840"/>
            <a:ext cx="44640" cy="41400"/>
          </a:xfrm>
          <a:custGeom>
            <a:avLst/>
            <a:gdLst/>
            <a:ahLst/>
            <a:rect l="l" t="t" r="r" b="b"/>
            <a:pathLst>
              <a:path w="67" h="138">
                <a:moveTo>
                  <a:pt x="0" y="98"/>
                </a:moveTo>
                <a:lnTo>
                  <a:pt x="1" y="88"/>
                </a:lnTo>
                <a:lnTo>
                  <a:pt x="3" y="79"/>
                </a:lnTo>
                <a:lnTo>
                  <a:pt x="5" y="69"/>
                </a:lnTo>
                <a:lnTo>
                  <a:pt x="9" y="59"/>
                </a:lnTo>
                <a:lnTo>
                  <a:pt x="15" y="48"/>
                </a:lnTo>
                <a:lnTo>
                  <a:pt x="21" y="36"/>
                </a:lnTo>
                <a:lnTo>
                  <a:pt x="27" y="27"/>
                </a:lnTo>
                <a:lnTo>
                  <a:pt x="32" y="19"/>
                </a:lnTo>
                <a:lnTo>
                  <a:pt x="34" y="13"/>
                </a:lnTo>
                <a:lnTo>
                  <a:pt x="38" y="9"/>
                </a:lnTo>
                <a:lnTo>
                  <a:pt x="42" y="5"/>
                </a:lnTo>
                <a:lnTo>
                  <a:pt x="44" y="2"/>
                </a:lnTo>
                <a:lnTo>
                  <a:pt x="46" y="0"/>
                </a:lnTo>
                <a:lnTo>
                  <a:pt x="48" y="0"/>
                </a:lnTo>
                <a:lnTo>
                  <a:pt x="50" y="0"/>
                </a:lnTo>
                <a:lnTo>
                  <a:pt x="52" y="2"/>
                </a:lnTo>
                <a:lnTo>
                  <a:pt x="54" y="7"/>
                </a:lnTo>
                <a:lnTo>
                  <a:pt x="56" y="13"/>
                </a:lnTo>
                <a:lnTo>
                  <a:pt x="57" y="19"/>
                </a:lnTo>
                <a:lnTo>
                  <a:pt x="59" y="25"/>
                </a:lnTo>
                <a:lnTo>
                  <a:pt x="61" y="30"/>
                </a:lnTo>
                <a:lnTo>
                  <a:pt x="63" y="36"/>
                </a:lnTo>
                <a:lnTo>
                  <a:pt x="63" y="42"/>
                </a:lnTo>
                <a:lnTo>
                  <a:pt x="65" y="50"/>
                </a:lnTo>
                <a:lnTo>
                  <a:pt x="65" y="61"/>
                </a:lnTo>
                <a:lnTo>
                  <a:pt x="67" y="73"/>
                </a:lnTo>
                <a:lnTo>
                  <a:pt x="67" y="82"/>
                </a:lnTo>
                <a:lnTo>
                  <a:pt x="67" y="92"/>
                </a:lnTo>
                <a:lnTo>
                  <a:pt x="65" y="100"/>
                </a:lnTo>
                <a:lnTo>
                  <a:pt x="63" y="107"/>
                </a:lnTo>
                <a:lnTo>
                  <a:pt x="59" y="113"/>
                </a:lnTo>
                <a:lnTo>
                  <a:pt x="57" y="119"/>
                </a:lnTo>
                <a:lnTo>
                  <a:pt x="56" y="119"/>
                </a:lnTo>
                <a:lnTo>
                  <a:pt x="56" y="121"/>
                </a:lnTo>
                <a:lnTo>
                  <a:pt x="56" y="121"/>
                </a:lnTo>
                <a:lnTo>
                  <a:pt x="56" y="123"/>
                </a:lnTo>
                <a:lnTo>
                  <a:pt x="54" y="123"/>
                </a:lnTo>
                <a:lnTo>
                  <a:pt x="54" y="123"/>
                </a:lnTo>
                <a:lnTo>
                  <a:pt x="54" y="125"/>
                </a:lnTo>
                <a:lnTo>
                  <a:pt x="54" y="125"/>
                </a:lnTo>
                <a:lnTo>
                  <a:pt x="50" y="129"/>
                </a:lnTo>
                <a:lnTo>
                  <a:pt x="46" y="133"/>
                </a:lnTo>
                <a:lnTo>
                  <a:pt x="44" y="134"/>
                </a:lnTo>
                <a:lnTo>
                  <a:pt x="40" y="136"/>
                </a:lnTo>
                <a:lnTo>
                  <a:pt x="36" y="138"/>
                </a:lnTo>
                <a:lnTo>
                  <a:pt x="32" y="138"/>
                </a:lnTo>
                <a:lnTo>
                  <a:pt x="28" y="138"/>
                </a:lnTo>
                <a:lnTo>
                  <a:pt x="25" y="138"/>
                </a:lnTo>
                <a:lnTo>
                  <a:pt x="19" y="136"/>
                </a:lnTo>
                <a:lnTo>
                  <a:pt x="15" y="133"/>
                </a:lnTo>
                <a:lnTo>
                  <a:pt x="11" y="129"/>
                </a:lnTo>
                <a:lnTo>
                  <a:pt x="7" y="123"/>
                </a:lnTo>
                <a:lnTo>
                  <a:pt x="3" y="117"/>
                </a:lnTo>
                <a:lnTo>
                  <a:pt x="1" y="111"/>
                </a:lnTo>
                <a:lnTo>
                  <a:pt x="1" y="104"/>
                </a:lnTo>
                <a:lnTo>
                  <a:pt x="0" y="98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6" name=""/>
          <p:cNvSpPr/>
          <p:nvPr/>
        </p:nvSpPr>
        <p:spPr>
          <a:xfrm>
            <a:off x="4710240" y="2422440"/>
            <a:ext cx="39600" cy="27000"/>
          </a:xfrm>
          <a:custGeom>
            <a:avLst/>
            <a:gdLst/>
            <a:ahLst/>
            <a:rect l="l" t="t" r="r" b="b"/>
            <a:pathLst>
              <a:path w="60" h="94">
                <a:moveTo>
                  <a:pt x="0" y="62"/>
                </a:moveTo>
                <a:lnTo>
                  <a:pt x="0" y="54"/>
                </a:lnTo>
                <a:lnTo>
                  <a:pt x="2" y="46"/>
                </a:lnTo>
                <a:lnTo>
                  <a:pt x="6" y="41"/>
                </a:lnTo>
                <a:lnTo>
                  <a:pt x="10" y="33"/>
                </a:lnTo>
                <a:lnTo>
                  <a:pt x="14" y="25"/>
                </a:lnTo>
                <a:lnTo>
                  <a:pt x="18" y="19"/>
                </a:lnTo>
                <a:lnTo>
                  <a:pt x="23" y="14"/>
                </a:lnTo>
                <a:lnTo>
                  <a:pt x="29" y="8"/>
                </a:lnTo>
                <a:lnTo>
                  <a:pt x="33" y="6"/>
                </a:lnTo>
                <a:lnTo>
                  <a:pt x="35" y="4"/>
                </a:lnTo>
                <a:lnTo>
                  <a:pt x="37" y="2"/>
                </a:lnTo>
                <a:lnTo>
                  <a:pt x="41" y="0"/>
                </a:lnTo>
                <a:lnTo>
                  <a:pt x="43" y="0"/>
                </a:lnTo>
                <a:lnTo>
                  <a:pt x="45" y="0"/>
                </a:lnTo>
                <a:lnTo>
                  <a:pt x="47" y="2"/>
                </a:lnTo>
                <a:lnTo>
                  <a:pt x="49" y="2"/>
                </a:lnTo>
                <a:lnTo>
                  <a:pt x="51" y="6"/>
                </a:lnTo>
                <a:lnTo>
                  <a:pt x="52" y="10"/>
                </a:lnTo>
                <a:lnTo>
                  <a:pt x="54" y="15"/>
                </a:lnTo>
                <a:lnTo>
                  <a:pt x="56" y="19"/>
                </a:lnTo>
                <a:lnTo>
                  <a:pt x="56" y="23"/>
                </a:lnTo>
                <a:lnTo>
                  <a:pt x="58" y="27"/>
                </a:lnTo>
                <a:lnTo>
                  <a:pt x="58" y="33"/>
                </a:lnTo>
                <a:lnTo>
                  <a:pt x="58" y="37"/>
                </a:lnTo>
                <a:lnTo>
                  <a:pt x="60" y="46"/>
                </a:lnTo>
                <a:lnTo>
                  <a:pt x="60" y="54"/>
                </a:lnTo>
                <a:lnTo>
                  <a:pt x="58" y="60"/>
                </a:lnTo>
                <a:lnTo>
                  <a:pt x="56" y="67"/>
                </a:lnTo>
                <a:lnTo>
                  <a:pt x="54" y="73"/>
                </a:lnTo>
                <a:lnTo>
                  <a:pt x="52" y="79"/>
                </a:lnTo>
                <a:lnTo>
                  <a:pt x="49" y="83"/>
                </a:lnTo>
                <a:lnTo>
                  <a:pt x="45" y="85"/>
                </a:lnTo>
                <a:lnTo>
                  <a:pt x="43" y="85"/>
                </a:lnTo>
                <a:lnTo>
                  <a:pt x="43" y="87"/>
                </a:lnTo>
                <a:lnTo>
                  <a:pt x="43" y="87"/>
                </a:lnTo>
                <a:lnTo>
                  <a:pt x="43" y="87"/>
                </a:lnTo>
                <a:lnTo>
                  <a:pt x="41" y="87"/>
                </a:lnTo>
                <a:lnTo>
                  <a:pt x="41" y="89"/>
                </a:lnTo>
                <a:lnTo>
                  <a:pt x="41" y="89"/>
                </a:lnTo>
                <a:lnTo>
                  <a:pt x="41" y="89"/>
                </a:lnTo>
                <a:lnTo>
                  <a:pt x="37" y="91"/>
                </a:lnTo>
                <a:lnTo>
                  <a:pt x="35" y="93"/>
                </a:lnTo>
                <a:lnTo>
                  <a:pt x="31" y="93"/>
                </a:lnTo>
                <a:lnTo>
                  <a:pt x="29" y="93"/>
                </a:lnTo>
                <a:lnTo>
                  <a:pt x="25" y="94"/>
                </a:lnTo>
                <a:lnTo>
                  <a:pt x="23" y="93"/>
                </a:lnTo>
                <a:lnTo>
                  <a:pt x="20" y="93"/>
                </a:lnTo>
                <a:lnTo>
                  <a:pt x="18" y="93"/>
                </a:lnTo>
                <a:lnTo>
                  <a:pt x="14" y="91"/>
                </a:lnTo>
                <a:lnTo>
                  <a:pt x="10" y="87"/>
                </a:lnTo>
                <a:lnTo>
                  <a:pt x="8" y="83"/>
                </a:lnTo>
                <a:lnTo>
                  <a:pt x="4" y="79"/>
                </a:lnTo>
                <a:lnTo>
                  <a:pt x="2" y="75"/>
                </a:lnTo>
                <a:lnTo>
                  <a:pt x="2" y="71"/>
                </a:lnTo>
                <a:lnTo>
                  <a:pt x="0" y="66"/>
                </a:lnTo>
                <a:lnTo>
                  <a:pt x="0" y="62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7" name=""/>
          <p:cNvSpPr/>
          <p:nvPr/>
        </p:nvSpPr>
        <p:spPr>
          <a:xfrm>
            <a:off x="4714920" y="2433600"/>
            <a:ext cx="33120" cy="15840"/>
          </a:xfrm>
          <a:custGeom>
            <a:avLst/>
            <a:gdLst/>
            <a:ahLst/>
            <a:rect l="l" t="t" r="r" b="b"/>
            <a:pathLst>
              <a:path w="52" h="54">
                <a:moveTo>
                  <a:pt x="0" y="27"/>
                </a:moveTo>
                <a:lnTo>
                  <a:pt x="0" y="21"/>
                </a:lnTo>
                <a:lnTo>
                  <a:pt x="2" y="15"/>
                </a:lnTo>
                <a:lnTo>
                  <a:pt x="4" y="11"/>
                </a:lnTo>
                <a:lnTo>
                  <a:pt x="8" y="7"/>
                </a:lnTo>
                <a:lnTo>
                  <a:pt x="12" y="3"/>
                </a:lnTo>
                <a:lnTo>
                  <a:pt x="16" y="2"/>
                </a:lnTo>
                <a:lnTo>
                  <a:pt x="21" y="0"/>
                </a:lnTo>
                <a:lnTo>
                  <a:pt x="25" y="0"/>
                </a:lnTo>
                <a:lnTo>
                  <a:pt x="31" y="0"/>
                </a:lnTo>
                <a:lnTo>
                  <a:pt x="37" y="2"/>
                </a:lnTo>
                <a:lnTo>
                  <a:pt x="41" y="3"/>
                </a:lnTo>
                <a:lnTo>
                  <a:pt x="45" y="7"/>
                </a:lnTo>
                <a:lnTo>
                  <a:pt x="48" y="11"/>
                </a:lnTo>
                <a:lnTo>
                  <a:pt x="50" y="15"/>
                </a:lnTo>
                <a:lnTo>
                  <a:pt x="52" y="21"/>
                </a:lnTo>
                <a:lnTo>
                  <a:pt x="52" y="27"/>
                </a:lnTo>
                <a:lnTo>
                  <a:pt x="52" y="32"/>
                </a:lnTo>
                <a:lnTo>
                  <a:pt x="50" y="36"/>
                </a:lnTo>
                <a:lnTo>
                  <a:pt x="48" y="42"/>
                </a:lnTo>
                <a:lnTo>
                  <a:pt x="45" y="46"/>
                </a:lnTo>
                <a:lnTo>
                  <a:pt x="41" y="48"/>
                </a:lnTo>
                <a:lnTo>
                  <a:pt x="37" y="52"/>
                </a:lnTo>
                <a:lnTo>
                  <a:pt x="31" y="52"/>
                </a:lnTo>
                <a:lnTo>
                  <a:pt x="25" y="54"/>
                </a:lnTo>
                <a:lnTo>
                  <a:pt x="21" y="52"/>
                </a:lnTo>
                <a:lnTo>
                  <a:pt x="16" y="52"/>
                </a:lnTo>
                <a:lnTo>
                  <a:pt x="12" y="48"/>
                </a:lnTo>
                <a:lnTo>
                  <a:pt x="8" y="46"/>
                </a:lnTo>
                <a:lnTo>
                  <a:pt x="4" y="42"/>
                </a:lnTo>
                <a:lnTo>
                  <a:pt x="2" y="36"/>
                </a:lnTo>
                <a:lnTo>
                  <a:pt x="0" y="32"/>
                </a:lnTo>
                <a:lnTo>
                  <a:pt x="0" y="27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8" name=""/>
          <p:cNvSpPr/>
          <p:nvPr/>
        </p:nvSpPr>
        <p:spPr>
          <a:xfrm>
            <a:off x="4676760" y="2298600"/>
            <a:ext cx="112680" cy="165240"/>
          </a:xfrm>
          <a:custGeom>
            <a:avLst/>
            <a:gdLst/>
            <a:ahLst/>
            <a:rect l="l" t="t" r="r" b="b"/>
            <a:pathLst>
              <a:path w="170" h="569">
                <a:moveTo>
                  <a:pt x="85" y="569"/>
                </a:moveTo>
                <a:lnTo>
                  <a:pt x="95" y="569"/>
                </a:lnTo>
                <a:lnTo>
                  <a:pt x="102" y="567"/>
                </a:lnTo>
                <a:lnTo>
                  <a:pt x="110" y="563"/>
                </a:lnTo>
                <a:lnTo>
                  <a:pt x="118" y="559"/>
                </a:lnTo>
                <a:lnTo>
                  <a:pt x="126" y="553"/>
                </a:lnTo>
                <a:lnTo>
                  <a:pt x="133" y="547"/>
                </a:lnTo>
                <a:lnTo>
                  <a:pt x="139" y="540"/>
                </a:lnTo>
                <a:lnTo>
                  <a:pt x="145" y="532"/>
                </a:lnTo>
                <a:lnTo>
                  <a:pt x="156" y="513"/>
                </a:lnTo>
                <a:lnTo>
                  <a:pt x="164" y="489"/>
                </a:lnTo>
                <a:lnTo>
                  <a:pt x="168" y="466"/>
                </a:lnTo>
                <a:lnTo>
                  <a:pt x="170" y="439"/>
                </a:lnTo>
                <a:lnTo>
                  <a:pt x="168" y="409"/>
                </a:lnTo>
                <a:lnTo>
                  <a:pt x="158" y="370"/>
                </a:lnTo>
                <a:lnTo>
                  <a:pt x="147" y="324"/>
                </a:lnTo>
                <a:lnTo>
                  <a:pt x="133" y="272"/>
                </a:lnTo>
                <a:lnTo>
                  <a:pt x="120" y="214"/>
                </a:lnTo>
                <a:lnTo>
                  <a:pt x="106" y="148"/>
                </a:lnTo>
                <a:lnTo>
                  <a:pt x="101" y="114"/>
                </a:lnTo>
                <a:lnTo>
                  <a:pt x="95" y="79"/>
                </a:lnTo>
                <a:lnTo>
                  <a:pt x="91" y="42"/>
                </a:lnTo>
                <a:lnTo>
                  <a:pt x="89" y="4"/>
                </a:lnTo>
                <a:lnTo>
                  <a:pt x="89" y="0"/>
                </a:lnTo>
                <a:lnTo>
                  <a:pt x="87" y="0"/>
                </a:lnTo>
                <a:lnTo>
                  <a:pt x="85" y="2"/>
                </a:lnTo>
                <a:lnTo>
                  <a:pt x="83" y="6"/>
                </a:lnTo>
                <a:lnTo>
                  <a:pt x="79" y="21"/>
                </a:lnTo>
                <a:lnTo>
                  <a:pt x="73" y="42"/>
                </a:lnTo>
                <a:lnTo>
                  <a:pt x="60" y="102"/>
                </a:lnTo>
                <a:lnTo>
                  <a:pt x="43" y="177"/>
                </a:lnTo>
                <a:lnTo>
                  <a:pt x="27" y="258"/>
                </a:lnTo>
                <a:lnTo>
                  <a:pt x="14" y="335"/>
                </a:lnTo>
                <a:lnTo>
                  <a:pt x="4" y="399"/>
                </a:lnTo>
                <a:lnTo>
                  <a:pt x="0" y="439"/>
                </a:lnTo>
                <a:lnTo>
                  <a:pt x="2" y="466"/>
                </a:lnTo>
                <a:lnTo>
                  <a:pt x="8" y="489"/>
                </a:lnTo>
                <a:lnTo>
                  <a:pt x="16" y="513"/>
                </a:lnTo>
                <a:lnTo>
                  <a:pt x="25" y="532"/>
                </a:lnTo>
                <a:lnTo>
                  <a:pt x="31" y="540"/>
                </a:lnTo>
                <a:lnTo>
                  <a:pt x="39" y="547"/>
                </a:lnTo>
                <a:lnTo>
                  <a:pt x="45" y="553"/>
                </a:lnTo>
                <a:lnTo>
                  <a:pt x="52" y="559"/>
                </a:lnTo>
                <a:lnTo>
                  <a:pt x="60" y="563"/>
                </a:lnTo>
                <a:lnTo>
                  <a:pt x="68" y="567"/>
                </a:lnTo>
                <a:lnTo>
                  <a:pt x="77" y="569"/>
                </a:lnTo>
                <a:lnTo>
                  <a:pt x="85" y="569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9" name=""/>
          <p:cNvSpPr/>
          <p:nvPr/>
        </p:nvSpPr>
        <p:spPr>
          <a:xfrm>
            <a:off x="4734000" y="2463840"/>
            <a:ext cx="0" cy="1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0" name=""/>
          <p:cNvSpPr/>
          <p:nvPr/>
        </p:nvSpPr>
        <p:spPr>
          <a:xfrm>
            <a:off x="4354200" y="2411280"/>
            <a:ext cx="423360" cy="15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Wessex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1" name=""/>
          <p:cNvSpPr/>
          <p:nvPr/>
        </p:nvSpPr>
        <p:spPr>
          <a:xfrm>
            <a:off x="2413080" y="4102200"/>
            <a:ext cx="96840" cy="182520"/>
          </a:xfrm>
          <a:custGeom>
            <a:avLst/>
            <a:gdLst/>
            <a:ahLst/>
            <a:rect l="l" t="t" r="r" b="b"/>
            <a:pathLst>
              <a:path w="90" h="526">
                <a:moveTo>
                  <a:pt x="0" y="526"/>
                </a:moveTo>
                <a:lnTo>
                  <a:pt x="43" y="0"/>
                </a:lnTo>
                <a:lnTo>
                  <a:pt x="47" y="0"/>
                </a:lnTo>
                <a:lnTo>
                  <a:pt x="90" y="526"/>
                </a:lnTo>
                <a:lnTo>
                  <a:pt x="44" y="457"/>
                </a:lnTo>
                <a:lnTo>
                  <a:pt x="0" y="526"/>
                </a:lnTo>
                <a:close/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2" name=""/>
          <p:cNvSpPr/>
          <p:nvPr/>
        </p:nvSpPr>
        <p:spPr>
          <a:xfrm>
            <a:off x="2417760" y="4173480"/>
            <a:ext cx="84240" cy="100080"/>
          </a:xfrm>
          <a:custGeom>
            <a:avLst/>
            <a:gdLst/>
            <a:ahLst/>
            <a:rect l="l" t="t" r="r" b="b"/>
            <a:pathLst>
              <a:path w="78" h="284">
                <a:moveTo>
                  <a:pt x="18" y="284"/>
                </a:moveTo>
                <a:lnTo>
                  <a:pt x="0" y="249"/>
                </a:lnTo>
                <a:lnTo>
                  <a:pt x="72" y="166"/>
                </a:lnTo>
                <a:lnTo>
                  <a:pt x="13" y="87"/>
                </a:lnTo>
                <a:lnTo>
                  <a:pt x="59" y="0"/>
                </a:lnTo>
                <a:lnTo>
                  <a:pt x="21" y="0"/>
                </a:lnTo>
                <a:lnTo>
                  <a:pt x="65" y="87"/>
                </a:lnTo>
                <a:lnTo>
                  <a:pt x="7" y="166"/>
                </a:lnTo>
                <a:lnTo>
                  <a:pt x="78" y="249"/>
                </a:lnTo>
                <a:lnTo>
                  <a:pt x="62" y="284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3" name=""/>
          <p:cNvSpPr/>
          <p:nvPr/>
        </p:nvSpPr>
        <p:spPr>
          <a:xfrm flipH="1">
            <a:off x="2417760" y="4260960"/>
            <a:ext cx="84240" cy="144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4" name=""/>
          <p:cNvSpPr/>
          <p:nvPr/>
        </p:nvSpPr>
        <p:spPr>
          <a:xfrm>
            <a:off x="2425680" y="4232160"/>
            <a:ext cx="69840" cy="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5" name=""/>
          <p:cNvSpPr/>
          <p:nvPr/>
        </p:nvSpPr>
        <p:spPr>
          <a:xfrm flipH="1">
            <a:off x="2432160" y="4203720"/>
            <a:ext cx="56880" cy="144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6" name=""/>
          <p:cNvSpPr/>
          <p:nvPr/>
        </p:nvSpPr>
        <p:spPr>
          <a:xfrm>
            <a:off x="2378160" y="4162320"/>
            <a:ext cx="166680" cy="27000"/>
          </a:xfrm>
          <a:custGeom>
            <a:avLst/>
            <a:gdLst/>
            <a:ahLst/>
            <a:rect l="l" t="t" r="r" b="b"/>
            <a:pathLst>
              <a:path w="154" h="75">
                <a:moveTo>
                  <a:pt x="0" y="75"/>
                </a:moveTo>
                <a:lnTo>
                  <a:pt x="0" y="34"/>
                </a:lnTo>
                <a:lnTo>
                  <a:pt x="60" y="0"/>
                </a:lnTo>
                <a:lnTo>
                  <a:pt x="92" y="0"/>
                </a:lnTo>
                <a:lnTo>
                  <a:pt x="154" y="34"/>
                </a:lnTo>
                <a:lnTo>
                  <a:pt x="154" y="75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7" name=""/>
          <p:cNvSpPr/>
          <p:nvPr/>
        </p:nvSpPr>
        <p:spPr>
          <a:xfrm flipH="1">
            <a:off x="2481120" y="4168800"/>
            <a:ext cx="30240" cy="468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8" name=""/>
          <p:cNvSpPr/>
          <p:nvPr/>
        </p:nvSpPr>
        <p:spPr>
          <a:xfrm flipH="1" flipV="1">
            <a:off x="2411280" y="4168440"/>
            <a:ext cx="30240" cy="468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9" name=""/>
          <p:cNvSpPr/>
          <p:nvPr/>
        </p:nvSpPr>
        <p:spPr>
          <a:xfrm>
            <a:off x="2381400" y="4140360"/>
            <a:ext cx="158760" cy="27000"/>
          </a:xfrm>
          <a:custGeom>
            <a:avLst/>
            <a:gdLst/>
            <a:ahLst/>
            <a:rect l="l" t="t" r="r" b="b"/>
            <a:pathLst>
              <a:path w="146" h="76">
                <a:moveTo>
                  <a:pt x="0" y="76"/>
                </a:moveTo>
                <a:lnTo>
                  <a:pt x="0" y="36"/>
                </a:lnTo>
                <a:lnTo>
                  <a:pt x="62" y="0"/>
                </a:lnTo>
                <a:lnTo>
                  <a:pt x="85" y="0"/>
                </a:lnTo>
                <a:lnTo>
                  <a:pt x="146" y="36"/>
                </a:lnTo>
                <a:lnTo>
                  <a:pt x="146" y="76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0" name=""/>
          <p:cNvSpPr/>
          <p:nvPr/>
        </p:nvSpPr>
        <p:spPr>
          <a:xfrm>
            <a:off x="2414520" y="4146480"/>
            <a:ext cx="90720" cy="6480"/>
          </a:xfrm>
          <a:custGeom>
            <a:avLst/>
            <a:gdLst/>
            <a:ahLst/>
            <a:rect l="l" t="t" r="r" b="b"/>
            <a:pathLst>
              <a:path w="84" h="18">
                <a:moveTo>
                  <a:pt x="84" y="0"/>
                </a:moveTo>
                <a:lnTo>
                  <a:pt x="57" y="18"/>
                </a:lnTo>
                <a:lnTo>
                  <a:pt x="28" y="18"/>
                </a:lnTo>
                <a:lnTo>
                  <a:pt x="0" y="0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1" name=""/>
          <p:cNvSpPr/>
          <p:nvPr/>
        </p:nvSpPr>
        <p:spPr>
          <a:xfrm>
            <a:off x="2384280" y="4118040"/>
            <a:ext cx="152640" cy="28440"/>
          </a:xfrm>
          <a:custGeom>
            <a:avLst/>
            <a:gdLst/>
            <a:ahLst/>
            <a:rect l="l" t="t" r="r" b="b"/>
            <a:pathLst>
              <a:path w="140" h="78">
                <a:moveTo>
                  <a:pt x="0" y="78"/>
                </a:moveTo>
                <a:lnTo>
                  <a:pt x="0" y="38"/>
                </a:lnTo>
                <a:lnTo>
                  <a:pt x="64" y="0"/>
                </a:lnTo>
                <a:lnTo>
                  <a:pt x="77" y="0"/>
                </a:lnTo>
                <a:lnTo>
                  <a:pt x="140" y="38"/>
                </a:lnTo>
                <a:lnTo>
                  <a:pt x="140" y="78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2" name=""/>
          <p:cNvSpPr/>
          <p:nvPr/>
        </p:nvSpPr>
        <p:spPr>
          <a:xfrm>
            <a:off x="2421000" y="4125960"/>
            <a:ext cx="81000" cy="6480"/>
          </a:xfrm>
          <a:custGeom>
            <a:avLst/>
            <a:gdLst/>
            <a:ahLst/>
            <a:rect l="l" t="t" r="r" b="b"/>
            <a:pathLst>
              <a:path w="76" h="18">
                <a:moveTo>
                  <a:pt x="76" y="0"/>
                </a:moveTo>
                <a:lnTo>
                  <a:pt x="47" y="18"/>
                </a:lnTo>
                <a:lnTo>
                  <a:pt x="27" y="18"/>
                </a:lnTo>
                <a:lnTo>
                  <a:pt x="0" y="0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3" name=""/>
          <p:cNvSpPr/>
          <p:nvPr/>
        </p:nvSpPr>
        <p:spPr>
          <a:xfrm>
            <a:off x="3114720" y="4854600"/>
            <a:ext cx="96840" cy="182520"/>
          </a:xfrm>
          <a:custGeom>
            <a:avLst/>
            <a:gdLst/>
            <a:ahLst/>
            <a:rect l="l" t="t" r="r" b="b"/>
            <a:pathLst>
              <a:path w="90" h="526">
                <a:moveTo>
                  <a:pt x="0" y="526"/>
                </a:moveTo>
                <a:lnTo>
                  <a:pt x="43" y="0"/>
                </a:lnTo>
                <a:lnTo>
                  <a:pt x="47" y="0"/>
                </a:lnTo>
                <a:lnTo>
                  <a:pt x="90" y="526"/>
                </a:lnTo>
                <a:lnTo>
                  <a:pt x="44" y="457"/>
                </a:lnTo>
                <a:lnTo>
                  <a:pt x="0" y="526"/>
                </a:lnTo>
                <a:close/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4" name=""/>
          <p:cNvSpPr/>
          <p:nvPr/>
        </p:nvSpPr>
        <p:spPr>
          <a:xfrm>
            <a:off x="3119400" y="4925880"/>
            <a:ext cx="84240" cy="100080"/>
          </a:xfrm>
          <a:custGeom>
            <a:avLst/>
            <a:gdLst/>
            <a:ahLst/>
            <a:rect l="l" t="t" r="r" b="b"/>
            <a:pathLst>
              <a:path w="78" h="284">
                <a:moveTo>
                  <a:pt x="18" y="284"/>
                </a:moveTo>
                <a:lnTo>
                  <a:pt x="0" y="249"/>
                </a:lnTo>
                <a:lnTo>
                  <a:pt x="72" y="166"/>
                </a:lnTo>
                <a:lnTo>
                  <a:pt x="13" y="87"/>
                </a:lnTo>
                <a:lnTo>
                  <a:pt x="59" y="0"/>
                </a:lnTo>
                <a:lnTo>
                  <a:pt x="21" y="0"/>
                </a:lnTo>
                <a:lnTo>
                  <a:pt x="65" y="87"/>
                </a:lnTo>
                <a:lnTo>
                  <a:pt x="7" y="166"/>
                </a:lnTo>
                <a:lnTo>
                  <a:pt x="78" y="249"/>
                </a:lnTo>
                <a:lnTo>
                  <a:pt x="62" y="284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5" name=""/>
          <p:cNvSpPr/>
          <p:nvPr/>
        </p:nvSpPr>
        <p:spPr>
          <a:xfrm flipH="1">
            <a:off x="3119400" y="5013360"/>
            <a:ext cx="84240" cy="144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6" name=""/>
          <p:cNvSpPr/>
          <p:nvPr/>
        </p:nvSpPr>
        <p:spPr>
          <a:xfrm>
            <a:off x="3127320" y="4984920"/>
            <a:ext cx="69840" cy="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7" name=""/>
          <p:cNvSpPr/>
          <p:nvPr/>
        </p:nvSpPr>
        <p:spPr>
          <a:xfrm flipH="1">
            <a:off x="3133440" y="4956120"/>
            <a:ext cx="57240" cy="180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8" name=""/>
          <p:cNvSpPr/>
          <p:nvPr/>
        </p:nvSpPr>
        <p:spPr>
          <a:xfrm>
            <a:off x="3079800" y="4915080"/>
            <a:ext cx="166680" cy="26640"/>
          </a:xfrm>
          <a:custGeom>
            <a:avLst/>
            <a:gdLst/>
            <a:ahLst/>
            <a:rect l="l" t="t" r="r" b="b"/>
            <a:pathLst>
              <a:path w="154" h="75">
                <a:moveTo>
                  <a:pt x="0" y="75"/>
                </a:moveTo>
                <a:lnTo>
                  <a:pt x="0" y="34"/>
                </a:lnTo>
                <a:lnTo>
                  <a:pt x="60" y="0"/>
                </a:lnTo>
                <a:lnTo>
                  <a:pt x="92" y="0"/>
                </a:lnTo>
                <a:lnTo>
                  <a:pt x="154" y="34"/>
                </a:lnTo>
                <a:lnTo>
                  <a:pt x="154" y="75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0160" bIns="-20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9" name=""/>
          <p:cNvSpPr/>
          <p:nvPr/>
        </p:nvSpPr>
        <p:spPr>
          <a:xfrm flipH="1">
            <a:off x="3182760" y="4921200"/>
            <a:ext cx="30240" cy="468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0" name=""/>
          <p:cNvSpPr/>
          <p:nvPr/>
        </p:nvSpPr>
        <p:spPr>
          <a:xfrm flipH="1" flipV="1">
            <a:off x="3112920" y="4920840"/>
            <a:ext cx="30240" cy="468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1" name=""/>
          <p:cNvSpPr/>
          <p:nvPr/>
        </p:nvSpPr>
        <p:spPr>
          <a:xfrm>
            <a:off x="3083040" y="4892760"/>
            <a:ext cx="158760" cy="27000"/>
          </a:xfrm>
          <a:custGeom>
            <a:avLst/>
            <a:gdLst/>
            <a:ahLst/>
            <a:rect l="l" t="t" r="r" b="b"/>
            <a:pathLst>
              <a:path w="146" h="76">
                <a:moveTo>
                  <a:pt x="0" y="76"/>
                </a:moveTo>
                <a:lnTo>
                  <a:pt x="0" y="36"/>
                </a:lnTo>
                <a:lnTo>
                  <a:pt x="62" y="0"/>
                </a:lnTo>
                <a:lnTo>
                  <a:pt x="85" y="0"/>
                </a:lnTo>
                <a:lnTo>
                  <a:pt x="146" y="36"/>
                </a:lnTo>
                <a:lnTo>
                  <a:pt x="146" y="76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2" name=""/>
          <p:cNvSpPr/>
          <p:nvPr/>
        </p:nvSpPr>
        <p:spPr>
          <a:xfrm>
            <a:off x="3116160" y="4898880"/>
            <a:ext cx="90720" cy="6480"/>
          </a:xfrm>
          <a:custGeom>
            <a:avLst/>
            <a:gdLst/>
            <a:ahLst/>
            <a:rect l="l" t="t" r="r" b="b"/>
            <a:pathLst>
              <a:path w="84" h="18">
                <a:moveTo>
                  <a:pt x="84" y="0"/>
                </a:moveTo>
                <a:lnTo>
                  <a:pt x="57" y="18"/>
                </a:lnTo>
                <a:lnTo>
                  <a:pt x="28" y="18"/>
                </a:lnTo>
                <a:lnTo>
                  <a:pt x="0" y="0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3" name=""/>
          <p:cNvSpPr/>
          <p:nvPr/>
        </p:nvSpPr>
        <p:spPr>
          <a:xfrm>
            <a:off x="3086280" y="4870440"/>
            <a:ext cx="152280" cy="28440"/>
          </a:xfrm>
          <a:custGeom>
            <a:avLst/>
            <a:gdLst/>
            <a:ahLst/>
            <a:rect l="l" t="t" r="r" b="b"/>
            <a:pathLst>
              <a:path w="140" h="78">
                <a:moveTo>
                  <a:pt x="0" y="78"/>
                </a:moveTo>
                <a:lnTo>
                  <a:pt x="0" y="38"/>
                </a:lnTo>
                <a:lnTo>
                  <a:pt x="64" y="0"/>
                </a:lnTo>
                <a:lnTo>
                  <a:pt x="77" y="0"/>
                </a:lnTo>
                <a:lnTo>
                  <a:pt x="140" y="38"/>
                </a:lnTo>
                <a:lnTo>
                  <a:pt x="140" y="78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4" name=""/>
          <p:cNvSpPr/>
          <p:nvPr/>
        </p:nvSpPr>
        <p:spPr>
          <a:xfrm>
            <a:off x="3122640" y="4878360"/>
            <a:ext cx="81000" cy="6480"/>
          </a:xfrm>
          <a:custGeom>
            <a:avLst/>
            <a:gdLst/>
            <a:ahLst/>
            <a:rect l="l" t="t" r="r" b="b"/>
            <a:pathLst>
              <a:path w="76" h="18">
                <a:moveTo>
                  <a:pt x="76" y="0"/>
                </a:moveTo>
                <a:lnTo>
                  <a:pt x="47" y="18"/>
                </a:lnTo>
                <a:lnTo>
                  <a:pt x="27" y="18"/>
                </a:lnTo>
                <a:lnTo>
                  <a:pt x="0" y="0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5" name=""/>
          <p:cNvSpPr/>
          <p:nvPr/>
        </p:nvSpPr>
        <p:spPr>
          <a:xfrm>
            <a:off x="4554360" y="195588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6" name=""/>
          <p:cNvSpPr/>
          <p:nvPr/>
        </p:nvSpPr>
        <p:spPr>
          <a:xfrm>
            <a:off x="4586400" y="1955880"/>
            <a:ext cx="2988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7" name=""/>
          <p:cNvSpPr/>
          <p:nvPr/>
        </p:nvSpPr>
        <p:spPr>
          <a:xfrm>
            <a:off x="4540320" y="2036880"/>
            <a:ext cx="104760" cy="568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080" bIns="10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8" name=""/>
          <p:cNvSpPr/>
          <p:nvPr/>
        </p:nvSpPr>
        <p:spPr>
          <a:xfrm>
            <a:off x="4546440" y="2041560"/>
            <a:ext cx="92160" cy="4752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9" name=""/>
          <p:cNvSpPr/>
          <p:nvPr/>
        </p:nvSpPr>
        <p:spPr>
          <a:xfrm rot="5400000">
            <a:off x="5939640" y="4829760"/>
            <a:ext cx="28440" cy="3024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6560" bIns="-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0" name=""/>
          <p:cNvSpPr/>
          <p:nvPr/>
        </p:nvSpPr>
        <p:spPr>
          <a:xfrm>
            <a:off x="5897520" y="4861080"/>
            <a:ext cx="39600" cy="2052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280" bIns="-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1" name=""/>
          <p:cNvSpPr/>
          <p:nvPr/>
        </p:nvSpPr>
        <p:spPr>
          <a:xfrm rot="5400000">
            <a:off x="5939640" y="4882320"/>
            <a:ext cx="28800" cy="3024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6560" bIns="-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2" name=""/>
          <p:cNvSpPr/>
          <p:nvPr/>
        </p:nvSpPr>
        <p:spPr>
          <a:xfrm>
            <a:off x="5970600" y="4861080"/>
            <a:ext cx="39600" cy="2052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280" bIns="-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3" name=""/>
          <p:cNvSpPr/>
          <p:nvPr/>
        </p:nvSpPr>
        <p:spPr>
          <a:xfrm>
            <a:off x="1441440" y="365292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4" name=""/>
          <p:cNvSpPr/>
          <p:nvPr/>
        </p:nvSpPr>
        <p:spPr>
          <a:xfrm>
            <a:off x="1473120" y="3652920"/>
            <a:ext cx="2880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5" name=""/>
          <p:cNvSpPr/>
          <p:nvPr/>
        </p:nvSpPr>
        <p:spPr>
          <a:xfrm>
            <a:off x="1427040" y="3733920"/>
            <a:ext cx="103320" cy="5688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080" bIns="10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6" name=""/>
          <p:cNvSpPr/>
          <p:nvPr/>
        </p:nvSpPr>
        <p:spPr>
          <a:xfrm>
            <a:off x="1433520" y="3738600"/>
            <a:ext cx="90360" cy="4752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7" name=""/>
          <p:cNvSpPr/>
          <p:nvPr/>
        </p:nvSpPr>
        <p:spPr>
          <a:xfrm>
            <a:off x="1506600" y="359424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8" name=""/>
          <p:cNvSpPr/>
          <p:nvPr/>
        </p:nvSpPr>
        <p:spPr>
          <a:xfrm>
            <a:off x="1538280" y="3594240"/>
            <a:ext cx="302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9" name=""/>
          <p:cNvSpPr/>
          <p:nvPr/>
        </p:nvSpPr>
        <p:spPr>
          <a:xfrm>
            <a:off x="1492200" y="3675240"/>
            <a:ext cx="104760" cy="554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0" name=""/>
          <p:cNvSpPr/>
          <p:nvPr/>
        </p:nvSpPr>
        <p:spPr>
          <a:xfrm>
            <a:off x="1498680" y="3679920"/>
            <a:ext cx="92160" cy="46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1" name=""/>
          <p:cNvSpPr/>
          <p:nvPr/>
        </p:nvSpPr>
        <p:spPr>
          <a:xfrm>
            <a:off x="3258000" y="4233960"/>
            <a:ext cx="7434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Gaspart Northeast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 LDC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2" name=""/>
          <p:cNvSpPr/>
          <p:nvPr/>
        </p:nvSpPr>
        <p:spPr>
          <a:xfrm>
            <a:off x="8977680" y="3629160"/>
            <a:ext cx="4946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Subic Bay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116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3" name=""/>
          <p:cNvSpPr/>
          <p:nvPr/>
        </p:nvSpPr>
        <p:spPr>
          <a:xfrm>
            <a:off x="9061560" y="3754440"/>
            <a:ext cx="4730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Batangas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4" name=""/>
          <p:cNvSpPr/>
          <p:nvPr/>
        </p:nvSpPr>
        <p:spPr>
          <a:xfrm>
            <a:off x="8881920" y="3633840"/>
            <a:ext cx="11124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5" name=""/>
          <p:cNvSpPr/>
          <p:nvPr/>
        </p:nvSpPr>
        <p:spPr>
          <a:xfrm>
            <a:off x="9005760" y="381636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6" name=""/>
          <p:cNvSpPr/>
          <p:nvPr/>
        </p:nvSpPr>
        <p:spPr>
          <a:xfrm>
            <a:off x="8924760" y="3749760"/>
            <a:ext cx="11124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7" name=""/>
          <p:cNvSpPr/>
          <p:nvPr/>
        </p:nvSpPr>
        <p:spPr>
          <a:xfrm>
            <a:off x="8999640" y="378936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8" name=""/>
          <p:cNvSpPr/>
          <p:nvPr/>
        </p:nvSpPr>
        <p:spPr>
          <a:xfrm>
            <a:off x="9031320" y="3789360"/>
            <a:ext cx="302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9" name=""/>
          <p:cNvSpPr/>
          <p:nvPr/>
        </p:nvSpPr>
        <p:spPr>
          <a:xfrm>
            <a:off x="8985240" y="3870360"/>
            <a:ext cx="104760" cy="572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0" name=""/>
          <p:cNvSpPr/>
          <p:nvPr/>
        </p:nvSpPr>
        <p:spPr>
          <a:xfrm>
            <a:off x="8991720" y="3875040"/>
            <a:ext cx="91800" cy="4752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1" name=""/>
          <p:cNvSpPr/>
          <p:nvPr/>
        </p:nvSpPr>
        <p:spPr>
          <a:xfrm>
            <a:off x="8906040" y="3708360"/>
            <a:ext cx="2988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2" name=""/>
          <p:cNvSpPr/>
          <p:nvPr/>
        </p:nvSpPr>
        <p:spPr>
          <a:xfrm>
            <a:off x="8937720" y="3708360"/>
            <a:ext cx="302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3" name=""/>
          <p:cNvSpPr/>
          <p:nvPr/>
        </p:nvSpPr>
        <p:spPr>
          <a:xfrm>
            <a:off x="8891640" y="3789360"/>
            <a:ext cx="104760" cy="572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4" name=""/>
          <p:cNvSpPr/>
          <p:nvPr/>
        </p:nvSpPr>
        <p:spPr>
          <a:xfrm>
            <a:off x="8897760" y="3794040"/>
            <a:ext cx="92160" cy="478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" bIns="1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5" name=""/>
          <p:cNvSpPr/>
          <p:nvPr/>
        </p:nvSpPr>
        <p:spPr>
          <a:xfrm>
            <a:off x="8936280" y="3495600"/>
            <a:ext cx="5263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Philippines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Manila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6" name=""/>
          <p:cNvSpPr/>
          <p:nvPr/>
        </p:nvSpPr>
        <p:spPr>
          <a:xfrm>
            <a:off x="2398680" y="3479760"/>
            <a:ext cx="6084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San Juan Gas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LDC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7" name=""/>
          <p:cNvSpPr/>
          <p:nvPr/>
        </p:nvSpPr>
        <p:spPr>
          <a:xfrm>
            <a:off x="2187000" y="3122640"/>
            <a:ext cx="5443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Puerto Rico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San Juan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8" name=""/>
          <p:cNvSpPr/>
          <p:nvPr/>
        </p:nvSpPr>
        <p:spPr>
          <a:xfrm>
            <a:off x="1569960" y="3086280"/>
            <a:ext cx="8305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Dominican Republic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Santo Domingo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9" name=""/>
          <p:cNvSpPr/>
          <p:nvPr/>
        </p:nvSpPr>
        <p:spPr>
          <a:xfrm>
            <a:off x="774720" y="3319560"/>
            <a:ext cx="65088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Guatemala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Guatemala City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0" name=""/>
          <p:cNvSpPr/>
          <p:nvPr/>
        </p:nvSpPr>
        <p:spPr>
          <a:xfrm>
            <a:off x="1550160" y="3579840"/>
            <a:ext cx="4622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Jamaica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Kingston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1" name=""/>
          <p:cNvSpPr/>
          <p:nvPr/>
        </p:nvSpPr>
        <p:spPr>
          <a:xfrm>
            <a:off x="2664000" y="3833640"/>
            <a:ext cx="4982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Venezuela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Caracas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2" name=""/>
          <p:cNvSpPr/>
          <p:nvPr/>
        </p:nvSpPr>
        <p:spPr>
          <a:xfrm>
            <a:off x="1899000" y="4282920"/>
            <a:ext cx="4982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Centragas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357 Miles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3" name=""/>
          <p:cNvSpPr/>
          <p:nvPr/>
        </p:nvSpPr>
        <p:spPr>
          <a:xfrm>
            <a:off x="1682280" y="4162320"/>
            <a:ext cx="51228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Promigas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1,062 Miles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4" name=""/>
          <p:cNvSpPr/>
          <p:nvPr/>
        </p:nvSpPr>
        <p:spPr>
          <a:xfrm>
            <a:off x="2670120" y="456264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5" name=""/>
          <p:cNvSpPr/>
          <p:nvPr/>
        </p:nvSpPr>
        <p:spPr>
          <a:xfrm>
            <a:off x="2701800" y="4562640"/>
            <a:ext cx="302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6" name=""/>
          <p:cNvSpPr/>
          <p:nvPr/>
        </p:nvSpPr>
        <p:spPr>
          <a:xfrm>
            <a:off x="2655720" y="4643280"/>
            <a:ext cx="105120" cy="572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7" name=""/>
          <p:cNvSpPr/>
          <p:nvPr/>
        </p:nvSpPr>
        <p:spPr>
          <a:xfrm>
            <a:off x="2662200" y="4648320"/>
            <a:ext cx="92160" cy="4752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8" name=""/>
          <p:cNvSpPr/>
          <p:nvPr/>
        </p:nvSpPr>
        <p:spPr>
          <a:xfrm>
            <a:off x="2701800" y="4581360"/>
            <a:ext cx="30240" cy="8604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9" name=""/>
          <p:cNvSpPr/>
          <p:nvPr/>
        </p:nvSpPr>
        <p:spPr>
          <a:xfrm>
            <a:off x="2733840" y="4581360"/>
            <a:ext cx="29880" cy="8604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0" name=""/>
          <p:cNvSpPr/>
          <p:nvPr/>
        </p:nvSpPr>
        <p:spPr>
          <a:xfrm>
            <a:off x="2687760" y="4662360"/>
            <a:ext cx="104760" cy="5724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1" name=""/>
          <p:cNvSpPr/>
          <p:nvPr/>
        </p:nvSpPr>
        <p:spPr>
          <a:xfrm>
            <a:off x="2693880" y="4667400"/>
            <a:ext cx="92160" cy="4752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2" name=""/>
          <p:cNvSpPr/>
          <p:nvPr/>
        </p:nvSpPr>
        <p:spPr>
          <a:xfrm>
            <a:off x="5392440" y="2638440"/>
            <a:ext cx="4057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Croatia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Zagreb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3" name=""/>
          <p:cNvSpPr/>
          <p:nvPr/>
        </p:nvSpPr>
        <p:spPr>
          <a:xfrm>
            <a:off x="4626720" y="1994040"/>
            <a:ext cx="6793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United Kingdom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London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4" name=""/>
          <p:cNvSpPr/>
          <p:nvPr/>
        </p:nvSpPr>
        <p:spPr>
          <a:xfrm>
            <a:off x="9549360" y="3584520"/>
            <a:ext cx="3877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Piti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5" name=""/>
          <p:cNvSpPr/>
          <p:nvPr/>
        </p:nvSpPr>
        <p:spPr>
          <a:xfrm>
            <a:off x="9700200" y="3376440"/>
            <a:ext cx="4021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Guam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Anigua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6" name=""/>
          <p:cNvSpPr/>
          <p:nvPr/>
        </p:nvSpPr>
        <p:spPr>
          <a:xfrm>
            <a:off x="3116880" y="3595680"/>
            <a:ext cx="569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Trinidad and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Tobago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EOG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115 MMcfd;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3,500 Bbls/d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7" name=""/>
          <p:cNvSpPr/>
          <p:nvPr/>
        </p:nvSpPr>
        <p:spPr>
          <a:xfrm>
            <a:off x="9045720" y="2946240"/>
            <a:ext cx="0" cy="810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8" name=""/>
          <p:cNvSpPr/>
          <p:nvPr/>
        </p:nvSpPr>
        <p:spPr>
          <a:xfrm>
            <a:off x="9164520" y="2946240"/>
            <a:ext cx="0" cy="828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9" name=""/>
          <p:cNvSpPr/>
          <p:nvPr/>
        </p:nvSpPr>
        <p:spPr>
          <a:xfrm>
            <a:off x="9048600" y="2906640"/>
            <a:ext cx="109800" cy="98640"/>
          </a:xfrm>
          <a:prstGeom prst="ellipse">
            <a:avLst/>
          </a:prstGeom>
          <a:solidFill>
            <a:srgbClr val="ff0000"/>
          </a:solidFill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0" name=""/>
          <p:cNvSpPr/>
          <p:nvPr/>
        </p:nvSpPr>
        <p:spPr>
          <a:xfrm>
            <a:off x="5002920" y="4527720"/>
            <a:ext cx="110988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Maputo Iron &amp;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Steel Project</a:t>
            </a:r>
            <a:br>
              <a:rPr sz="500"/>
            </a:b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Integrated Steel Slab</a:t>
            </a:r>
            <a:br>
              <a:rPr sz="500"/>
            </a:b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Manufacturing Facility 3.5 MTPY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1" name=""/>
          <p:cNvSpPr/>
          <p:nvPr/>
        </p:nvSpPr>
        <p:spPr>
          <a:xfrm>
            <a:off x="6072120" y="4889520"/>
            <a:ext cx="746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Pande Gas Project</a:t>
            </a:r>
            <a:br>
              <a:rPr sz="500"/>
            </a:b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378 Miles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2" name=""/>
          <p:cNvSpPr/>
          <p:nvPr/>
        </p:nvSpPr>
        <p:spPr>
          <a:xfrm>
            <a:off x="1957320" y="387828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3" name=""/>
          <p:cNvSpPr/>
          <p:nvPr/>
        </p:nvSpPr>
        <p:spPr>
          <a:xfrm>
            <a:off x="1989000" y="3878280"/>
            <a:ext cx="2880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4" name=""/>
          <p:cNvSpPr/>
          <p:nvPr/>
        </p:nvSpPr>
        <p:spPr>
          <a:xfrm>
            <a:off x="1943280" y="3959280"/>
            <a:ext cx="102960" cy="5724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5" name=""/>
          <p:cNvSpPr/>
          <p:nvPr/>
        </p:nvSpPr>
        <p:spPr>
          <a:xfrm>
            <a:off x="1949400" y="3963960"/>
            <a:ext cx="90360" cy="4752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6" name=""/>
          <p:cNvSpPr/>
          <p:nvPr/>
        </p:nvSpPr>
        <p:spPr>
          <a:xfrm>
            <a:off x="2565360" y="4675320"/>
            <a:ext cx="7556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Cuiabá Pipeline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385 Miles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7" name=""/>
          <p:cNvSpPr/>
          <p:nvPr/>
        </p:nvSpPr>
        <p:spPr>
          <a:xfrm>
            <a:off x="3466800" y="4962600"/>
            <a:ext cx="6260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Gaspart South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 LDC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8" name=""/>
          <p:cNvSpPr/>
          <p:nvPr/>
        </p:nvSpPr>
        <p:spPr>
          <a:xfrm>
            <a:off x="3214800" y="4951440"/>
            <a:ext cx="1220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9" name=""/>
          <p:cNvSpPr/>
          <p:nvPr/>
        </p:nvSpPr>
        <p:spPr>
          <a:xfrm>
            <a:off x="3220920" y="4956120"/>
            <a:ext cx="109800" cy="255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0" name=""/>
          <p:cNvSpPr/>
          <p:nvPr/>
        </p:nvSpPr>
        <p:spPr>
          <a:xfrm>
            <a:off x="3470400" y="4951440"/>
            <a:ext cx="1220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1" name=""/>
          <p:cNvSpPr/>
          <p:nvPr/>
        </p:nvSpPr>
        <p:spPr>
          <a:xfrm>
            <a:off x="3476520" y="4956120"/>
            <a:ext cx="109800" cy="255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2" name=""/>
          <p:cNvSpPr/>
          <p:nvPr/>
        </p:nvSpPr>
        <p:spPr>
          <a:xfrm>
            <a:off x="3351240" y="493884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3" name=""/>
          <p:cNvSpPr/>
          <p:nvPr/>
        </p:nvSpPr>
        <p:spPr>
          <a:xfrm>
            <a:off x="3351240" y="494352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4" name=""/>
          <p:cNvSpPr/>
          <p:nvPr/>
        </p:nvSpPr>
        <p:spPr>
          <a:xfrm>
            <a:off x="3441600" y="4938840"/>
            <a:ext cx="1440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5" name=""/>
          <p:cNvSpPr/>
          <p:nvPr/>
        </p:nvSpPr>
        <p:spPr>
          <a:xfrm>
            <a:off x="3448080" y="4943520"/>
            <a:ext cx="144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6" name=""/>
          <p:cNvSpPr/>
          <p:nvPr/>
        </p:nvSpPr>
        <p:spPr>
          <a:xfrm>
            <a:off x="3456000" y="4938840"/>
            <a:ext cx="93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7" name=""/>
          <p:cNvSpPr/>
          <p:nvPr/>
        </p:nvSpPr>
        <p:spPr>
          <a:xfrm>
            <a:off x="3456000" y="4943520"/>
            <a:ext cx="93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8" name=""/>
          <p:cNvSpPr/>
          <p:nvPr/>
        </p:nvSpPr>
        <p:spPr>
          <a:xfrm>
            <a:off x="3362400" y="4946760"/>
            <a:ext cx="81000" cy="4752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9" name=""/>
          <p:cNvSpPr/>
          <p:nvPr/>
        </p:nvSpPr>
        <p:spPr>
          <a:xfrm>
            <a:off x="3362400" y="4946760"/>
            <a:ext cx="81000" cy="4752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0" name=""/>
          <p:cNvSpPr/>
          <p:nvPr/>
        </p:nvSpPr>
        <p:spPr>
          <a:xfrm>
            <a:off x="3389400" y="4935600"/>
            <a:ext cx="30240" cy="1260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1" name=""/>
          <p:cNvSpPr/>
          <p:nvPr/>
        </p:nvSpPr>
        <p:spPr>
          <a:xfrm>
            <a:off x="3389400" y="4935600"/>
            <a:ext cx="30240" cy="1260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2" name=""/>
          <p:cNvSpPr/>
          <p:nvPr/>
        </p:nvSpPr>
        <p:spPr>
          <a:xfrm>
            <a:off x="3397320" y="4930920"/>
            <a:ext cx="9360" cy="4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3" name=""/>
          <p:cNvSpPr/>
          <p:nvPr/>
        </p:nvSpPr>
        <p:spPr>
          <a:xfrm>
            <a:off x="3378240" y="4927680"/>
            <a:ext cx="52200" cy="468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4" name=""/>
          <p:cNvSpPr/>
          <p:nvPr/>
        </p:nvSpPr>
        <p:spPr>
          <a:xfrm>
            <a:off x="3378240" y="4927680"/>
            <a:ext cx="52200" cy="468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5" name=""/>
          <p:cNvSpPr/>
          <p:nvPr/>
        </p:nvSpPr>
        <p:spPr>
          <a:xfrm>
            <a:off x="3370320" y="4924440"/>
            <a:ext cx="68040" cy="468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6" name=""/>
          <p:cNvSpPr/>
          <p:nvPr/>
        </p:nvSpPr>
        <p:spPr>
          <a:xfrm>
            <a:off x="3370320" y="4924440"/>
            <a:ext cx="68040" cy="468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7" name=""/>
          <p:cNvSpPr/>
          <p:nvPr/>
        </p:nvSpPr>
        <p:spPr>
          <a:xfrm>
            <a:off x="3336840" y="493884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8" name=""/>
          <p:cNvSpPr/>
          <p:nvPr/>
        </p:nvSpPr>
        <p:spPr>
          <a:xfrm>
            <a:off x="3336840" y="494352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9" name=""/>
          <p:cNvSpPr/>
          <p:nvPr/>
        </p:nvSpPr>
        <p:spPr>
          <a:xfrm>
            <a:off x="3348000" y="4943520"/>
            <a:ext cx="3240" cy="507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0" name=""/>
          <p:cNvSpPr/>
          <p:nvPr/>
        </p:nvSpPr>
        <p:spPr>
          <a:xfrm>
            <a:off x="3348000" y="4948200"/>
            <a:ext cx="3240" cy="396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0" bIns="-7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1" name=""/>
          <p:cNvSpPr/>
          <p:nvPr/>
        </p:nvSpPr>
        <p:spPr>
          <a:xfrm>
            <a:off x="2330280" y="4576680"/>
            <a:ext cx="11304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2" name=""/>
          <p:cNvSpPr/>
          <p:nvPr/>
        </p:nvSpPr>
        <p:spPr>
          <a:xfrm>
            <a:off x="4537080" y="4060800"/>
            <a:ext cx="304920" cy="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3" name=""/>
          <p:cNvSpPr/>
          <p:nvPr/>
        </p:nvSpPr>
        <p:spPr>
          <a:xfrm flipV="1">
            <a:off x="4719600" y="4016160"/>
            <a:ext cx="93600" cy="4428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4" name=""/>
          <p:cNvSpPr/>
          <p:nvPr/>
        </p:nvSpPr>
        <p:spPr>
          <a:xfrm flipV="1">
            <a:off x="4559400" y="4053960"/>
            <a:ext cx="88920" cy="5724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5" name=""/>
          <p:cNvSpPr/>
          <p:nvPr/>
        </p:nvSpPr>
        <p:spPr>
          <a:xfrm>
            <a:off x="8385120" y="438948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6" name=""/>
          <p:cNvSpPr/>
          <p:nvPr/>
        </p:nvSpPr>
        <p:spPr>
          <a:xfrm>
            <a:off x="7951320" y="4363920"/>
            <a:ext cx="4838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Indonesia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Jakarta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7" name=""/>
          <p:cNvSpPr/>
          <p:nvPr/>
        </p:nvSpPr>
        <p:spPr>
          <a:xfrm rot="5400000">
            <a:off x="6524280" y="3438360"/>
            <a:ext cx="28440" cy="2556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8" name=""/>
          <p:cNvSpPr/>
          <p:nvPr/>
        </p:nvSpPr>
        <p:spPr>
          <a:xfrm>
            <a:off x="6488280" y="3467160"/>
            <a:ext cx="34920" cy="2052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280" bIns="-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9" name=""/>
          <p:cNvSpPr/>
          <p:nvPr/>
        </p:nvSpPr>
        <p:spPr>
          <a:xfrm rot="5400000">
            <a:off x="6524280" y="3490920"/>
            <a:ext cx="28440" cy="2556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0" name=""/>
          <p:cNvSpPr/>
          <p:nvPr/>
        </p:nvSpPr>
        <p:spPr>
          <a:xfrm>
            <a:off x="6554880" y="3467160"/>
            <a:ext cx="34920" cy="2052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280" bIns="-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1" name=""/>
          <p:cNvSpPr/>
          <p:nvPr/>
        </p:nvSpPr>
        <p:spPr>
          <a:xfrm rot="5400000">
            <a:off x="6658560" y="3490200"/>
            <a:ext cx="28440" cy="2700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9800" bIns="-19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2" name=""/>
          <p:cNvSpPr/>
          <p:nvPr/>
        </p:nvSpPr>
        <p:spPr>
          <a:xfrm>
            <a:off x="6621480" y="3519360"/>
            <a:ext cx="36360" cy="2088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3" name=""/>
          <p:cNvSpPr/>
          <p:nvPr/>
        </p:nvSpPr>
        <p:spPr>
          <a:xfrm rot="5400000">
            <a:off x="6658560" y="3542400"/>
            <a:ext cx="28440" cy="2700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9800" bIns="-19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4" name=""/>
          <p:cNvSpPr/>
          <p:nvPr/>
        </p:nvSpPr>
        <p:spPr>
          <a:xfrm>
            <a:off x="6689880" y="3519360"/>
            <a:ext cx="34920" cy="2088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5" name=""/>
          <p:cNvSpPr/>
          <p:nvPr/>
        </p:nvSpPr>
        <p:spPr>
          <a:xfrm>
            <a:off x="6483600" y="3130560"/>
            <a:ext cx="54072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LNG Vessel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135 Mc</a:t>
            </a:r>
            <a:r>
              <a:rPr b="1" lang="en-US" sz="5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3</a:t>
            </a: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6" name=""/>
          <p:cNvSpPr/>
          <p:nvPr/>
        </p:nvSpPr>
        <p:spPr>
          <a:xfrm>
            <a:off x="3474000" y="4740120"/>
            <a:ext cx="554760" cy="2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Riogás/CEG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LDC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7" name=""/>
          <p:cNvSpPr/>
          <p:nvPr/>
        </p:nvSpPr>
        <p:spPr>
          <a:xfrm>
            <a:off x="3278880" y="4592520"/>
            <a:ext cx="12769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Brazil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Salvador, Sáo Paulo, Rio de Janeiro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8" name=""/>
          <p:cNvSpPr/>
          <p:nvPr/>
        </p:nvSpPr>
        <p:spPr>
          <a:xfrm>
            <a:off x="6689880" y="3357720"/>
            <a:ext cx="93600" cy="42840"/>
          </a:xfrm>
          <a:custGeom>
            <a:avLst/>
            <a:gdLst/>
            <a:ahLst/>
            <a:rect l="l" t="t" r="r" b="b"/>
            <a:pathLst>
              <a:path w="1148" h="601">
                <a:moveTo>
                  <a:pt x="152" y="0"/>
                </a:moveTo>
                <a:lnTo>
                  <a:pt x="152" y="102"/>
                </a:lnTo>
                <a:lnTo>
                  <a:pt x="310" y="102"/>
                </a:lnTo>
                <a:lnTo>
                  <a:pt x="310" y="250"/>
                </a:lnTo>
                <a:lnTo>
                  <a:pt x="0" y="250"/>
                </a:lnTo>
                <a:lnTo>
                  <a:pt x="0" y="395"/>
                </a:lnTo>
                <a:lnTo>
                  <a:pt x="141" y="395"/>
                </a:lnTo>
                <a:lnTo>
                  <a:pt x="141" y="601"/>
                </a:lnTo>
                <a:lnTo>
                  <a:pt x="1006" y="601"/>
                </a:lnTo>
                <a:lnTo>
                  <a:pt x="1006" y="395"/>
                </a:lnTo>
                <a:lnTo>
                  <a:pt x="1148" y="395"/>
                </a:lnTo>
                <a:lnTo>
                  <a:pt x="1148" y="250"/>
                </a:lnTo>
                <a:lnTo>
                  <a:pt x="838" y="250"/>
                </a:lnTo>
                <a:lnTo>
                  <a:pt x="838" y="102"/>
                </a:lnTo>
                <a:lnTo>
                  <a:pt x="996" y="102"/>
                </a:lnTo>
                <a:lnTo>
                  <a:pt x="996" y="0"/>
                </a:lnTo>
                <a:lnTo>
                  <a:pt x="152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9" name=""/>
          <p:cNvSpPr/>
          <p:nvPr/>
        </p:nvSpPr>
        <p:spPr>
          <a:xfrm>
            <a:off x="6721560" y="3328920"/>
            <a:ext cx="30240" cy="17640"/>
          </a:xfrm>
          <a:custGeom>
            <a:avLst/>
            <a:gdLst/>
            <a:ahLst/>
            <a:rect l="l" t="t" r="r" b="b"/>
            <a:pathLst>
              <a:path w="359" h="253">
                <a:moveTo>
                  <a:pt x="0" y="109"/>
                </a:moveTo>
                <a:lnTo>
                  <a:pt x="0" y="253"/>
                </a:lnTo>
                <a:lnTo>
                  <a:pt x="359" y="253"/>
                </a:lnTo>
                <a:lnTo>
                  <a:pt x="359" y="118"/>
                </a:lnTo>
                <a:lnTo>
                  <a:pt x="315" y="54"/>
                </a:lnTo>
                <a:lnTo>
                  <a:pt x="222" y="0"/>
                </a:lnTo>
                <a:lnTo>
                  <a:pt x="152" y="0"/>
                </a:lnTo>
                <a:lnTo>
                  <a:pt x="93" y="22"/>
                </a:lnTo>
                <a:lnTo>
                  <a:pt x="38" y="65"/>
                </a:lnTo>
                <a:lnTo>
                  <a:pt x="0" y="109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0" name=""/>
          <p:cNvSpPr/>
          <p:nvPr/>
        </p:nvSpPr>
        <p:spPr>
          <a:xfrm>
            <a:off x="6673680" y="3384720"/>
            <a:ext cx="125640" cy="99720"/>
          </a:xfrm>
          <a:custGeom>
            <a:avLst/>
            <a:gdLst/>
            <a:ahLst/>
            <a:rect l="l" t="t" r="r" b="b"/>
            <a:pathLst>
              <a:path w="1546" h="1406">
                <a:moveTo>
                  <a:pt x="0" y="469"/>
                </a:moveTo>
                <a:lnTo>
                  <a:pt x="33" y="524"/>
                </a:lnTo>
                <a:lnTo>
                  <a:pt x="312" y="1292"/>
                </a:lnTo>
                <a:lnTo>
                  <a:pt x="774" y="1406"/>
                </a:lnTo>
                <a:lnTo>
                  <a:pt x="1236" y="1292"/>
                </a:lnTo>
                <a:lnTo>
                  <a:pt x="1507" y="524"/>
                </a:lnTo>
                <a:lnTo>
                  <a:pt x="1546" y="469"/>
                </a:lnTo>
                <a:lnTo>
                  <a:pt x="887" y="15"/>
                </a:lnTo>
                <a:lnTo>
                  <a:pt x="801" y="0"/>
                </a:lnTo>
                <a:lnTo>
                  <a:pt x="719" y="0"/>
                </a:lnTo>
                <a:lnTo>
                  <a:pt x="648" y="22"/>
                </a:lnTo>
                <a:lnTo>
                  <a:pt x="594" y="54"/>
                </a:lnTo>
                <a:lnTo>
                  <a:pt x="0" y="469"/>
                </a:lnTo>
                <a:close/>
              </a:path>
            </a:pathLst>
          </a:cu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1" name=""/>
          <p:cNvSpPr/>
          <p:nvPr/>
        </p:nvSpPr>
        <p:spPr>
          <a:xfrm>
            <a:off x="6676920" y="3392640"/>
            <a:ext cx="55800" cy="90360"/>
          </a:xfrm>
          <a:custGeom>
            <a:avLst/>
            <a:gdLst/>
            <a:ahLst/>
            <a:rect l="l" t="t" r="r" b="b"/>
            <a:pathLst>
              <a:path w="685" h="1281">
                <a:moveTo>
                  <a:pt x="270" y="1176"/>
                </a:moveTo>
                <a:lnTo>
                  <a:pt x="0" y="411"/>
                </a:lnTo>
                <a:lnTo>
                  <a:pt x="575" y="35"/>
                </a:lnTo>
                <a:lnTo>
                  <a:pt x="628" y="0"/>
                </a:lnTo>
                <a:lnTo>
                  <a:pt x="685" y="0"/>
                </a:lnTo>
                <a:lnTo>
                  <a:pt x="685" y="1281"/>
                </a:lnTo>
                <a:lnTo>
                  <a:pt x="270" y="1176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2" name=""/>
          <p:cNvSpPr/>
          <p:nvPr/>
        </p:nvSpPr>
        <p:spPr>
          <a:xfrm>
            <a:off x="6740640" y="3392640"/>
            <a:ext cx="56880" cy="90360"/>
          </a:xfrm>
          <a:custGeom>
            <a:avLst/>
            <a:gdLst/>
            <a:ahLst/>
            <a:rect l="l" t="t" r="r" b="b"/>
            <a:pathLst>
              <a:path w="684" h="1281">
                <a:moveTo>
                  <a:pt x="415" y="1176"/>
                </a:moveTo>
                <a:lnTo>
                  <a:pt x="684" y="411"/>
                </a:lnTo>
                <a:lnTo>
                  <a:pt x="109" y="35"/>
                </a:lnTo>
                <a:lnTo>
                  <a:pt x="56" y="0"/>
                </a:lnTo>
                <a:lnTo>
                  <a:pt x="0" y="0"/>
                </a:lnTo>
                <a:lnTo>
                  <a:pt x="0" y="1281"/>
                </a:lnTo>
                <a:lnTo>
                  <a:pt x="415" y="1176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3" name=""/>
          <p:cNvSpPr/>
          <p:nvPr/>
        </p:nvSpPr>
        <p:spPr>
          <a:xfrm>
            <a:off x="6672240" y="3381480"/>
            <a:ext cx="128520" cy="36360"/>
          </a:xfrm>
          <a:custGeom>
            <a:avLst/>
            <a:gdLst/>
            <a:ahLst/>
            <a:rect l="l" t="t" r="r" b="b"/>
            <a:pathLst>
              <a:path w="1582" h="497">
                <a:moveTo>
                  <a:pt x="827" y="52"/>
                </a:moveTo>
                <a:lnTo>
                  <a:pt x="862" y="52"/>
                </a:lnTo>
                <a:lnTo>
                  <a:pt x="917" y="70"/>
                </a:lnTo>
                <a:lnTo>
                  <a:pt x="1563" y="497"/>
                </a:lnTo>
                <a:lnTo>
                  <a:pt x="1582" y="463"/>
                </a:lnTo>
                <a:lnTo>
                  <a:pt x="952" y="37"/>
                </a:lnTo>
                <a:lnTo>
                  <a:pt x="862" y="0"/>
                </a:lnTo>
                <a:lnTo>
                  <a:pt x="720" y="0"/>
                </a:lnTo>
                <a:lnTo>
                  <a:pt x="630" y="37"/>
                </a:lnTo>
                <a:lnTo>
                  <a:pt x="0" y="463"/>
                </a:lnTo>
                <a:lnTo>
                  <a:pt x="19" y="497"/>
                </a:lnTo>
                <a:lnTo>
                  <a:pt x="664" y="70"/>
                </a:lnTo>
                <a:lnTo>
                  <a:pt x="720" y="52"/>
                </a:lnTo>
                <a:lnTo>
                  <a:pt x="753" y="52"/>
                </a:lnTo>
                <a:lnTo>
                  <a:pt x="827" y="52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4" name=""/>
          <p:cNvSpPr/>
          <p:nvPr/>
        </p:nvSpPr>
        <p:spPr>
          <a:xfrm>
            <a:off x="6721560" y="3336840"/>
            <a:ext cx="30240" cy="20880"/>
          </a:xfrm>
          <a:custGeom>
            <a:avLst/>
            <a:gdLst/>
            <a:ahLst/>
            <a:rect l="l" t="t" r="r" b="b"/>
            <a:pathLst>
              <a:path w="359" h="301">
                <a:moveTo>
                  <a:pt x="359" y="301"/>
                </a:moveTo>
                <a:lnTo>
                  <a:pt x="359" y="122"/>
                </a:lnTo>
                <a:lnTo>
                  <a:pt x="347" y="100"/>
                </a:lnTo>
                <a:lnTo>
                  <a:pt x="335" y="79"/>
                </a:lnTo>
                <a:lnTo>
                  <a:pt x="320" y="60"/>
                </a:lnTo>
                <a:lnTo>
                  <a:pt x="302" y="44"/>
                </a:lnTo>
                <a:lnTo>
                  <a:pt x="282" y="28"/>
                </a:lnTo>
                <a:lnTo>
                  <a:pt x="260" y="17"/>
                </a:lnTo>
                <a:lnTo>
                  <a:pt x="238" y="7"/>
                </a:lnTo>
                <a:lnTo>
                  <a:pt x="212" y="1"/>
                </a:lnTo>
                <a:lnTo>
                  <a:pt x="188" y="0"/>
                </a:lnTo>
                <a:lnTo>
                  <a:pt x="162" y="0"/>
                </a:lnTo>
                <a:lnTo>
                  <a:pt x="138" y="4"/>
                </a:lnTo>
                <a:lnTo>
                  <a:pt x="114" y="10"/>
                </a:lnTo>
                <a:lnTo>
                  <a:pt x="90" y="20"/>
                </a:lnTo>
                <a:lnTo>
                  <a:pt x="71" y="32"/>
                </a:lnTo>
                <a:lnTo>
                  <a:pt x="52" y="50"/>
                </a:lnTo>
                <a:lnTo>
                  <a:pt x="33" y="66"/>
                </a:lnTo>
                <a:lnTo>
                  <a:pt x="18" y="87"/>
                </a:lnTo>
                <a:lnTo>
                  <a:pt x="8" y="107"/>
                </a:lnTo>
                <a:lnTo>
                  <a:pt x="0" y="122"/>
                </a:lnTo>
                <a:lnTo>
                  <a:pt x="0" y="301"/>
                </a:lnTo>
                <a:lnTo>
                  <a:pt x="359" y="30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5" name=""/>
          <p:cNvSpPr/>
          <p:nvPr/>
        </p:nvSpPr>
        <p:spPr>
          <a:xfrm>
            <a:off x="6721560" y="3325680"/>
            <a:ext cx="30240" cy="12960"/>
          </a:xfrm>
          <a:custGeom>
            <a:avLst/>
            <a:gdLst/>
            <a:ahLst/>
            <a:rect l="l" t="t" r="r" b="b"/>
            <a:pathLst>
              <a:path w="359" h="178">
                <a:moveTo>
                  <a:pt x="0" y="125"/>
                </a:moveTo>
                <a:lnTo>
                  <a:pt x="8" y="107"/>
                </a:lnTo>
                <a:lnTo>
                  <a:pt x="18" y="86"/>
                </a:lnTo>
                <a:lnTo>
                  <a:pt x="33" y="68"/>
                </a:lnTo>
                <a:lnTo>
                  <a:pt x="52" y="50"/>
                </a:lnTo>
                <a:lnTo>
                  <a:pt x="71" y="32"/>
                </a:lnTo>
                <a:lnTo>
                  <a:pt x="90" y="21"/>
                </a:lnTo>
                <a:lnTo>
                  <a:pt x="114" y="10"/>
                </a:lnTo>
                <a:lnTo>
                  <a:pt x="138" y="3"/>
                </a:lnTo>
                <a:lnTo>
                  <a:pt x="162" y="0"/>
                </a:lnTo>
                <a:lnTo>
                  <a:pt x="188" y="0"/>
                </a:lnTo>
                <a:lnTo>
                  <a:pt x="212" y="0"/>
                </a:lnTo>
                <a:lnTo>
                  <a:pt x="238" y="6"/>
                </a:lnTo>
                <a:lnTo>
                  <a:pt x="260" y="16"/>
                </a:lnTo>
                <a:lnTo>
                  <a:pt x="282" y="29"/>
                </a:lnTo>
                <a:lnTo>
                  <a:pt x="302" y="41"/>
                </a:lnTo>
                <a:lnTo>
                  <a:pt x="320" y="60"/>
                </a:lnTo>
                <a:lnTo>
                  <a:pt x="335" y="80"/>
                </a:lnTo>
                <a:lnTo>
                  <a:pt x="347" y="99"/>
                </a:lnTo>
                <a:lnTo>
                  <a:pt x="359" y="125"/>
                </a:lnTo>
                <a:lnTo>
                  <a:pt x="359" y="178"/>
                </a:lnTo>
                <a:lnTo>
                  <a:pt x="347" y="155"/>
                </a:lnTo>
                <a:lnTo>
                  <a:pt x="335" y="132"/>
                </a:lnTo>
                <a:lnTo>
                  <a:pt x="320" y="113"/>
                </a:lnTo>
                <a:lnTo>
                  <a:pt x="302" y="97"/>
                </a:lnTo>
                <a:lnTo>
                  <a:pt x="282" y="82"/>
                </a:lnTo>
                <a:lnTo>
                  <a:pt x="260" y="69"/>
                </a:lnTo>
                <a:lnTo>
                  <a:pt x="238" y="60"/>
                </a:lnTo>
                <a:lnTo>
                  <a:pt x="212" y="56"/>
                </a:lnTo>
                <a:lnTo>
                  <a:pt x="188" y="54"/>
                </a:lnTo>
                <a:lnTo>
                  <a:pt x="162" y="54"/>
                </a:lnTo>
                <a:lnTo>
                  <a:pt x="138" y="56"/>
                </a:lnTo>
                <a:lnTo>
                  <a:pt x="114" y="63"/>
                </a:lnTo>
                <a:lnTo>
                  <a:pt x="90" y="73"/>
                </a:lnTo>
                <a:lnTo>
                  <a:pt x="71" y="86"/>
                </a:lnTo>
                <a:lnTo>
                  <a:pt x="52" y="103"/>
                </a:lnTo>
                <a:lnTo>
                  <a:pt x="33" y="119"/>
                </a:lnTo>
                <a:lnTo>
                  <a:pt x="18" y="140"/>
                </a:lnTo>
                <a:lnTo>
                  <a:pt x="8" y="162"/>
                </a:lnTo>
                <a:lnTo>
                  <a:pt x="0" y="178"/>
                </a:lnTo>
                <a:lnTo>
                  <a:pt x="0" y="125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6" name=""/>
          <p:cNvSpPr/>
          <p:nvPr/>
        </p:nvSpPr>
        <p:spPr>
          <a:xfrm>
            <a:off x="6688080" y="3355920"/>
            <a:ext cx="50760" cy="44640"/>
          </a:xfrm>
          <a:custGeom>
            <a:avLst/>
            <a:gdLst/>
            <a:ahLst/>
            <a:rect l="l" t="t" r="r" b="b"/>
            <a:pathLst>
              <a:path w="629" h="623">
                <a:moveTo>
                  <a:pt x="144" y="623"/>
                </a:moveTo>
                <a:lnTo>
                  <a:pt x="144" y="426"/>
                </a:lnTo>
                <a:lnTo>
                  <a:pt x="0" y="426"/>
                </a:lnTo>
                <a:lnTo>
                  <a:pt x="0" y="250"/>
                </a:lnTo>
                <a:lnTo>
                  <a:pt x="306" y="250"/>
                </a:lnTo>
                <a:lnTo>
                  <a:pt x="306" y="143"/>
                </a:lnTo>
                <a:lnTo>
                  <a:pt x="144" y="143"/>
                </a:lnTo>
                <a:lnTo>
                  <a:pt x="144" y="0"/>
                </a:lnTo>
                <a:lnTo>
                  <a:pt x="629" y="0"/>
                </a:lnTo>
                <a:lnTo>
                  <a:pt x="629" y="35"/>
                </a:lnTo>
                <a:lnTo>
                  <a:pt x="195" y="35"/>
                </a:lnTo>
                <a:lnTo>
                  <a:pt x="195" y="106"/>
                </a:lnTo>
                <a:lnTo>
                  <a:pt x="629" y="106"/>
                </a:lnTo>
                <a:lnTo>
                  <a:pt x="629" y="143"/>
                </a:lnTo>
                <a:lnTo>
                  <a:pt x="360" y="143"/>
                </a:lnTo>
                <a:lnTo>
                  <a:pt x="360" y="250"/>
                </a:lnTo>
                <a:lnTo>
                  <a:pt x="629" y="250"/>
                </a:lnTo>
                <a:lnTo>
                  <a:pt x="629" y="302"/>
                </a:lnTo>
                <a:lnTo>
                  <a:pt x="55" y="302"/>
                </a:lnTo>
                <a:lnTo>
                  <a:pt x="55" y="374"/>
                </a:lnTo>
                <a:lnTo>
                  <a:pt x="195" y="374"/>
                </a:lnTo>
                <a:lnTo>
                  <a:pt x="195" y="570"/>
                </a:lnTo>
                <a:lnTo>
                  <a:pt x="144" y="62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7" name=""/>
          <p:cNvSpPr/>
          <p:nvPr/>
        </p:nvSpPr>
        <p:spPr>
          <a:xfrm>
            <a:off x="6734160" y="3355920"/>
            <a:ext cx="50760" cy="44640"/>
          </a:xfrm>
          <a:custGeom>
            <a:avLst/>
            <a:gdLst/>
            <a:ahLst/>
            <a:rect l="l" t="t" r="r" b="b"/>
            <a:pathLst>
              <a:path w="630" h="623">
                <a:moveTo>
                  <a:pt x="487" y="623"/>
                </a:moveTo>
                <a:lnTo>
                  <a:pt x="487" y="426"/>
                </a:lnTo>
                <a:lnTo>
                  <a:pt x="630" y="426"/>
                </a:lnTo>
                <a:lnTo>
                  <a:pt x="630" y="250"/>
                </a:lnTo>
                <a:lnTo>
                  <a:pt x="325" y="250"/>
                </a:lnTo>
                <a:lnTo>
                  <a:pt x="325" y="143"/>
                </a:lnTo>
                <a:lnTo>
                  <a:pt x="487" y="143"/>
                </a:lnTo>
                <a:lnTo>
                  <a:pt x="487" y="0"/>
                </a:lnTo>
                <a:lnTo>
                  <a:pt x="0" y="0"/>
                </a:lnTo>
                <a:lnTo>
                  <a:pt x="0" y="35"/>
                </a:lnTo>
                <a:lnTo>
                  <a:pt x="434" y="35"/>
                </a:lnTo>
                <a:lnTo>
                  <a:pt x="434" y="106"/>
                </a:lnTo>
                <a:lnTo>
                  <a:pt x="0" y="106"/>
                </a:lnTo>
                <a:lnTo>
                  <a:pt x="0" y="143"/>
                </a:lnTo>
                <a:lnTo>
                  <a:pt x="270" y="143"/>
                </a:lnTo>
                <a:lnTo>
                  <a:pt x="270" y="250"/>
                </a:lnTo>
                <a:lnTo>
                  <a:pt x="0" y="250"/>
                </a:lnTo>
                <a:lnTo>
                  <a:pt x="0" y="302"/>
                </a:lnTo>
                <a:lnTo>
                  <a:pt x="576" y="302"/>
                </a:lnTo>
                <a:lnTo>
                  <a:pt x="576" y="374"/>
                </a:lnTo>
                <a:lnTo>
                  <a:pt x="434" y="374"/>
                </a:lnTo>
                <a:lnTo>
                  <a:pt x="434" y="570"/>
                </a:lnTo>
                <a:lnTo>
                  <a:pt x="487" y="62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8" name=""/>
          <p:cNvSpPr/>
          <p:nvPr/>
        </p:nvSpPr>
        <p:spPr>
          <a:xfrm>
            <a:off x="1654200" y="4030560"/>
            <a:ext cx="4766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Colombia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Bogotá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9" name=""/>
          <p:cNvSpPr/>
          <p:nvPr/>
        </p:nvSpPr>
        <p:spPr>
          <a:xfrm>
            <a:off x="2531880" y="3624120"/>
            <a:ext cx="491040" cy="15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ProCaribe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0" name=""/>
          <p:cNvSpPr/>
          <p:nvPr/>
        </p:nvSpPr>
        <p:spPr>
          <a:xfrm>
            <a:off x="967680" y="4044960"/>
            <a:ext cx="69372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Panama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Bahía Las Minas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355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Phase I:  245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Phase II: 110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1" name=""/>
          <p:cNvSpPr/>
          <p:nvPr/>
        </p:nvSpPr>
        <p:spPr>
          <a:xfrm>
            <a:off x="2616120" y="4295880"/>
            <a:ext cx="94320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Pantanal Energía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480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Phase I: 150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Phase II &amp; III: 330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2" name=""/>
          <p:cNvSpPr/>
          <p:nvPr/>
        </p:nvSpPr>
        <p:spPr>
          <a:xfrm>
            <a:off x="8425080" y="2681280"/>
            <a:ext cx="3985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China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Beijing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3" name=""/>
          <p:cNvSpPr/>
          <p:nvPr/>
        </p:nvSpPr>
        <p:spPr>
          <a:xfrm>
            <a:off x="8484840" y="3075120"/>
            <a:ext cx="80748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Sichuan-Wuhan</a:t>
            </a:r>
            <a:br>
              <a:rPr sz="500"/>
            </a:b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 Pipeline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4" name=""/>
          <p:cNvSpPr/>
          <p:nvPr/>
        </p:nvSpPr>
        <p:spPr>
          <a:xfrm>
            <a:off x="8238960" y="3265560"/>
            <a:ext cx="303480" cy="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5" name=""/>
          <p:cNvSpPr/>
          <p:nvPr/>
        </p:nvSpPr>
        <p:spPr>
          <a:xfrm flipV="1">
            <a:off x="8421840" y="3220920"/>
            <a:ext cx="91800" cy="4464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6" name=""/>
          <p:cNvSpPr/>
          <p:nvPr/>
        </p:nvSpPr>
        <p:spPr>
          <a:xfrm flipV="1">
            <a:off x="8259840" y="3258720"/>
            <a:ext cx="90360" cy="5724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7" name=""/>
          <p:cNvSpPr/>
          <p:nvPr/>
        </p:nvSpPr>
        <p:spPr>
          <a:xfrm>
            <a:off x="7175520" y="3606840"/>
            <a:ext cx="112680" cy="79200"/>
          </a:xfrm>
          <a:custGeom>
            <a:avLst/>
            <a:gdLst/>
            <a:ahLst/>
            <a:rect l="l" t="t" r="r" b="b"/>
            <a:pathLst>
              <a:path w="69" h="62">
                <a:moveTo>
                  <a:pt x="69" y="56"/>
                </a:moveTo>
                <a:lnTo>
                  <a:pt x="69" y="62"/>
                </a:lnTo>
                <a:lnTo>
                  <a:pt x="0" y="62"/>
                </a:lnTo>
                <a:lnTo>
                  <a:pt x="0" y="56"/>
                </a:lnTo>
                <a:lnTo>
                  <a:pt x="6" y="56"/>
                </a:lnTo>
                <a:lnTo>
                  <a:pt x="6" y="13"/>
                </a:lnTo>
                <a:lnTo>
                  <a:pt x="6" y="12"/>
                </a:lnTo>
                <a:lnTo>
                  <a:pt x="7" y="8"/>
                </a:lnTo>
                <a:lnTo>
                  <a:pt x="7" y="6"/>
                </a:lnTo>
                <a:lnTo>
                  <a:pt x="9" y="4"/>
                </a:lnTo>
                <a:lnTo>
                  <a:pt x="11" y="4"/>
                </a:lnTo>
                <a:lnTo>
                  <a:pt x="13" y="2"/>
                </a:lnTo>
                <a:lnTo>
                  <a:pt x="17" y="2"/>
                </a:lnTo>
                <a:lnTo>
                  <a:pt x="19" y="0"/>
                </a:lnTo>
                <a:lnTo>
                  <a:pt x="21" y="0"/>
                </a:lnTo>
                <a:lnTo>
                  <a:pt x="23" y="2"/>
                </a:lnTo>
                <a:lnTo>
                  <a:pt x="25" y="2"/>
                </a:lnTo>
                <a:lnTo>
                  <a:pt x="25" y="2"/>
                </a:lnTo>
                <a:lnTo>
                  <a:pt x="27" y="4"/>
                </a:lnTo>
                <a:lnTo>
                  <a:pt x="29" y="6"/>
                </a:lnTo>
                <a:lnTo>
                  <a:pt x="29" y="6"/>
                </a:lnTo>
                <a:lnTo>
                  <a:pt x="31" y="8"/>
                </a:lnTo>
                <a:lnTo>
                  <a:pt x="31" y="6"/>
                </a:lnTo>
                <a:lnTo>
                  <a:pt x="33" y="6"/>
                </a:lnTo>
                <a:lnTo>
                  <a:pt x="35" y="4"/>
                </a:lnTo>
                <a:lnTo>
                  <a:pt x="35" y="2"/>
                </a:lnTo>
                <a:lnTo>
                  <a:pt x="36" y="2"/>
                </a:lnTo>
                <a:lnTo>
                  <a:pt x="38" y="2"/>
                </a:lnTo>
                <a:lnTo>
                  <a:pt x="40" y="0"/>
                </a:lnTo>
                <a:lnTo>
                  <a:pt x="42" y="0"/>
                </a:lnTo>
                <a:lnTo>
                  <a:pt x="44" y="2"/>
                </a:lnTo>
                <a:lnTo>
                  <a:pt x="46" y="2"/>
                </a:lnTo>
                <a:lnTo>
                  <a:pt x="48" y="2"/>
                </a:lnTo>
                <a:lnTo>
                  <a:pt x="50" y="4"/>
                </a:lnTo>
                <a:lnTo>
                  <a:pt x="52" y="6"/>
                </a:lnTo>
                <a:lnTo>
                  <a:pt x="54" y="8"/>
                </a:lnTo>
                <a:lnTo>
                  <a:pt x="54" y="12"/>
                </a:lnTo>
                <a:lnTo>
                  <a:pt x="54" y="13"/>
                </a:lnTo>
                <a:lnTo>
                  <a:pt x="56" y="13"/>
                </a:lnTo>
                <a:lnTo>
                  <a:pt x="56" y="56"/>
                </a:lnTo>
                <a:lnTo>
                  <a:pt x="69" y="56"/>
                </a:lnTo>
                <a:close/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8" name=""/>
          <p:cNvSpPr/>
          <p:nvPr/>
        </p:nvSpPr>
        <p:spPr>
          <a:xfrm>
            <a:off x="7265880" y="3638520"/>
            <a:ext cx="12960" cy="39600"/>
          </a:xfrm>
          <a:custGeom>
            <a:avLst/>
            <a:gdLst/>
            <a:ahLst/>
            <a:rect l="l" t="t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31"/>
                </a:lnTo>
              </a:path>
            </a:pathLst>
          </a:custGeom>
          <a:noFill/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9" name=""/>
          <p:cNvSpPr/>
          <p:nvPr/>
        </p:nvSpPr>
        <p:spPr>
          <a:xfrm>
            <a:off x="5818320" y="5072040"/>
            <a:ext cx="5727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Mozambique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Maputo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0" name=""/>
          <p:cNvSpPr/>
          <p:nvPr/>
        </p:nvSpPr>
        <p:spPr>
          <a:xfrm>
            <a:off x="7746480" y="3633840"/>
            <a:ext cx="4554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Thailand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Bangkok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1" name=""/>
          <p:cNvSpPr/>
          <p:nvPr/>
        </p:nvSpPr>
        <p:spPr>
          <a:xfrm>
            <a:off x="8164440" y="374328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2" name=""/>
          <p:cNvSpPr/>
          <p:nvPr/>
        </p:nvSpPr>
        <p:spPr>
          <a:xfrm>
            <a:off x="7281720" y="3705120"/>
            <a:ext cx="11124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3" name=""/>
          <p:cNvSpPr/>
          <p:nvPr/>
        </p:nvSpPr>
        <p:spPr>
          <a:xfrm>
            <a:off x="5030640" y="2657520"/>
            <a:ext cx="11304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4" name=""/>
          <p:cNvSpPr/>
          <p:nvPr/>
        </p:nvSpPr>
        <p:spPr>
          <a:xfrm>
            <a:off x="4732560" y="2602080"/>
            <a:ext cx="34848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Italy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Milan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5" name=""/>
          <p:cNvSpPr/>
          <p:nvPr/>
        </p:nvSpPr>
        <p:spPr>
          <a:xfrm>
            <a:off x="4886280" y="4016520"/>
            <a:ext cx="158760" cy="7776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6" name=""/>
          <p:cNvSpPr/>
          <p:nvPr/>
        </p:nvSpPr>
        <p:spPr>
          <a:xfrm>
            <a:off x="5015160" y="3803760"/>
            <a:ext cx="701640" cy="45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Nigeria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Lagos State</a:t>
            </a:r>
            <a:br>
              <a:rPr sz="600"/>
            </a:b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Project</a:t>
            </a:r>
            <a:br>
              <a:rPr sz="600"/>
            </a:b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90 MW Barge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560 MW CCGT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7" name=""/>
          <p:cNvSpPr/>
          <p:nvPr/>
        </p:nvSpPr>
        <p:spPr>
          <a:xfrm>
            <a:off x="4935600" y="3868560"/>
            <a:ext cx="30240" cy="8604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8" name=""/>
          <p:cNvSpPr/>
          <p:nvPr/>
        </p:nvSpPr>
        <p:spPr>
          <a:xfrm>
            <a:off x="4967280" y="3868560"/>
            <a:ext cx="30240" cy="8604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9" name=""/>
          <p:cNvSpPr/>
          <p:nvPr/>
        </p:nvSpPr>
        <p:spPr>
          <a:xfrm>
            <a:off x="4921200" y="3949560"/>
            <a:ext cx="104760" cy="5580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000" bIns="9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0" name=""/>
          <p:cNvSpPr/>
          <p:nvPr/>
        </p:nvSpPr>
        <p:spPr>
          <a:xfrm>
            <a:off x="4927680" y="3954600"/>
            <a:ext cx="92160" cy="4608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1" name=""/>
          <p:cNvSpPr/>
          <p:nvPr/>
        </p:nvSpPr>
        <p:spPr>
          <a:xfrm>
            <a:off x="5970960" y="2963880"/>
            <a:ext cx="61200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Palestine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Gaza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Project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2" name=""/>
          <p:cNvSpPr/>
          <p:nvPr/>
        </p:nvSpPr>
        <p:spPr>
          <a:xfrm>
            <a:off x="5975280" y="312912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3" name=""/>
          <p:cNvSpPr/>
          <p:nvPr/>
        </p:nvSpPr>
        <p:spPr>
          <a:xfrm>
            <a:off x="6006960" y="3129120"/>
            <a:ext cx="2880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4" name=""/>
          <p:cNvSpPr/>
          <p:nvPr/>
        </p:nvSpPr>
        <p:spPr>
          <a:xfrm>
            <a:off x="5961240" y="3209760"/>
            <a:ext cx="102960" cy="5580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000" bIns="9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5" name=""/>
          <p:cNvSpPr/>
          <p:nvPr/>
        </p:nvSpPr>
        <p:spPr>
          <a:xfrm>
            <a:off x="5967360" y="3214800"/>
            <a:ext cx="90720" cy="4608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6" name=""/>
          <p:cNvSpPr/>
          <p:nvPr/>
        </p:nvSpPr>
        <p:spPr>
          <a:xfrm>
            <a:off x="7729920" y="3894120"/>
            <a:ext cx="5691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Malaysia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2.6 MM Tons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LNG Export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7" name=""/>
          <p:cNvSpPr/>
          <p:nvPr/>
        </p:nvSpPr>
        <p:spPr>
          <a:xfrm rot="5400000">
            <a:off x="8265960" y="4057560"/>
            <a:ext cx="28440" cy="2520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8" name=""/>
          <p:cNvSpPr/>
          <p:nvPr/>
        </p:nvSpPr>
        <p:spPr>
          <a:xfrm>
            <a:off x="8229600" y="4086360"/>
            <a:ext cx="34920" cy="2052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280" bIns="-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9" name=""/>
          <p:cNvSpPr/>
          <p:nvPr/>
        </p:nvSpPr>
        <p:spPr>
          <a:xfrm rot="5400000">
            <a:off x="8265960" y="4110120"/>
            <a:ext cx="28800" cy="2520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0" name=""/>
          <p:cNvSpPr/>
          <p:nvPr/>
        </p:nvSpPr>
        <p:spPr>
          <a:xfrm>
            <a:off x="8296200" y="4086360"/>
            <a:ext cx="34920" cy="2052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280" bIns="-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1" name=""/>
          <p:cNvSpPr/>
          <p:nvPr/>
        </p:nvSpPr>
        <p:spPr>
          <a:xfrm>
            <a:off x="7356600" y="3625920"/>
            <a:ext cx="2988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2" name=""/>
          <p:cNvSpPr/>
          <p:nvPr/>
        </p:nvSpPr>
        <p:spPr>
          <a:xfrm>
            <a:off x="7388280" y="3625920"/>
            <a:ext cx="284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3" name=""/>
          <p:cNvSpPr/>
          <p:nvPr/>
        </p:nvSpPr>
        <p:spPr>
          <a:xfrm>
            <a:off x="7342200" y="3706920"/>
            <a:ext cx="103320" cy="5688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080" bIns="10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4" name=""/>
          <p:cNvSpPr/>
          <p:nvPr/>
        </p:nvSpPr>
        <p:spPr>
          <a:xfrm>
            <a:off x="7348680" y="3711600"/>
            <a:ext cx="90360" cy="4752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5" name=""/>
          <p:cNvSpPr/>
          <p:nvPr/>
        </p:nvSpPr>
        <p:spPr>
          <a:xfrm>
            <a:off x="7286760" y="3595680"/>
            <a:ext cx="2988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6" name=""/>
          <p:cNvSpPr/>
          <p:nvPr/>
        </p:nvSpPr>
        <p:spPr>
          <a:xfrm>
            <a:off x="7318440" y="3595680"/>
            <a:ext cx="284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7" name=""/>
          <p:cNvSpPr/>
          <p:nvPr/>
        </p:nvSpPr>
        <p:spPr>
          <a:xfrm>
            <a:off x="7272360" y="3676680"/>
            <a:ext cx="103320" cy="572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8" name=""/>
          <p:cNvSpPr/>
          <p:nvPr/>
        </p:nvSpPr>
        <p:spPr>
          <a:xfrm>
            <a:off x="7278840" y="3681360"/>
            <a:ext cx="90360" cy="4752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9" name=""/>
          <p:cNvSpPr/>
          <p:nvPr/>
        </p:nvSpPr>
        <p:spPr>
          <a:xfrm>
            <a:off x="8468640" y="3244680"/>
            <a:ext cx="7113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Wuhan Qingshan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443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0" name=""/>
          <p:cNvSpPr/>
          <p:nvPr/>
        </p:nvSpPr>
        <p:spPr>
          <a:xfrm>
            <a:off x="8412120" y="328608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1" name=""/>
          <p:cNvSpPr/>
          <p:nvPr/>
        </p:nvSpPr>
        <p:spPr>
          <a:xfrm>
            <a:off x="8443800" y="3286080"/>
            <a:ext cx="2880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2" name=""/>
          <p:cNvSpPr/>
          <p:nvPr/>
        </p:nvSpPr>
        <p:spPr>
          <a:xfrm>
            <a:off x="8397720" y="3367080"/>
            <a:ext cx="103320" cy="5544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3" name=""/>
          <p:cNvSpPr/>
          <p:nvPr/>
        </p:nvSpPr>
        <p:spPr>
          <a:xfrm>
            <a:off x="8404200" y="3371760"/>
            <a:ext cx="90360" cy="4608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4" name=""/>
          <p:cNvSpPr/>
          <p:nvPr/>
        </p:nvSpPr>
        <p:spPr>
          <a:xfrm rot="5400000">
            <a:off x="8364240" y="3157560"/>
            <a:ext cx="28440" cy="2556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5" name=""/>
          <p:cNvSpPr/>
          <p:nvPr/>
        </p:nvSpPr>
        <p:spPr>
          <a:xfrm>
            <a:off x="8327880" y="3186000"/>
            <a:ext cx="34920" cy="2088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6" name=""/>
          <p:cNvSpPr/>
          <p:nvPr/>
        </p:nvSpPr>
        <p:spPr>
          <a:xfrm rot="5400000">
            <a:off x="8364240" y="3209760"/>
            <a:ext cx="28440" cy="2556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7" name=""/>
          <p:cNvSpPr/>
          <p:nvPr/>
        </p:nvSpPr>
        <p:spPr>
          <a:xfrm>
            <a:off x="8394840" y="3186000"/>
            <a:ext cx="34920" cy="2088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8" name=""/>
          <p:cNvSpPr/>
          <p:nvPr/>
        </p:nvSpPr>
        <p:spPr>
          <a:xfrm>
            <a:off x="8179560" y="2978280"/>
            <a:ext cx="3985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Wuhan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Loop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9" name=""/>
          <p:cNvSpPr/>
          <p:nvPr/>
        </p:nvSpPr>
        <p:spPr>
          <a:xfrm>
            <a:off x="7746120" y="3321000"/>
            <a:ext cx="46224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Chengdu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Logun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284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0" name=""/>
          <p:cNvSpPr/>
          <p:nvPr/>
        </p:nvSpPr>
        <p:spPr>
          <a:xfrm>
            <a:off x="8153280" y="333072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1" name=""/>
          <p:cNvSpPr/>
          <p:nvPr/>
        </p:nvSpPr>
        <p:spPr>
          <a:xfrm>
            <a:off x="8185320" y="3330720"/>
            <a:ext cx="284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2" name=""/>
          <p:cNvSpPr/>
          <p:nvPr/>
        </p:nvSpPr>
        <p:spPr>
          <a:xfrm>
            <a:off x="8139240" y="3411360"/>
            <a:ext cx="102960" cy="5580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000" bIns="9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3" name=""/>
          <p:cNvSpPr/>
          <p:nvPr/>
        </p:nvSpPr>
        <p:spPr>
          <a:xfrm>
            <a:off x="8145360" y="3416400"/>
            <a:ext cx="90720" cy="4608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4" name=""/>
          <p:cNvSpPr/>
          <p:nvPr/>
        </p:nvSpPr>
        <p:spPr>
          <a:xfrm>
            <a:off x="7756200" y="3062160"/>
            <a:ext cx="4341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EOG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Sichuan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E&amp;P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5" name=""/>
          <p:cNvSpPr/>
          <p:nvPr/>
        </p:nvSpPr>
        <p:spPr>
          <a:xfrm>
            <a:off x="8116920" y="3103560"/>
            <a:ext cx="96840" cy="146160"/>
          </a:xfrm>
          <a:custGeom>
            <a:avLst/>
            <a:gdLst/>
            <a:ahLst/>
            <a:rect l="l" t="t" r="r" b="b"/>
            <a:pathLst>
              <a:path w="60" h="114">
                <a:moveTo>
                  <a:pt x="0" y="114"/>
                </a:moveTo>
                <a:lnTo>
                  <a:pt x="19" y="6"/>
                </a:lnTo>
                <a:lnTo>
                  <a:pt x="14" y="6"/>
                </a:lnTo>
                <a:lnTo>
                  <a:pt x="14" y="3"/>
                </a:lnTo>
                <a:lnTo>
                  <a:pt x="25" y="3"/>
                </a:lnTo>
                <a:lnTo>
                  <a:pt x="29" y="0"/>
                </a:lnTo>
                <a:lnTo>
                  <a:pt x="30" y="0"/>
                </a:lnTo>
                <a:lnTo>
                  <a:pt x="34" y="3"/>
                </a:lnTo>
                <a:lnTo>
                  <a:pt x="45" y="3"/>
                </a:lnTo>
                <a:lnTo>
                  <a:pt x="45" y="6"/>
                </a:lnTo>
                <a:lnTo>
                  <a:pt x="40" y="6"/>
                </a:lnTo>
                <a:lnTo>
                  <a:pt x="60" y="114"/>
                </a:lnTo>
                <a:lnTo>
                  <a:pt x="55" y="114"/>
                </a:lnTo>
                <a:lnTo>
                  <a:pt x="34" y="6"/>
                </a:lnTo>
                <a:lnTo>
                  <a:pt x="25" y="6"/>
                </a:lnTo>
                <a:lnTo>
                  <a:pt x="5" y="114"/>
                </a:lnTo>
                <a:lnTo>
                  <a:pt x="0" y="114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6" name=""/>
          <p:cNvSpPr/>
          <p:nvPr/>
        </p:nvSpPr>
        <p:spPr>
          <a:xfrm>
            <a:off x="8116920" y="3103560"/>
            <a:ext cx="96840" cy="146160"/>
          </a:xfrm>
          <a:custGeom>
            <a:avLst/>
            <a:gdLst/>
            <a:ahLst/>
            <a:rect l="l" t="t" r="r" b="b"/>
            <a:pathLst>
              <a:path w="60" h="114">
                <a:moveTo>
                  <a:pt x="0" y="114"/>
                </a:moveTo>
                <a:lnTo>
                  <a:pt x="19" y="6"/>
                </a:lnTo>
                <a:lnTo>
                  <a:pt x="14" y="6"/>
                </a:lnTo>
                <a:lnTo>
                  <a:pt x="14" y="3"/>
                </a:lnTo>
                <a:lnTo>
                  <a:pt x="25" y="3"/>
                </a:lnTo>
                <a:lnTo>
                  <a:pt x="29" y="0"/>
                </a:lnTo>
                <a:lnTo>
                  <a:pt x="30" y="0"/>
                </a:lnTo>
                <a:lnTo>
                  <a:pt x="34" y="3"/>
                </a:lnTo>
                <a:lnTo>
                  <a:pt x="45" y="3"/>
                </a:lnTo>
                <a:lnTo>
                  <a:pt x="45" y="6"/>
                </a:lnTo>
                <a:lnTo>
                  <a:pt x="40" y="6"/>
                </a:lnTo>
                <a:lnTo>
                  <a:pt x="60" y="114"/>
                </a:lnTo>
                <a:lnTo>
                  <a:pt x="55" y="114"/>
                </a:lnTo>
                <a:lnTo>
                  <a:pt x="34" y="6"/>
                </a:lnTo>
                <a:lnTo>
                  <a:pt x="25" y="6"/>
                </a:lnTo>
                <a:lnTo>
                  <a:pt x="5" y="114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7" name=""/>
          <p:cNvSpPr/>
          <p:nvPr/>
        </p:nvSpPr>
        <p:spPr>
          <a:xfrm>
            <a:off x="8150400" y="3121200"/>
            <a:ext cx="28440" cy="36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8" name=""/>
          <p:cNvSpPr/>
          <p:nvPr/>
        </p:nvSpPr>
        <p:spPr>
          <a:xfrm>
            <a:off x="8150400" y="3121200"/>
            <a:ext cx="28440" cy="360"/>
          </a:xfrm>
          <a:custGeom>
            <a:avLst/>
            <a:gdLst/>
            <a:ahLst/>
            <a:rect l="l" t="t" r="r" b="b"/>
            <a:pathLst>
              <a:path w="17" h="1">
                <a:moveTo>
                  <a:pt x="0" y="0"/>
                </a:moveTo>
                <a:lnTo>
                  <a:pt x="17" y="0"/>
                </a:lnTo>
                <a:lnTo>
                  <a:pt x="17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9" name=""/>
          <p:cNvSpPr/>
          <p:nvPr/>
        </p:nvSpPr>
        <p:spPr>
          <a:xfrm>
            <a:off x="8147160" y="3132000"/>
            <a:ext cx="36360" cy="180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0" name=""/>
          <p:cNvSpPr/>
          <p:nvPr/>
        </p:nvSpPr>
        <p:spPr>
          <a:xfrm>
            <a:off x="8147160" y="3132000"/>
            <a:ext cx="36360" cy="1800"/>
          </a:xfrm>
          <a:custGeom>
            <a:avLst/>
            <a:gdLst/>
            <a:ahLst/>
            <a:rect l="l" t="t" r="r" b="b"/>
            <a:pathLst>
              <a:path w="22" h="1">
                <a:moveTo>
                  <a:pt x="0" y="0"/>
                </a:moveTo>
                <a:lnTo>
                  <a:pt x="22" y="0"/>
                </a:lnTo>
                <a:lnTo>
                  <a:pt x="22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1" name=""/>
          <p:cNvSpPr/>
          <p:nvPr/>
        </p:nvSpPr>
        <p:spPr>
          <a:xfrm>
            <a:off x="8145360" y="3147840"/>
            <a:ext cx="41400" cy="36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2" name=""/>
          <p:cNvSpPr/>
          <p:nvPr/>
        </p:nvSpPr>
        <p:spPr>
          <a:xfrm>
            <a:off x="8145360" y="3147840"/>
            <a:ext cx="41400" cy="360"/>
          </a:xfrm>
          <a:custGeom>
            <a:avLst/>
            <a:gdLst/>
            <a:ahLst/>
            <a:rect l="l" t="t" r="r" b="b"/>
            <a:pathLst>
              <a:path w="25" h="1">
                <a:moveTo>
                  <a:pt x="0" y="0"/>
                </a:moveTo>
                <a:lnTo>
                  <a:pt x="25" y="0"/>
                </a:lnTo>
                <a:lnTo>
                  <a:pt x="25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3" name=""/>
          <p:cNvSpPr/>
          <p:nvPr/>
        </p:nvSpPr>
        <p:spPr>
          <a:xfrm>
            <a:off x="8123400" y="3156120"/>
            <a:ext cx="82440" cy="468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4" name=""/>
          <p:cNvSpPr/>
          <p:nvPr/>
        </p:nvSpPr>
        <p:spPr>
          <a:xfrm>
            <a:off x="8123400" y="3156120"/>
            <a:ext cx="82440" cy="4680"/>
          </a:xfrm>
          <a:custGeom>
            <a:avLst/>
            <a:gdLst/>
            <a:ahLst/>
            <a:rect l="l" t="t" r="r" b="b"/>
            <a:pathLst>
              <a:path w="51" h="4">
                <a:moveTo>
                  <a:pt x="0" y="0"/>
                </a:moveTo>
                <a:lnTo>
                  <a:pt x="51" y="0"/>
                </a:lnTo>
                <a:lnTo>
                  <a:pt x="51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5" name=""/>
          <p:cNvSpPr/>
          <p:nvPr/>
        </p:nvSpPr>
        <p:spPr>
          <a:xfrm>
            <a:off x="8139240" y="3174840"/>
            <a:ext cx="54000" cy="36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6" name=""/>
          <p:cNvSpPr/>
          <p:nvPr/>
        </p:nvSpPr>
        <p:spPr>
          <a:xfrm>
            <a:off x="8139240" y="3174840"/>
            <a:ext cx="54000" cy="360"/>
          </a:xfrm>
          <a:custGeom>
            <a:avLst/>
            <a:gdLst/>
            <a:ahLst/>
            <a:rect l="l" t="t" r="r" b="b"/>
            <a:pathLst>
              <a:path w="33" h="1">
                <a:moveTo>
                  <a:pt x="0" y="0"/>
                </a:moveTo>
                <a:lnTo>
                  <a:pt x="33" y="0"/>
                </a:lnTo>
                <a:lnTo>
                  <a:pt x="33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7" name=""/>
          <p:cNvSpPr/>
          <p:nvPr/>
        </p:nvSpPr>
        <p:spPr>
          <a:xfrm>
            <a:off x="8134200" y="3189240"/>
            <a:ext cx="61920" cy="180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8" name=""/>
          <p:cNvSpPr/>
          <p:nvPr/>
        </p:nvSpPr>
        <p:spPr>
          <a:xfrm>
            <a:off x="8134200" y="3189240"/>
            <a:ext cx="61920" cy="1800"/>
          </a:xfrm>
          <a:custGeom>
            <a:avLst/>
            <a:gdLst/>
            <a:ahLst/>
            <a:rect l="l" t="t" r="r" b="b"/>
            <a:pathLst>
              <a:path w="38" h="1">
                <a:moveTo>
                  <a:pt x="0" y="0"/>
                </a:moveTo>
                <a:lnTo>
                  <a:pt x="0" y="1"/>
                </a:lnTo>
                <a:lnTo>
                  <a:pt x="38" y="1"/>
                </a:lnTo>
                <a:lnTo>
                  <a:pt x="38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9" name=""/>
          <p:cNvSpPr/>
          <p:nvPr/>
        </p:nvSpPr>
        <p:spPr>
          <a:xfrm>
            <a:off x="8132760" y="3205080"/>
            <a:ext cx="66600" cy="180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0" name=""/>
          <p:cNvSpPr/>
          <p:nvPr/>
        </p:nvSpPr>
        <p:spPr>
          <a:xfrm>
            <a:off x="8132760" y="3205080"/>
            <a:ext cx="66600" cy="1800"/>
          </a:xfrm>
          <a:custGeom>
            <a:avLst/>
            <a:gdLst/>
            <a:ahLst/>
            <a:rect l="l" t="t" r="r" b="b"/>
            <a:pathLst>
              <a:path w="41" h="1">
                <a:moveTo>
                  <a:pt x="41" y="1"/>
                </a:moveTo>
                <a:lnTo>
                  <a:pt x="0" y="1"/>
                </a:lnTo>
                <a:lnTo>
                  <a:pt x="0" y="0"/>
                </a:lnTo>
                <a:lnTo>
                  <a:pt x="41" y="0"/>
                </a:lnTo>
                <a:lnTo>
                  <a:pt x="41" y="1"/>
                </a:lnTo>
                <a:lnTo>
                  <a:pt x="41" y="1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1" name=""/>
          <p:cNvSpPr/>
          <p:nvPr/>
        </p:nvSpPr>
        <p:spPr>
          <a:xfrm>
            <a:off x="8128080" y="3222720"/>
            <a:ext cx="75960" cy="144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2" name=""/>
          <p:cNvSpPr/>
          <p:nvPr/>
        </p:nvSpPr>
        <p:spPr>
          <a:xfrm>
            <a:off x="8128080" y="3222720"/>
            <a:ext cx="75960" cy="1440"/>
          </a:xfrm>
          <a:custGeom>
            <a:avLst/>
            <a:gdLst/>
            <a:ahLst/>
            <a:rect l="l" t="t" r="r" b="b"/>
            <a:pathLst>
              <a:path w="47" h="1">
                <a:moveTo>
                  <a:pt x="47" y="1"/>
                </a:moveTo>
                <a:lnTo>
                  <a:pt x="0" y="1"/>
                </a:lnTo>
                <a:lnTo>
                  <a:pt x="0" y="0"/>
                </a:lnTo>
                <a:lnTo>
                  <a:pt x="47" y="0"/>
                </a:lnTo>
                <a:lnTo>
                  <a:pt x="47" y="1"/>
                </a:lnTo>
                <a:lnTo>
                  <a:pt x="47" y="1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3" name=""/>
          <p:cNvSpPr/>
          <p:nvPr/>
        </p:nvSpPr>
        <p:spPr>
          <a:xfrm>
            <a:off x="8158320" y="3209760"/>
            <a:ext cx="12600" cy="5040"/>
          </a:xfrm>
          <a:custGeom>
            <a:avLst/>
            <a:gdLst/>
            <a:ahLst/>
            <a:rect l="l" t="t" r="r" b="b"/>
            <a:pathLst>
              <a:path w="7" h="3">
                <a:moveTo>
                  <a:pt x="7" y="1"/>
                </a:moveTo>
                <a:lnTo>
                  <a:pt x="7" y="1"/>
                </a:lnTo>
                <a:lnTo>
                  <a:pt x="7" y="1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6" y="3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4" name=""/>
          <p:cNvSpPr/>
          <p:nvPr/>
        </p:nvSpPr>
        <p:spPr>
          <a:xfrm>
            <a:off x="8158320" y="3209760"/>
            <a:ext cx="12600" cy="5040"/>
          </a:xfrm>
          <a:custGeom>
            <a:avLst/>
            <a:gdLst/>
            <a:ahLst/>
            <a:rect l="l" t="t" r="r" b="b"/>
            <a:pathLst>
              <a:path w="7" h="3">
                <a:moveTo>
                  <a:pt x="7" y="1"/>
                </a:moveTo>
                <a:lnTo>
                  <a:pt x="7" y="1"/>
                </a:lnTo>
                <a:lnTo>
                  <a:pt x="7" y="1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6" y="3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5" name=""/>
          <p:cNvSpPr/>
          <p:nvPr/>
        </p:nvSpPr>
        <p:spPr>
          <a:xfrm>
            <a:off x="8158320" y="3216240"/>
            <a:ext cx="12600" cy="4680"/>
          </a:xfrm>
          <a:custGeom>
            <a:avLst/>
            <a:gdLst/>
            <a:ahLst/>
            <a:rect l="l" t="t" r="r" b="b"/>
            <a:pathLst>
              <a:path w="7" h="4">
                <a:moveTo>
                  <a:pt x="3" y="1"/>
                </a:moveTo>
                <a:lnTo>
                  <a:pt x="4" y="1"/>
                </a:lnTo>
                <a:lnTo>
                  <a:pt x="4" y="1"/>
                </a:lnTo>
                <a:lnTo>
                  <a:pt x="4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4"/>
                </a:lnTo>
                <a:lnTo>
                  <a:pt x="1" y="4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  <a:lnTo>
                  <a:pt x="1" y="4"/>
                </a:lnTo>
                <a:lnTo>
                  <a:pt x="3" y="4"/>
                </a:lnTo>
                <a:lnTo>
                  <a:pt x="3" y="4"/>
                </a:lnTo>
                <a:lnTo>
                  <a:pt x="4" y="4"/>
                </a:lnTo>
                <a:lnTo>
                  <a:pt x="4" y="4"/>
                </a:lnTo>
                <a:lnTo>
                  <a:pt x="6" y="4"/>
                </a:lnTo>
                <a:lnTo>
                  <a:pt x="6" y="3"/>
                </a:lnTo>
                <a:lnTo>
                  <a:pt x="7" y="3"/>
                </a:lnTo>
                <a:lnTo>
                  <a:pt x="7" y="3"/>
                </a:lnTo>
                <a:lnTo>
                  <a:pt x="7" y="1"/>
                </a:lnTo>
                <a:lnTo>
                  <a:pt x="6" y="1"/>
                </a:lnTo>
                <a:lnTo>
                  <a:pt x="6" y="1"/>
                </a:lnTo>
                <a:lnTo>
                  <a:pt x="4" y="0"/>
                </a:lnTo>
                <a:lnTo>
                  <a:pt x="4" y="0"/>
                </a:lnTo>
                <a:lnTo>
                  <a:pt x="3" y="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6" name=""/>
          <p:cNvSpPr/>
          <p:nvPr/>
        </p:nvSpPr>
        <p:spPr>
          <a:xfrm>
            <a:off x="8158320" y="3216240"/>
            <a:ext cx="12600" cy="4680"/>
          </a:xfrm>
          <a:custGeom>
            <a:avLst/>
            <a:gdLst/>
            <a:ahLst/>
            <a:rect l="l" t="t" r="r" b="b"/>
            <a:pathLst>
              <a:path w="7" h="4">
                <a:moveTo>
                  <a:pt x="3" y="1"/>
                </a:moveTo>
                <a:lnTo>
                  <a:pt x="3" y="1"/>
                </a:lnTo>
                <a:lnTo>
                  <a:pt x="4" y="1"/>
                </a:lnTo>
                <a:lnTo>
                  <a:pt x="4" y="1"/>
                </a:lnTo>
                <a:lnTo>
                  <a:pt x="4" y="1"/>
                </a:lnTo>
                <a:lnTo>
                  <a:pt x="4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4"/>
                </a:lnTo>
                <a:lnTo>
                  <a:pt x="1" y="4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1" y="4"/>
                </a:lnTo>
                <a:lnTo>
                  <a:pt x="3" y="4"/>
                </a:lnTo>
                <a:lnTo>
                  <a:pt x="3" y="4"/>
                </a:lnTo>
                <a:lnTo>
                  <a:pt x="4" y="4"/>
                </a:lnTo>
                <a:lnTo>
                  <a:pt x="4" y="4"/>
                </a:lnTo>
                <a:lnTo>
                  <a:pt x="6" y="4"/>
                </a:lnTo>
                <a:lnTo>
                  <a:pt x="6" y="3"/>
                </a:lnTo>
                <a:lnTo>
                  <a:pt x="7" y="3"/>
                </a:lnTo>
                <a:lnTo>
                  <a:pt x="7" y="3"/>
                </a:lnTo>
                <a:lnTo>
                  <a:pt x="7" y="1"/>
                </a:lnTo>
                <a:lnTo>
                  <a:pt x="6" y="1"/>
                </a:lnTo>
                <a:lnTo>
                  <a:pt x="6" y="1"/>
                </a:lnTo>
                <a:lnTo>
                  <a:pt x="4" y="0"/>
                </a:lnTo>
                <a:lnTo>
                  <a:pt x="4" y="0"/>
                </a:lnTo>
                <a:lnTo>
                  <a:pt x="3" y="1"/>
                </a:lnTo>
                <a:lnTo>
                  <a:pt x="3" y="1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7" name=""/>
          <p:cNvSpPr/>
          <p:nvPr/>
        </p:nvSpPr>
        <p:spPr>
          <a:xfrm flipV="1">
            <a:off x="8158320" y="3107880"/>
            <a:ext cx="1440" cy="10332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8" name=""/>
          <p:cNvSpPr/>
          <p:nvPr/>
        </p:nvSpPr>
        <p:spPr>
          <a:xfrm flipV="1">
            <a:off x="8170920" y="3107880"/>
            <a:ext cx="1440" cy="10332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9" name=""/>
          <p:cNvSpPr/>
          <p:nvPr/>
        </p:nvSpPr>
        <p:spPr>
          <a:xfrm>
            <a:off x="8099280" y="3227400"/>
            <a:ext cx="130320" cy="25560"/>
          </a:xfrm>
          <a:custGeom>
            <a:avLst/>
            <a:gdLst/>
            <a:ahLst/>
            <a:rect l="l" t="t" r="r" b="b"/>
            <a:pathLst>
              <a:path w="81" h="20">
                <a:moveTo>
                  <a:pt x="81" y="20"/>
                </a:moveTo>
                <a:lnTo>
                  <a:pt x="81" y="18"/>
                </a:lnTo>
                <a:lnTo>
                  <a:pt x="74" y="18"/>
                </a:lnTo>
                <a:lnTo>
                  <a:pt x="74" y="11"/>
                </a:lnTo>
                <a:lnTo>
                  <a:pt x="66" y="11"/>
                </a:lnTo>
                <a:lnTo>
                  <a:pt x="60" y="13"/>
                </a:lnTo>
                <a:lnTo>
                  <a:pt x="60" y="18"/>
                </a:lnTo>
                <a:lnTo>
                  <a:pt x="47" y="18"/>
                </a:lnTo>
                <a:lnTo>
                  <a:pt x="47" y="15"/>
                </a:lnTo>
                <a:lnTo>
                  <a:pt x="51" y="15"/>
                </a:lnTo>
                <a:lnTo>
                  <a:pt x="51" y="13"/>
                </a:lnTo>
                <a:lnTo>
                  <a:pt x="44" y="13"/>
                </a:lnTo>
                <a:lnTo>
                  <a:pt x="44" y="2"/>
                </a:lnTo>
                <a:lnTo>
                  <a:pt x="41" y="0"/>
                </a:lnTo>
                <a:lnTo>
                  <a:pt x="37" y="2"/>
                </a:lnTo>
                <a:lnTo>
                  <a:pt x="37" y="13"/>
                </a:lnTo>
                <a:lnTo>
                  <a:pt x="30" y="13"/>
                </a:lnTo>
                <a:lnTo>
                  <a:pt x="30" y="15"/>
                </a:lnTo>
                <a:lnTo>
                  <a:pt x="36" y="15"/>
                </a:lnTo>
                <a:lnTo>
                  <a:pt x="36" y="18"/>
                </a:lnTo>
                <a:lnTo>
                  <a:pt x="21" y="18"/>
                </a:lnTo>
                <a:lnTo>
                  <a:pt x="21" y="13"/>
                </a:lnTo>
                <a:lnTo>
                  <a:pt x="16" y="11"/>
                </a:lnTo>
                <a:lnTo>
                  <a:pt x="7" y="11"/>
                </a:lnTo>
                <a:lnTo>
                  <a:pt x="7" y="18"/>
                </a:lnTo>
                <a:lnTo>
                  <a:pt x="0" y="18"/>
                </a:lnTo>
                <a:lnTo>
                  <a:pt x="0" y="20"/>
                </a:lnTo>
                <a:lnTo>
                  <a:pt x="81" y="2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0" name=""/>
          <p:cNvSpPr/>
          <p:nvPr/>
        </p:nvSpPr>
        <p:spPr>
          <a:xfrm>
            <a:off x="8099280" y="3227400"/>
            <a:ext cx="130320" cy="25560"/>
          </a:xfrm>
          <a:custGeom>
            <a:avLst/>
            <a:gdLst/>
            <a:ahLst/>
            <a:rect l="l" t="t" r="r" b="b"/>
            <a:pathLst>
              <a:path w="81" h="20">
                <a:moveTo>
                  <a:pt x="81" y="20"/>
                </a:moveTo>
                <a:lnTo>
                  <a:pt x="81" y="18"/>
                </a:lnTo>
                <a:lnTo>
                  <a:pt x="74" y="18"/>
                </a:lnTo>
                <a:lnTo>
                  <a:pt x="74" y="11"/>
                </a:lnTo>
                <a:lnTo>
                  <a:pt x="66" y="11"/>
                </a:lnTo>
                <a:lnTo>
                  <a:pt x="60" y="13"/>
                </a:lnTo>
                <a:lnTo>
                  <a:pt x="60" y="18"/>
                </a:lnTo>
                <a:lnTo>
                  <a:pt x="47" y="18"/>
                </a:lnTo>
                <a:lnTo>
                  <a:pt x="47" y="15"/>
                </a:lnTo>
                <a:lnTo>
                  <a:pt x="51" y="15"/>
                </a:lnTo>
                <a:lnTo>
                  <a:pt x="51" y="13"/>
                </a:lnTo>
                <a:lnTo>
                  <a:pt x="44" y="13"/>
                </a:lnTo>
                <a:lnTo>
                  <a:pt x="44" y="2"/>
                </a:lnTo>
                <a:lnTo>
                  <a:pt x="41" y="0"/>
                </a:lnTo>
                <a:lnTo>
                  <a:pt x="41" y="0"/>
                </a:lnTo>
                <a:lnTo>
                  <a:pt x="37" y="2"/>
                </a:lnTo>
                <a:lnTo>
                  <a:pt x="37" y="13"/>
                </a:lnTo>
                <a:lnTo>
                  <a:pt x="30" y="13"/>
                </a:lnTo>
                <a:lnTo>
                  <a:pt x="30" y="15"/>
                </a:lnTo>
                <a:lnTo>
                  <a:pt x="36" y="15"/>
                </a:lnTo>
                <a:lnTo>
                  <a:pt x="36" y="18"/>
                </a:lnTo>
                <a:lnTo>
                  <a:pt x="21" y="18"/>
                </a:lnTo>
                <a:lnTo>
                  <a:pt x="21" y="13"/>
                </a:lnTo>
                <a:lnTo>
                  <a:pt x="16" y="11"/>
                </a:lnTo>
                <a:lnTo>
                  <a:pt x="7" y="11"/>
                </a:lnTo>
                <a:lnTo>
                  <a:pt x="7" y="18"/>
                </a:lnTo>
                <a:lnTo>
                  <a:pt x="0" y="18"/>
                </a:lnTo>
                <a:lnTo>
                  <a:pt x="0" y="20"/>
                </a:lnTo>
                <a:lnTo>
                  <a:pt x="81" y="20"/>
                </a:lnTo>
                <a:lnTo>
                  <a:pt x="81" y="2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1" name=""/>
          <p:cNvSpPr/>
          <p:nvPr/>
        </p:nvSpPr>
        <p:spPr>
          <a:xfrm>
            <a:off x="8124840" y="3222720"/>
            <a:ext cx="2844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7" y="0"/>
                </a:moveTo>
                <a:lnTo>
                  <a:pt x="0" y="14"/>
                </a:lnTo>
                <a:lnTo>
                  <a:pt x="2" y="14"/>
                </a:lnTo>
                <a:lnTo>
                  <a:pt x="18" y="1"/>
                </a:lnTo>
                <a:lnTo>
                  <a:pt x="17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2" name=""/>
          <p:cNvSpPr/>
          <p:nvPr/>
        </p:nvSpPr>
        <p:spPr>
          <a:xfrm>
            <a:off x="8124840" y="3222720"/>
            <a:ext cx="2844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7" y="0"/>
                </a:moveTo>
                <a:lnTo>
                  <a:pt x="0" y="14"/>
                </a:lnTo>
                <a:lnTo>
                  <a:pt x="2" y="14"/>
                </a:lnTo>
                <a:lnTo>
                  <a:pt x="18" y="1"/>
                </a:lnTo>
                <a:lnTo>
                  <a:pt x="17" y="0"/>
                </a:lnTo>
                <a:lnTo>
                  <a:pt x="17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3" name=""/>
          <p:cNvSpPr/>
          <p:nvPr/>
        </p:nvSpPr>
        <p:spPr>
          <a:xfrm>
            <a:off x="8177040" y="3222720"/>
            <a:ext cx="2880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" y="0"/>
                </a:moveTo>
                <a:lnTo>
                  <a:pt x="18" y="14"/>
                </a:lnTo>
                <a:lnTo>
                  <a:pt x="17" y="14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4" name=""/>
          <p:cNvSpPr/>
          <p:nvPr/>
        </p:nvSpPr>
        <p:spPr>
          <a:xfrm>
            <a:off x="8177040" y="3222720"/>
            <a:ext cx="2880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" y="0"/>
                </a:moveTo>
                <a:lnTo>
                  <a:pt x="18" y="14"/>
                </a:lnTo>
                <a:lnTo>
                  <a:pt x="17" y="14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5" name=""/>
          <p:cNvSpPr/>
          <p:nvPr/>
        </p:nvSpPr>
        <p:spPr>
          <a:xfrm>
            <a:off x="8128080" y="3110040"/>
            <a:ext cx="71280" cy="112680"/>
          </a:xfrm>
          <a:custGeom>
            <a:avLst/>
            <a:gdLst/>
            <a:ahLst/>
            <a:rect l="l" t="t" r="r" b="b"/>
            <a:pathLst>
              <a:path w="44" h="88">
                <a:moveTo>
                  <a:pt x="0" y="88"/>
                </a:moveTo>
                <a:lnTo>
                  <a:pt x="44" y="74"/>
                </a:lnTo>
                <a:lnTo>
                  <a:pt x="5" y="62"/>
                </a:lnTo>
                <a:lnTo>
                  <a:pt x="40" y="51"/>
                </a:lnTo>
                <a:lnTo>
                  <a:pt x="8" y="39"/>
                </a:lnTo>
                <a:lnTo>
                  <a:pt x="36" y="30"/>
                </a:lnTo>
                <a:lnTo>
                  <a:pt x="12" y="18"/>
                </a:lnTo>
                <a:lnTo>
                  <a:pt x="31" y="8"/>
                </a:lnTo>
                <a:lnTo>
                  <a:pt x="16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6" name=""/>
          <p:cNvSpPr/>
          <p:nvPr/>
        </p:nvSpPr>
        <p:spPr>
          <a:xfrm>
            <a:off x="8129520" y="3110040"/>
            <a:ext cx="74520" cy="112680"/>
          </a:xfrm>
          <a:custGeom>
            <a:avLst/>
            <a:gdLst/>
            <a:ahLst/>
            <a:rect l="l" t="t" r="r" b="b"/>
            <a:pathLst>
              <a:path w="46" h="88">
                <a:moveTo>
                  <a:pt x="46" y="88"/>
                </a:moveTo>
                <a:lnTo>
                  <a:pt x="0" y="74"/>
                </a:lnTo>
                <a:lnTo>
                  <a:pt x="40" y="62"/>
                </a:lnTo>
                <a:lnTo>
                  <a:pt x="6" y="51"/>
                </a:lnTo>
                <a:lnTo>
                  <a:pt x="36" y="39"/>
                </a:lnTo>
                <a:lnTo>
                  <a:pt x="8" y="30"/>
                </a:lnTo>
                <a:lnTo>
                  <a:pt x="33" y="18"/>
                </a:lnTo>
                <a:lnTo>
                  <a:pt x="13" y="8"/>
                </a:lnTo>
                <a:lnTo>
                  <a:pt x="29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7" name=""/>
          <p:cNvSpPr/>
          <p:nvPr/>
        </p:nvSpPr>
        <p:spPr>
          <a:xfrm>
            <a:off x="8474040" y="336708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8" name=""/>
          <p:cNvSpPr/>
          <p:nvPr/>
        </p:nvSpPr>
        <p:spPr>
          <a:xfrm>
            <a:off x="8505720" y="3367080"/>
            <a:ext cx="2880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9" name=""/>
          <p:cNvSpPr/>
          <p:nvPr/>
        </p:nvSpPr>
        <p:spPr>
          <a:xfrm>
            <a:off x="8459640" y="3448080"/>
            <a:ext cx="103320" cy="5544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0" name=""/>
          <p:cNvSpPr/>
          <p:nvPr/>
        </p:nvSpPr>
        <p:spPr>
          <a:xfrm>
            <a:off x="8466120" y="3452760"/>
            <a:ext cx="90360" cy="4608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1" name=""/>
          <p:cNvSpPr/>
          <p:nvPr/>
        </p:nvSpPr>
        <p:spPr>
          <a:xfrm>
            <a:off x="8486640" y="3375000"/>
            <a:ext cx="7041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Wuhan Wuchang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189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2" name=""/>
          <p:cNvSpPr/>
          <p:nvPr/>
        </p:nvSpPr>
        <p:spPr>
          <a:xfrm>
            <a:off x="203040" y="843120"/>
            <a:ext cx="3745080" cy="18288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3" name=""/>
          <p:cNvSpPr/>
          <p:nvPr/>
        </p:nvSpPr>
        <p:spPr>
          <a:xfrm>
            <a:off x="1476360" y="838080"/>
            <a:ext cx="0" cy="18259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4" name=""/>
          <p:cNvSpPr/>
          <p:nvPr/>
        </p:nvSpPr>
        <p:spPr>
          <a:xfrm>
            <a:off x="2692440" y="838080"/>
            <a:ext cx="0" cy="18259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575" name=""/>
          <p:cNvGrpSpPr/>
          <p:nvPr/>
        </p:nvGrpSpPr>
        <p:grpSpPr>
          <a:xfrm>
            <a:off x="1539720" y="1995480"/>
            <a:ext cx="1319400" cy="462960"/>
            <a:chOff x="1539720" y="1995480"/>
            <a:chExt cx="1319400" cy="462960"/>
          </a:xfrm>
        </p:grpSpPr>
        <p:sp>
          <p:nvSpPr>
            <p:cNvPr id="4576" name=""/>
            <p:cNvSpPr/>
            <p:nvPr/>
          </p:nvSpPr>
          <p:spPr>
            <a:xfrm>
              <a:off x="1539720" y="1995480"/>
              <a:ext cx="1319400" cy="462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388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Offices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388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Office</a:t>
              </a:r>
              <a:br>
                <a:rPr sz="700"/>
              </a:b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Locations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77" name=""/>
            <p:cNvSpPr/>
            <p:nvPr/>
          </p:nvSpPr>
          <p:spPr>
            <a:xfrm>
              <a:off x="1760400" y="2206800"/>
              <a:ext cx="112680" cy="9972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578" name=""/>
          <p:cNvGrpSpPr/>
          <p:nvPr/>
        </p:nvGrpSpPr>
        <p:grpSpPr>
          <a:xfrm>
            <a:off x="264960" y="861840"/>
            <a:ext cx="1565280" cy="1810440"/>
            <a:chOff x="264960" y="861840"/>
            <a:chExt cx="1565280" cy="1810440"/>
          </a:xfrm>
        </p:grpSpPr>
        <p:sp>
          <p:nvSpPr>
            <p:cNvPr id="4579" name=""/>
            <p:cNvSpPr/>
            <p:nvPr/>
          </p:nvSpPr>
          <p:spPr>
            <a:xfrm>
              <a:off x="264960" y="861840"/>
              <a:ext cx="1565280" cy="1810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In Operation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Power Plant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Pipeline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Other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E&amp;P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LPG Facility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LNG Facility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Water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Gas Distribution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Electricity</a:t>
              </a:r>
              <a:br>
                <a:rPr sz="700"/>
              </a:b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Distribution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580" name=""/>
            <p:cNvGrpSpPr/>
            <p:nvPr/>
          </p:nvGrpSpPr>
          <p:grpSpPr>
            <a:xfrm>
              <a:off x="282600" y="1081080"/>
              <a:ext cx="376920" cy="1500120"/>
              <a:chOff x="282600" y="1081080"/>
              <a:chExt cx="376920" cy="1500120"/>
            </a:xfrm>
          </p:grpSpPr>
          <p:grpSp>
            <p:nvGrpSpPr>
              <p:cNvPr id="4581" name=""/>
              <p:cNvGrpSpPr/>
              <p:nvPr/>
            </p:nvGrpSpPr>
            <p:grpSpPr>
              <a:xfrm>
                <a:off x="399960" y="1522080"/>
                <a:ext cx="143640" cy="147600"/>
                <a:chOff x="399960" y="1522080"/>
                <a:chExt cx="143640" cy="147600"/>
              </a:xfrm>
            </p:grpSpPr>
            <p:sp>
              <p:nvSpPr>
                <p:cNvPr id="4582" name=""/>
                <p:cNvSpPr/>
                <p:nvPr/>
              </p:nvSpPr>
              <p:spPr>
                <a:xfrm>
                  <a:off x="419040" y="1522080"/>
                  <a:ext cx="106560" cy="145080"/>
                </a:xfrm>
                <a:custGeom>
                  <a:avLst/>
                  <a:gdLst/>
                  <a:ahLst/>
                  <a:rect l="l" t="t" r="r" b="b"/>
                  <a:pathLst>
                    <a:path w="60" h="114">
                      <a:moveTo>
                        <a:pt x="0" y="114"/>
                      </a:moveTo>
                      <a:lnTo>
                        <a:pt x="19" y="6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25" y="3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4" y="3"/>
                      </a:lnTo>
                      <a:lnTo>
                        <a:pt x="45" y="3"/>
                      </a:lnTo>
                      <a:lnTo>
                        <a:pt x="45" y="6"/>
                      </a:lnTo>
                      <a:lnTo>
                        <a:pt x="40" y="6"/>
                      </a:lnTo>
                      <a:lnTo>
                        <a:pt x="60" y="114"/>
                      </a:lnTo>
                      <a:lnTo>
                        <a:pt x="55" y="114"/>
                      </a:lnTo>
                      <a:lnTo>
                        <a:pt x="34" y="6"/>
                      </a:lnTo>
                      <a:lnTo>
                        <a:pt x="25" y="6"/>
                      </a:lnTo>
                      <a:lnTo>
                        <a:pt x="5" y="114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948065"/>
                </a:solidFill>
                <a:ln w="93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583" name=""/>
                <p:cNvSpPr/>
                <p:nvPr/>
              </p:nvSpPr>
              <p:spPr>
                <a:xfrm>
                  <a:off x="419040" y="1522080"/>
                  <a:ext cx="106560" cy="145080"/>
                </a:xfrm>
                <a:custGeom>
                  <a:avLst/>
                  <a:gdLst/>
                  <a:ahLst/>
                  <a:rect l="l" t="t" r="r" b="b"/>
                  <a:pathLst>
                    <a:path w="60" h="114">
                      <a:moveTo>
                        <a:pt x="0" y="114"/>
                      </a:moveTo>
                      <a:lnTo>
                        <a:pt x="19" y="6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25" y="3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4" y="3"/>
                      </a:lnTo>
                      <a:lnTo>
                        <a:pt x="45" y="3"/>
                      </a:lnTo>
                      <a:lnTo>
                        <a:pt x="45" y="6"/>
                      </a:lnTo>
                      <a:lnTo>
                        <a:pt x="40" y="6"/>
                      </a:lnTo>
                      <a:lnTo>
                        <a:pt x="60" y="114"/>
                      </a:lnTo>
                      <a:lnTo>
                        <a:pt x="55" y="114"/>
                      </a:lnTo>
                      <a:lnTo>
                        <a:pt x="34" y="6"/>
                      </a:lnTo>
                      <a:lnTo>
                        <a:pt x="25" y="6"/>
                      </a:lnTo>
                      <a:lnTo>
                        <a:pt x="5" y="114"/>
                      </a:lnTo>
                      <a:lnTo>
                        <a:pt x="0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584" name=""/>
                <p:cNvSpPr/>
                <p:nvPr/>
              </p:nvSpPr>
              <p:spPr>
                <a:xfrm>
                  <a:off x="456480" y="1538640"/>
                  <a:ext cx="30240" cy="1080"/>
                </a:xfrm>
                <a:prstGeom prst="rect">
                  <a:avLst/>
                </a:prstGeom>
                <a:solidFill>
                  <a:srgbClr val="948065"/>
                </a:solidFill>
                <a:ln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585" name=""/>
                <p:cNvSpPr/>
                <p:nvPr/>
              </p:nvSpPr>
              <p:spPr>
                <a:xfrm>
                  <a:off x="456480" y="1538640"/>
                  <a:ext cx="30240" cy="1080"/>
                </a:xfrm>
                <a:custGeom>
                  <a:avLst/>
                  <a:gdLst/>
                  <a:ahLst/>
                  <a:rect l="l" t="t" r="r" b="b"/>
                  <a:pathLst>
                    <a:path w="17" h="1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586" name=""/>
                <p:cNvSpPr/>
                <p:nvPr/>
              </p:nvSpPr>
              <p:spPr>
                <a:xfrm>
                  <a:off x="452880" y="1549800"/>
                  <a:ext cx="38880" cy="1440"/>
                </a:xfrm>
                <a:prstGeom prst="rect">
                  <a:avLst/>
                </a:prstGeom>
                <a:solidFill>
                  <a:srgbClr val="948065"/>
                </a:solidFill>
                <a:ln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587" name=""/>
                <p:cNvSpPr/>
                <p:nvPr/>
              </p:nvSpPr>
              <p:spPr>
                <a:xfrm>
                  <a:off x="452880" y="1549800"/>
                  <a:ext cx="38880" cy="1440"/>
                </a:xfrm>
                <a:custGeom>
                  <a:avLst/>
                  <a:gdLst/>
                  <a:ahLst/>
                  <a:rect l="l" t="t" r="r" b="b"/>
                  <a:pathLst>
                    <a:path w="22" h="1">
                      <a:moveTo>
                        <a:pt x="0" y="0"/>
                      </a:moveTo>
                      <a:lnTo>
                        <a:pt x="22" y="0"/>
                      </a:lnTo>
                      <a:lnTo>
                        <a:pt x="2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588" name=""/>
                <p:cNvSpPr/>
                <p:nvPr/>
              </p:nvSpPr>
              <p:spPr>
                <a:xfrm>
                  <a:off x="451440" y="1565280"/>
                  <a:ext cx="44280" cy="1440"/>
                </a:xfrm>
                <a:prstGeom prst="rect">
                  <a:avLst/>
                </a:prstGeom>
                <a:solidFill>
                  <a:srgbClr val="948065"/>
                </a:solidFill>
                <a:ln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589" name=""/>
                <p:cNvSpPr/>
                <p:nvPr/>
              </p:nvSpPr>
              <p:spPr>
                <a:xfrm>
                  <a:off x="451440" y="1565280"/>
                  <a:ext cx="44280" cy="1440"/>
                </a:xfrm>
                <a:custGeom>
                  <a:avLst/>
                  <a:gdLst/>
                  <a:ahLst/>
                  <a:rect l="l" t="t" r="r" b="b"/>
                  <a:pathLst>
                    <a:path w="25" h="1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590" name=""/>
                <p:cNvSpPr/>
                <p:nvPr/>
              </p:nvSpPr>
              <p:spPr>
                <a:xfrm>
                  <a:off x="426240" y="1574280"/>
                  <a:ext cx="90720" cy="5040"/>
                </a:xfrm>
                <a:prstGeom prst="rect">
                  <a:avLst/>
                </a:prstGeom>
                <a:solidFill>
                  <a:srgbClr val="948065"/>
                </a:solidFill>
                <a:ln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591" name=""/>
                <p:cNvSpPr/>
                <p:nvPr/>
              </p:nvSpPr>
              <p:spPr>
                <a:xfrm>
                  <a:off x="426240" y="1574280"/>
                  <a:ext cx="90720" cy="5040"/>
                </a:xfrm>
                <a:custGeom>
                  <a:avLst/>
                  <a:gdLst/>
                  <a:ahLst/>
                  <a:rect l="l" t="t" r="r" b="b"/>
                  <a:pathLst>
                    <a:path w="51" h="4">
                      <a:moveTo>
                        <a:pt x="0" y="0"/>
                      </a:moveTo>
                      <a:lnTo>
                        <a:pt x="51" y="0"/>
                      </a:lnTo>
                      <a:lnTo>
                        <a:pt x="5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592" name=""/>
                <p:cNvSpPr/>
                <p:nvPr/>
              </p:nvSpPr>
              <p:spPr>
                <a:xfrm>
                  <a:off x="444240" y="1592280"/>
                  <a:ext cx="58320" cy="1080"/>
                </a:xfrm>
                <a:prstGeom prst="rect">
                  <a:avLst/>
                </a:prstGeom>
                <a:solidFill>
                  <a:srgbClr val="948065"/>
                </a:solidFill>
                <a:ln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593" name=""/>
                <p:cNvSpPr/>
                <p:nvPr/>
              </p:nvSpPr>
              <p:spPr>
                <a:xfrm>
                  <a:off x="444240" y="1592280"/>
                  <a:ext cx="58320" cy="1080"/>
                </a:xfrm>
                <a:custGeom>
                  <a:avLst/>
                  <a:gdLst/>
                  <a:ahLst/>
                  <a:rect l="l" t="t" r="r" b="b"/>
                  <a:pathLst>
                    <a:path w="33" h="1"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594" name=""/>
                <p:cNvSpPr/>
                <p:nvPr/>
              </p:nvSpPr>
              <p:spPr>
                <a:xfrm>
                  <a:off x="438840" y="1607400"/>
                  <a:ext cx="67320" cy="1080"/>
                </a:xfrm>
                <a:prstGeom prst="rect">
                  <a:avLst/>
                </a:prstGeom>
                <a:solidFill>
                  <a:srgbClr val="948065"/>
                </a:solidFill>
                <a:ln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595" name=""/>
                <p:cNvSpPr/>
                <p:nvPr/>
              </p:nvSpPr>
              <p:spPr>
                <a:xfrm>
                  <a:off x="438840" y="1607400"/>
                  <a:ext cx="67320" cy="1080"/>
                </a:xfrm>
                <a:custGeom>
                  <a:avLst/>
                  <a:gdLst/>
                  <a:ahLst/>
                  <a:rect l="l" t="t" r="r" b="b"/>
                  <a:pathLst>
                    <a:path w="38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38" y="1"/>
                      </a:lnTo>
                      <a:lnTo>
                        <a:pt x="38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596" name=""/>
                <p:cNvSpPr/>
                <p:nvPr/>
              </p:nvSpPr>
              <p:spPr>
                <a:xfrm>
                  <a:off x="437040" y="1622880"/>
                  <a:ext cx="72720" cy="1080"/>
                </a:xfrm>
                <a:prstGeom prst="rect">
                  <a:avLst/>
                </a:prstGeom>
                <a:solidFill>
                  <a:srgbClr val="948065"/>
                </a:solidFill>
                <a:ln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597" name=""/>
                <p:cNvSpPr/>
                <p:nvPr/>
              </p:nvSpPr>
              <p:spPr>
                <a:xfrm>
                  <a:off x="437040" y="1622880"/>
                  <a:ext cx="72720" cy="1080"/>
                </a:xfrm>
                <a:custGeom>
                  <a:avLst/>
                  <a:gdLst/>
                  <a:ahLst/>
                  <a:rect l="l" t="t" r="r" b="b"/>
                  <a:pathLst>
                    <a:path w="41" h="1">
                      <a:moveTo>
                        <a:pt x="41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41" y="0"/>
                      </a:lnTo>
                      <a:lnTo>
                        <a:pt x="41" y="1"/>
                      </a:lnTo>
                      <a:lnTo>
                        <a:pt x="41" y="1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598" name=""/>
                <p:cNvSpPr/>
                <p:nvPr/>
              </p:nvSpPr>
              <p:spPr>
                <a:xfrm>
                  <a:off x="431640" y="1640520"/>
                  <a:ext cx="83160" cy="1440"/>
                </a:xfrm>
                <a:prstGeom prst="rect">
                  <a:avLst/>
                </a:prstGeom>
                <a:solidFill>
                  <a:srgbClr val="948065"/>
                </a:solidFill>
                <a:ln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599" name=""/>
                <p:cNvSpPr/>
                <p:nvPr/>
              </p:nvSpPr>
              <p:spPr>
                <a:xfrm>
                  <a:off x="431640" y="1640520"/>
                  <a:ext cx="83160" cy="1440"/>
                </a:xfrm>
                <a:custGeom>
                  <a:avLst/>
                  <a:gdLst/>
                  <a:ahLst/>
                  <a:rect l="l" t="t" r="r" b="b"/>
                  <a:pathLst>
                    <a:path w="47" h="1">
                      <a:moveTo>
                        <a:pt x="47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47" y="0"/>
                      </a:lnTo>
                      <a:lnTo>
                        <a:pt x="47" y="1"/>
                      </a:lnTo>
                      <a:lnTo>
                        <a:pt x="47" y="1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00" name=""/>
                <p:cNvSpPr/>
                <p:nvPr/>
              </p:nvSpPr>
              <p:spPr>
                <a:xfrm>
                  <a:off x="465480" y="1627560"/>
                  <a:ext cx="12240" cy="396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948065"/>
                </a:solidFill>
                <a:ln w="93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01" name=""/>
                <p:cNvSpPr/>
                <p:nvPr/>
              </p:nvSpPr>
              <p:spPr>
                <a:xfrm>
                  <a:off x="465480" y="1627560"/>
                  <a:ext cx="12240" cy="396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02" name=""/>
                <p:cNvSpPr/>
                <p:nvPr/>
              </p:nvSpPr>
              <p:spPr>
                <a:xfrm>
                  <a:off x="465480" y="1632960"/>
                  <a:ext cx="12240" cy="5040"/>
                </a:xfrm>
                <a:custGeom>
                  <a:avLst/>
                  <a:gdLst/>
                  <a:ahLst/>
                  <a:rect l="l" t="t" r="r" b="b"/>
                  <a:pathLst>
                    <a:path w="7" h="4">
                      <a:moveTo>
                        <a:pt x="3" y="1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948065"/>
                </a:solidFill>
                <a:ln w="93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03" name=""/>
                <p:cNvSpPr/>
                <p:nvPr/>
              </p:nvSpPr>
              <p:spPr>
                <a:xfrm>
                  <a:off x="465480" y="1632960"/>
                  <a:ext cx="12240" cy="5040"/>
                </a:xfrm>
                <a:custGeom>
                  <a:avLst/>
                  <a:gdLst/>
                  <a:ahLst/>
                  <a:rect l="l" t="t" r="r" b="b"/>
                  <a:pathLst>
                    <a:path w="7" h="4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04" name=""/>
                <p:cNvSpPr/>
                <p:nvPr/>
              </p:nvSpPr>
              <p:spPr>
                <a:xfrm flipV="1">
                  <a:off x="465480" y="1526760"/>
                  <a:ext cx="1440" cy="101880"/>
                </a:xfrm>
                <a:prstGeom prst="line">
                  <a:avLst/>
                </a:prstGeom>
                <a:ln w="14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05" name=""/>
                <p:cNvSpPr/>
                <p:nvPr/>
              </p:nvSpPr>
              <p:spPr>
                <a:xfrm flipV="1">
                  <a:off x="478080" y="1526760"/>
                  <a:ext cx="1440" cy="101880"/>
                </a:xfrm>
                <a:prstGeom prst="line">
                  <a:avLst/>
                </a:prstGeom>
                <a:ln w="14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06" name=""/>
                <p:cNvSpPr/>
                <p:nvPr/>
              </p:nvSpPr>
              <p:spPr>
                <a:xfrm>
                  <a:off x="399960" y="1644480"/>
                  <a:ext cx="143640" cy="25200"/>
                </a:xfrm>
                <a:custGeom>
                  <a:avLst/>
                  <a:gdLst/>
                  <a:ahLst/>
                  <a:rect l="l" t="t" r="r" b="b"/>
                  <a:pathLst>
                    <a:path w="81" h="20">
                      <a:moveTo>
                        <a:pt x="81" y="20"/>
                      </a:moveTo>
                      <a:lnTo>
                        <a:pt x="81" y="18"/>
                      </a:lnTo>
                      <a:lnTo>
                        <a:pt x="74" y="18"/>
                      </a:lnTo>
                      <a:lnTo>
                        <a:pt x="74" y="11"/>
                      </a:lnTo>
                      <a:lnTo>
                        <a:pt x="66" y="11"/>
                      </a:lnTo>
                      <a:lnTo>
                        <a:pt x="60" y="13"/>
                      </a:lnTo>
                      <a:lnTo>
                        <a:pt x="60" y="18"/>
                      </a:lnTo>
                      <a:lnTo>
                        <a:pt x="47" y="18"/>
                      </a:lnTo>
                      <a:lnTo>
                        <a:pt x="47" y="15"/>
                      </a:lnTo>
                      <a:lnTo>
                        <a:pt x="51" y="15"/>
                      </a:lnTo>
                      <a:lnTo>
                        <a:pt x="51" y="13"/>
                      </a:lnTo>
                      <a:lnTo>
                        <a:pt x="44" y="13"/>
                      </a:lnTo>
                      <a:lnTo>
                        <a:pt x="44" y="2"/>
                      </a:lnTo>
                      <a:lnTo>
                        <a:pt x="41" y="0"/>
                      </a:lnTo>
                      <a:lnTo>
                        <a:pt x="37" y="2"/>
                      </a:lnTo>
                      <a:lnTo>
                        <a:pt x="37" y="13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36" y="15"/>
                      </a:lnTo>
                      <a:lnTo>
                        <a:pt x="36" y="18"/>
                      </a:lnTo>
                      <a:lnTo>
                        <a:pt x="21" y="18"/>
                      </a:lnTo>
                      <a:lnTo>
                        <a:pt x="21" y="13"/>
                      </a:lnTo>
                      <a:lnTo>
                        <a:pt x="16" y="11"/>
                      </a:lnTo>
                      <a:lnTo>
                        <a:pt x="7" y="11"/>
                      </a:ln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81" y="20"/>
                      </a:lnTo>
                      <a:close/>
                    </a:path>
                  </a:pathLst>
                </a:custGeom>
                <a:solidFill>
                  <a:srgbClr val="948065"/>
                </a:solidFill>
                <a:ln w="93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07" name=""/>
                <p:cNvSpPr/>
                <p:nvPr/>
              </p:nvSpPr>
              <p:spPr>
                <a:xfrm>
                  <a:off x="399960" y="1644480"/>
                  <a:ext cx="143640" cy="25200"/>
                </a:xfrm>
                <a:custGeom>
                  <a:avLst/>
                  <a:gdLst/>
                  <a:ahLst/>
                  <a:rect l="l" t="t" r="r" b="b"/>
                  <a:pathLst>
                    <a:path w="81" h="20">
                      <a:moveTo>
                        <a:pt x="81" y="20"/>
                      </a:moveTo>
                      <a:lnTo>
                        <a:pt x="81" y="18"/>
                      </a:lnTo>
                      <a:lnTo>
                        <a:pt x="74" y="18"/>
                      </a:lnTo>
                      <a:lnTo>
                        <a:pt x="74" y="11"/>
                      </a:lnTo>
                      <a:lnTo>
                        <a:pt x="66" y="11"/>
                      </a:lnTo>
                      <a:lnTo>
                        <a:pt x="60" y="13"/>
                      </a:lnTo>
                      <a:lnTo>
                        <a:pt x="60" y="18"/>
                      </a:lnTo>
                      <a:lnTo>
                        <a:pt x="47" y="18"/>
                      </a:lnTo>
                      <a:lnTo>
                        <a:pt x="47" y="15"/>
                      </a:lnTo>
                      <a:lnTo>
                        <a:pt x="51" y="15"/>
                      </a:lnTo>
                      <a:lnTo>
                        <a:pt x="51" y="13"/>
                      </a:lnTo>
                      <a:lnTo>
                        <a:pt x="44" y="13"/>
                      </a:lnTo>
                      <a:lnTo>
                        <a:pt x="44" y="2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7" y="2"/>
                      </a:lnTo>
                      <a:lnTo>
                        <a:pt x="37" y="13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36" y="15"/>
                      </a:lnTo>
                      <a:lnTo>
                        <a:pt x="36" y="18"/>
                      </a:lnTo>
                      <a:lnTo>
                        <a:pt x="21" y="18"/>
                      </a:lnTo>
                      <a:lnTo>
                        <a:pt x="21" y="13"/>
                      </a:lnTo>
                      <a:lnTo>
                        <a:pt x="16" y="11"/>
                      </a:lnTo>
                      <a:lnTo>
                        <a:pt x="7" y="11"/>
                      </a:ln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81" y="20"/>
                      </a:lnTo>
                      <a:lnTo>
                        <a:pt x="81" y="2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08" name=""/>
                <p:cNvSpPr/>
                <p:nvPr/>
              </p:nvSpPr>
              <p:spPr>
                <a:xfrm>
                  <a:off x="428040" y="1640520"/>
                  <a:ext cx="32040" cy="17640"/>
                </a:xfrm>
                <a:custGeom>
                  <a:avLst/>
                  <a:gdLst/>
                  <a:ahLst/>
                  <a:rect l="l" t="t" r="r" b="b"/>
                  <a:pathLst>
                    <a:path w="18" h="14">
                      <a:moveTo>
                        <a:pt x="17" y="0"/>
                      </a:move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18" y="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948065"/>
                </a:solidFill>
                <a:ln w="93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09" name=""/>
                <p:cNvSpPr/>
                <p:nvPr/>
              </p:nvSpPr>
              <p:spPr>
                <a:xfrm>
                  <a:off x="428040" y="1640520"/>
                  <a:ext cx="32040" cy="17640"/>
                </a:xfrm>
                <a:custGeom>
                  <a:avLst/>
                  <a:gdLst/>
                  <a:ahLst/>
                  <a:rect l="l" t="t" r="r" b="b"/>
                  <a:pathLst>
                    <a:path w="18" h="14">
                      <a:moveTo>
                        <a:pt x="17" y="0"/>
                      </a:move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10" name=""/>
                <p:cNvSpPr/>
                <p:nvPr/>
              </p:nvSpPr>
              <p:spPr>
                <a:xfrm>
                  <a:off x="484920" y="1640520"/>
                  <a:ext cx="32040" cy="17640"/>
                </a:xfrm>
                <a:custGeom>
                  <a:avLst/>
                  <a:gdLst/>
                  <a:ahLst/>
                  <a:rect l="l" t="t" r="r" b="b"/>
                  <a:pathLst>
                    <a:path w="18" h="14">
                      <a:moveTo>
                        <a:pt x="1" y="0"/>
                      </a:move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948065"/>
                </a:solidFill>
                <a:ln w="93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11" name=""/>
                <p:cNvSpPr/>
                <p:nvPr/>
              </p:nvSpPr>
              <p:spPr>
                <a:xfrm>
                  <a:off x="484920" y="1640520"/>
                  <a:ext cx="32040" cy="17640"/>
                </a:xfrm>
                <a:custGeom>
                  <a:avLst/>
                  <a:gdLst/>
                  <a:ahLst/>
                  <a:rect l="l" t="t" r="r" b="b"/>
                  <a:pathLst>
                    <a:path w="18" h="14">
                      <a:moveTo>
                        <a:pt x="1" y="0"/>
                      </a:move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12" name=""/>
                <p:cNvSpPr/>
                <p:nvPr/>
              </p:nvSpPr>
              <p:spPr>
                <a:xfrm>
                  <a:off x="431640" y="1528200"/>
                  <a:ext cx="78120" cy="111960"/>
                </a:xfrm>
                <a:custGeom>
                  <a:avLst/>
                  <a:gdLst/>
                  <a:ahLst/>
                  <a:rect l="l" t="t" r="r" b="b"/>
                  <a:pathLst>
                    <a:path w="44" h="88">
                      <a:moveTo>
                        <a:pt x="0" y="88"/>
                      </a:moveTo>
                      <a:lnTo>
                        <a:pt x="44" y="74"/>
                      </a:lnTo>
                      <a:lnTo>
                        <a:pt x="5" y="62"/>
                      </a:lnTo>
                      <a:lnTo>
                        <a:pt x="40" y="51"/>
                      </a:lnTo>
                      <a:lnTo>
                        <a:pt x="8" y="39"/>
                      </a:lnTo>
                      <a:lnTo>
                        <a:pt x="36" y="30"/>
                      </a:lnTo>
                      <a:lnTo>
                        <a:pt x="12" y="18"/>
                      </a:lnTo>
                      <a:lnTo>
                        <a:pt x="31" y="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13" name=""/>
                <p:cNvSpPr/>
                <p:nvPr/>
              </p:nvSpPr>
              <p:spPr>
                <a:xfrm>
                  <a:off x="433080" y="1528200"/>
                  <a:ext cx="81720" cy="111960"/>
                </a:xfrm>
                <a:custGeom>
                  <a:avLst/>
                  <a:gdLst/>
                  <a:ahLst/>
                  <a:rect l="l" t="t" r="r" b="b"/>
                  <a:pathLst>
                    <a:path w="46" h="88">
                      <a:moveTo>
                        <a:pt x="46" y="88"/>
                      </a:moveTo>
                      <a:lnTo>
                        <a:pt x="0" y="74"/>
                      </a:lnTo>
                      <a:lnTo>
                        <a:pt x="40" y="62"/>
                      </a:lnTo>
                      <a:lnTo>
                        <a:pt x="6" y="51"/>
                      </a:lnTo>
                      <a:lnTo>
                        <a:pt x="36" y="39"/>
                      </a:lnTo>
                      <a:lnTo>
                        <a:pt x="8" y="30"/>
                      </a:lnTo>
                      <a:lnTo>
                        <a:pt x="33" y="18"/>
                      </a:lnTo>
                      <a:lnTo>
                        <a:pt x="13" y="8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614" name=""/>
              <p:cNvGrpSpPr/>
              <p:nvPr/>
            </p:nvGrpSpPr>
            <p:grpSpPr>
              <a:xfrm>
                <a:off x="415800" y="1388880"/>
                <a:ext cx="111600" cy="80640"/>
                <a:chOff x="415800" y="1388880"/>
                <a:chExt cx="111600" cy="80640"/>
              </a:xfrm>
            </p:grpSpPr>
            <p:sp>
              <p:nvSpPr>
                <p:cNvPr id="4615" name=""/>
                <p:cNvSpPr/>
                <p:nvPr/>
              </p:nvSpPr>
              <p:spPr>
                <a:xfrm rot="5400000">
                  <a:off x="457200" y="1388160"/>
                  <a:ext cx="28080" cy="29160"/>
                </a:xfrm>
                <a:prstGeom prst="rect">
                  <a:avLst/>
                </a:prstGeom>
                <a:solidFill>
                  <a:srgbClr val="ff0000"/>
                </a:solidFill>
                <a:ln w="32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7640" bIns="-176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16" name=""/>
                <p:cNvSpPr/>
                <p:nvPr/>
              </p:nvSpPr>
              <p:spPr>
                <a:xfrm>
                  <a:off x="415800" y="1418760"/>
                  <a:ext cx="38520" cy="21240"/>
                </a:xfrm>
                <a:prstGeom prst="rect">
                  <a:avLst/>
                </a:prstGeom>
                <a:solidFill>
                  <a:srgbClr val="ff0000"/>
                </a:solidFill>
                <a:ln w="32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25560" bIns="-255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17" name=""/>
                <p:cNvSpPr/>
                <p:nvPr/>
              </p:nvSpPr>
              <p:spPr>
                <a:xfrm rot="5400000">
                  <a:off x="457200" y="1440720"/>
                  <a:ext cx="28080" cy="29160"/>
                </a:xfrm>
                <a:prstGeom prst="rect">
                  <a:avLst/>
                </a:prstGeom>
                <a:solidFill>
                  <a:srgbClr val="ff0000"/>
                </a:solidFill>
                <a:ln w="32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7640" bIns="-176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18" name=""/>
                <p:cNvSpPr/>
                <p:nvPr/>
              </p:nvSpPr>
              <p:spPr>
                <a:xfrm>
                  <a:off x="488880" y="1418760"/>
                  <a:ext cx="38520" cy="21240"/>
                </a:xfrm>
                <a:prstGeom prst="rect">
                  <a:avLst/>
                </a:prstGeom>
                <a:solidFill>
                  <a:srgbClr val="ff0000"/>
                </a:solidFill>
                <a:ln w="32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25560" bIns="-255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619" name=""/>
              <p:cNvGrpSpPr/>
              <p:nvPr/>
            </p:nvGrpSpPr>
            <p:grpSpPr>
              <a:xfrm>
                <a:off x="405360" y="1722240"/>
                <a:ext cx="133200" cy="122040"/>
                <a:chOff x="405360" y="1722240"/>
                <a:chExt cx="133200" cy="122040"/>
              </a:xfrm>
            </p:grpSpPr>
            <p:sp>
              <p:nvSpPr>
                <p:cNvPr id="4620" name=""/>
                <p:cNvSpPr/>
                <p:nvPr/>
              </p:nvSpPr>
              <p:spPr>
                <a:xfrm>
                  <a:off x="405360" y="1761840"/>
                  <a:ext cx="0" cy="81000"/>
                </a:xfrm>
                <a:prstGeom prst="line">
                  <a:avLst/>
                </a:prstGeom>
                <a:ln w="255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21" name=""/>
                <p:cNvSpPr/>
                <p:nvPr/>
              </p:nvSpPr>
              <p:spPr>
                <a:xfrm>
                  <a:off x="538560" y="1761840"/>
                  <a:ext cx="0" cy="82440"/>
                </a:xfrm>
                <a:prstGeom prst="line">
                  <a:avLst/>
                </a:prstGeom>
                <a:ln w="255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22" name=""/>
                <p:cNvSpPr/>
                <p:nvPr/>
              </p:nvSpPr>
              <p:spPr>
                <a:xfrm>
                  <a:off x="408960" y="1722240"/>
                  <a:ext cx="122400" cy="97560"/>
                </a:xfrm>
                <a:prstGeom prst="ellipse">
                  <a:avLst/>
                </a:prstGeom>
                <a:solidFill>
                  <a:srgbClr val="ff0000"/>
                </a:solidFill>
                <a:ln w="190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2680" bIns="226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623" name=""/>
              <p:cNvGrpSpPr/>
              <p:nvPr/>
            </p:nvGrpSpPr>
            <p:grpSpPr>
              <a:xfrm>
                <a:off x="415800" y="2030400"/>
                <a:ext cx="111960" cy="166680"/>
                <a:chOff x="415800" y="2030400"/>
                <a:chExt cx="111960" cy="166680"/>
              </a:xfrm>
            </p:grpSpPr>
            <p:sp>
              <p:nvSpPr>
                <p:cNvPr id="4624" name=""/>
                <p:cNvSpPr/>
                <p:nvPr/>
              </p:nvSpPr>
              <p:spPr>
                <a:xfrm>
                  <a:off x="415800" y="2031480"/>
                  <a:ext cx="111960" cy="165240"/>
                </a:xfrm>
                <a:custGeom>
                  <a:avLst/>
                  <a:gdLst/>
                  <a:ahLst/>
                  <a:rect l="l" t="t" r="r" b="b"/>
                  <a:pathLst>
                    <a:path w="170" h="568">
                      <a:moveTo>
                        <a:pt x="85" y="568"/>
                      </a:moveTo>
                      <a:lnTo>
                        <a:pt x="95" y="568"/>
                      </a:lnTo>
                      <a:lnTo>
                        <a:pt x="102" y="566"/>
                      </a:lnTo>
                      <a:lnTo>
                        <a:pt x="110" y="563"/>
                      </a:lnTo>
                      <a:lnTo>
                        <a:pt x="118" y="559"/>
                      </a:lnTo>
                      <a:lnTo>
                        <a:pt x="126" y="553"/>
                      </a:lnTo>
                      <a:lnTo>
                        <a:pt x="133" y="547"/>
                      </a:lnTo>
                      <a:lnTo>
                        <a:pt x="139" y="539"/>
                      </a:lnTo>
                      <a:lnTo>
                        <a:pt x="145" y="530"/>
                      </a:lnTo>
                      <a:lnTo>
                        <a:pt x="156" y="511"/>
                      </a:lnTo>
                      <a:lnTo>
                        <a:pt x="164" y="489"/>
                      </a:lnTo>
                      <a:lnTo>
                        <a:pt x="168" y="464"/>
                      </a:lnTo>
                      <a:lnTo>
                        <a:pt x="170" y="439"/>
                      </a:lnTo>
                      <a:lnTo>
                        <a:pt x="168" y="408"/>
                      </a:lnTo>
                      <a:lnTo>
                        <a:pt x="158" y="370"/>
                      </a:lnTo>
                      <a:lnTo>
                        <a:pt x="147" y="324"/>
                      </a:lnTo>
                      <a:lnTo>
                        <a:pt x="133" y="272"/>
                      </a:lnTo>
                      <a:lnTo>
                        <a:pt x="120" y="212"/>
                      </a:lnTo>
                      <a:lnTo>
                        <a:pt x="106" y="148"/>
                      </a:lnTo>
                      <a:lnTo>
                        <a:pt x="101" y="114"/>
                      </a:lnTo>
                      <a:lnTo>
                        <a:pt x="95" y="77"/>
                      </a:lnTo>
                      <a:lnTo>
                        <a:pt x="91" y="40"/>
                      </a:lnTo>
                      <a:lnTo>
                        <a:pt x="89" y="4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2"/>
                      </a:lnTo>
                      <a:lnTo>
                        <a:pt x="83" y="6"/>
                      </a:lnTo>
                      <a:lnTo>
                        <a:pt x="79" y="19"/>
                      </a:lnTo>
                      <a:lnTo>
                        <a:pt x="73" y="42"/>
                      </a:lnTo>
                      <a:lnTo>
                        <a:pt x="60" y="102"/>
                      </a:lnTo>
                      <a:lnTo>
                        <a:pt x="43" y="177"/>
                      </a:lnTo>
                      <a:lnTo>
                        <a:pt x="27" y="258"/>
                      </a:lnTo>
                      <a:lnTo>
                        <a:pt x="14" y="333"/>
                      </a:lnTo>
                      <a:lnTo>
                        <a:pt x="4" y="397"/>
                      </a:lnTo>
                      <a:lnTo>
                        <a:pt x="0" y="439"/>
                      </a:lnTo>
                      <a:lnTo>
                        <a:pt x="2" y="464"/>
                      </a:lnTo>
                      <a:lnTo>
                        <a:pt x="8" y="489"/>
                      </a:lnTo>
                      <a:lnTo>
                        <a:pt x="16" y="511"/>
                      </a:lnTo>
                      <a:lnTo>
                        <a:pt x="25" y="530"/>
                      </a:lnTo>
                      <a:lnTo>
                        <a:pt x="31" y="539"/>
                      </a:lnTo>
                      <a:lnTo>
                        <a:pt x="39" y="547"/>
                      </a:lnTo>
                      <a:lnTo>
                        <a:pt x="45" y="553"/>
                      </a:lnTo>
                      <a:lnTo>
                        <a:pt x="52" y="559"/>
                      </a:lnTo>
                      <a:lnTo>
                        <a:pt x="60" y="563"/>
                      </a:lnTo>
                      <a:lnTo>
                        <a:pt x="68" y="566"/>
                      </a:lnTo>
                      <a:lnTo>
                        <a:pt x="77" y="568"/>
                      </a:lnTo>
                      <a:lnTo>
                        <a:pt x="85" y="56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25" name=""/>
                <p:cNvSpPr/>
                <p:nvPr/>
              </p:nvSpPr>
              <p:spPr>
                <a:xfrm>
                  <a:off x="419760" y="2044080"/>
                  <a:ext cx="102240" cy="151560"/>
                </a:xfrm>
                <a:custGeom>
                  <a:avLst/>
                  <a:gdLst/>
                  <a:ahLst/>
                  <a:rect l="l" t="t" r="r" b="b"/>
                  <a:pathLst>
                    <a:path w="156" h="521">
                      <a:moveTo>
                        <a:pt x="0" y="401"/>
                      </a:moveTo>
                      <a:lnTo>
                        <a:pt x="0" y="382"/>
                      </a:lnTo>
                      <a:lnTo>
                        <a:pt x="4" y="355"/>
                      </a:lnTo>
                      <a:lnTo>
                        <a:pt x="10" y="322"/>
                      </a:lnTo>
                      <a:lnTo>
                        <a:pt x="15" y="284"/>
                      </a:lnTo>
                      <a:lnTo>
                        <a:pt x="23" y="241"/>
                      </a:lnTo>
                      <a:lnTo>
                        <a:pt x="33" y="199"/>
                      </a:lnTo>
                      <a:lnTo>
                        <a:pt x="40" y="156"/>
                      </a:lnTo>
                      <a:lnTo>
                        <a:pt x="50" y="116"/>
                      </a:lnTo>
                      <a:lnTo>
                        <a:pt x="56" y="89"/>
                      </a:lnTo>
                      <a:lnTo>
                        <a:pt x="62" y="64"/>
                      </a:lnTo>
                      <a:lnTo>
                        <a:pt x="67" y="43"/>
                      </a:lnTo>
                      <a:lnTo>
                        <a:pt x="73" y="25"/>
                      </a:lnTo>
                      <a:lnTo>
                        <a:pt x="77" y="10"/>
                      </a:lnTo>
                      <a:lnTo>
                        <a:pt x="79" y="2"/>
                      </a:lnTo>
                      <a:lnTo>
                        <a:pt x="81" y="0"/>
                      </a:lnTo>
                      <a:lnTo>
                        <a:pt x="83" y="0"/>
                      </a:lnTo>
                      <a:lnTo>
                        <a:pt x="83" y="0"/>
                      </a:lnTo>
                      <a:lnTo>
                        <a:pt x="83" y="2"/>
                      </a:lnTo>
                      <a:lnTo>
                        <a:pt x="85" y="23"/>
                      </a:lnTo>
                      <a:lnTo>
                        <a:pt x="87" y="45"/>
                      </a:lnTo>
                      <a:lnTo>
                        <a:pt x="89" y="64"/>
                      </a:lnTo>
                      <a:lnTo>
                        <a:pt x="93" y="83"/>
                      </a:lnTo>
                      <a:lnTo>
                        <a:pt x="95" y="104"/>
                      </a:lnTo>
                      <a:lnTo>
                        <a:pt x="98" y="122"/>
                      </a:lnTo>
                      <a:lnTo>
                        <a:pt x="102" y="141"/>
                      </a:lnTo>
                      <a:lnTo>
                        <a:pt x="104" y="158"/>
                      </a:lnTo>
                      <a:lnTo>
                        <a:pt x="114" y="201"/>
                      </a:lnTo>
                      <a:lnTo>
                        <a:pt x="123" y="237"/>
                      </a:lnTo>
                      <a:lnTo>
                        <a:pt x="131" y="274"/>
                      </a:lnTo>
                      <a:lnTo>
                        <a:pt x="139" y="307"/>
                      </a:lnTo>
                      <a:lnTo>
                        <a:pt x="147" y="336"/>
                      </a:lnTo>
                      <a:lnTo>
                        <a:pt x="152" y="363"/>
                      </a:lnTo>
                      <a:lnTo>
                        <a:pt x="156" y="384"/>
                      </a:lnTo>
                      <a:lnTo>
                        <a:pt x="156" y="403"/>
                      </a:lnTo>
                      <a:lnTo>
                        <a:pt x="156" y="407"/>
                      </a:lnTo>
                      <a:lnTo>
                        <a:pt x="156" y="411"/>
                      </a:lnTo>
                      <a:lnTo>
                        <a:pt x="156" y="415"/>
                      </a:lnTo>
                      <a:lnTo>
                        <a:pt x="156" y="418"/>
                      </a:lnTo>
                      <a:lnTo>
                        <a:pt x="156" y="422"/>
                      </a:lnTo>
                      <a:lnTo>
                        <a:pt x="154" y="426"/>
                      </a:lnTo>
                      <a:lnTo>
                        <a:pt x="154" y="430"/>
                      </a:lnTo>
                      <a:lnTo>
                        <a:pt x="154" y="434"/>
                      </a:lnTo>
                      <a:lnTo>
                        <a:pt x="149" y="451"/>
                      </a:lnTo>
                      <a:lnTo>
                        <a:pt x="143" y="469"/>
                      </a:lnTo>
                      <a:lnTo>
                        <a:pt x="135" y="484"/>
                      </a:lnTo>
                      <a:lnTo>
                        <a:pt x="125" y="496"/>
                      </a:lnTo>
                      <a:lnTo>
                        <a:pt x="116" y="507"/>
                      </a:lnTo>
                      <a:lnTo>
                        <a:pt x="104" y="515"/>
                      </a:lnTo>
                      <a:lnTo>
                        <a:pt x="91" y="519"/>
                      </a:lnTo>
                      <a:lnTo>
                        <a:pt x="77" y="521"/>
                      </a:lnTo>
                      <a:lnTo>
                        <a:pt x="69" y="521"/>
                      </a:lnTo>
                      <a:lnTo>
                        <a:pt x="62" y="519"/>
                      </a:lnTo>
                      <a:lnTo>
                        <a:pt x="54" y="515"/>
                      </a:lnTo>
                      <a:lnTo>
                        <a:pt x="46" y="511"/>
                      </a:lnTo>
                      <a:lnTo>
                        <a:pt x="35" y="499"/>
                      </a:lnTo>
                      <a:lnTo>
                        <a:pt x="23" y="486"/>
                      </a:lnTo>
                      <a:lnTo>
                        <a:pt x="13" y="469"/>
                      </a:lnTo>
                      <a:lnTo>
                        <a:pt x="6" y="447"/>
                      </a:lnTo>
                      <a:lnTo>
                        <a:pt x="2" y="424"/>
                      </a:lnTo>
                      <a:lnTo>
                        <a:pt x="0" y="40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26" name=""/>
                <p:cNvSpPr/>
                <p:nvPr/>
              </p:nvSpPr>
              <p:spPr>
                <a:xfrm>
                  <a:off x="422640" y="2056320"/>
                  <a:ext cx="95040" cy="136800"/>
                </a:xfrm>
                <a:custGeom>
                  <a:avLst/>
                  <a:gdLst/>
                  <a:ahLst/>
                  <a:rect l="l" t="t" r="r" b="b"/>
                  <a:pathLst>
                    <a:path w="145" h="474">
                      <a:moveTo>
                        <a:pt x="0" y="364"/>
                      </a:moveTo>
                      <a:lnTo>
                        <a:pt x="2" y="347"/>
                      </a:lnTo>
                      <a:lnTo>
                        <a:pt x="6" y="322"/>
                      </a:lnTo>
                      <a:lnTo>
                        <a:pt x="9" y="291"/>
                      </a:lnTo>
                      <a:lnTo>
                        <a:pt x="15" y="256"/>
                      </a:lnTo>
                      <a:lnTo>
                        <a:pt x="23" y="219"/>
                      </a:lnTo>
                      <a:lnTo>
                        <a:pt x="31" y="181"/>
                      </a:lnTo>
                      <a:lnTo>
                        <a:pt x="40" y="142"/>
                      </a:lnTo>
                      <a:lnTo>
                        <a:pt x="48" y="106"/>
                      </a:lnTo>
                      <a:lnTo>
                        <a:pt x="54" y="81"/>
                      </a:lnTo>
                      <a:lnTo>
                        <a:pt x="60" y="58"/>
                      </a:lnTo>
                      <a:lnTo>
                        <a:pt x="65" y="38"/>
                      </a:lnTo>
                      <a:lnTo>
                        <a:pt x="69" y="23"/>
                      </a:lnTo>
                      <a:lnTo>
                        <a:pt x="73" y="11"/>
                      </a:lnTo>
                      <a:lnTo>
                        <a:pt x="77" y="4"/>
                      </a:lnTo>
                      <a:lnTo>
                        <a:pt x="79" y="2"/>
                      </a:lnTo>
                      <a:lnTo>
                        <a:pt x="79" y="0"/>
                      </a:lnTo>
                      <a:lnTo>
                        <a:pt x="81" y="2"/>
                      </a:lnTo>
                      <a:lnTo>
                        <a:pt x="81" y="4"/>
                      </a:lnTo>
                      <a:lnTo>
                        <a:pt x="83" y="23"/>
                      </a:lnTo>
                      <a:lnTo>
                        <a:pt x="85" y="42"/>
                      </a:lnTo>
                      <a:lnTo>
                        <a:pt x="87" y="59"/>
                      </a:lnTo>
                      <a:lnTo>
                        <a:pt x="89" y="77"/>
                      </a:lnTo>
                      <a:lnTo>
                        <a:pt x="92" y="96"/>
                      </a:lnTo>
                      <a:lnTo>
                        <a:pt x="94" y="113"/>
                      </a:lnTo>
                      <a:lnTo>
                        <a:pt x="98" y="129"/>
                      </a:lnTo>
                      <a:lnTo>
                        <a:pt x="100" y="146"/>
                      </a:lnTo>
                      <a:lnTo>
                        <a:pt x="108" y="183"/>
                      </a:lnTo>
                      <a:lnTo>
                        <a:pt x="116" y="217"/>
                      </a:lnTo>
                      <a:lnTo>
                        <a:pt x="123" y="250"/>
                      </a:lnTo>
                      <a:lnTo>
                        <a:pt x="131" y="281"/>
                      </a:lnTo>
                      <a:lnTo>
                        <a:pt x="137" y="308"/>
                      </a:lnTo>
                      <a:lnTo>
                        <a:pt x="143" y="331"/>
                      </a:lnTo>
                      <a:lnTo>
                        <a:pt x="145" y="352"/>
                      </a:lnTo>
                      <a:lnTo>
                        <a:pt x="145" y="370"/>
                      </a:lnTo>
                      <a:lnTo>
                        <a:pt x="145" y="372"/>
                      </a:lnTo>
                      <a:lnTo>
                        <a:pt x="145" y="376"/>
                      </a:lnTo>
                      <a:lnTo>
                        <a:pt x="145" y="379"/>
                      </a:lnTo>
                      <a:lnTo>
                        <a:pt x="145" y="383"/>
                      </a:lnTo>
                      <a:lnTo>
                        <a:pt x="143" y="387"/>
                      </a:lnTo>
                      <a:lnTo>
                        <a:pt x="143" y="389"/>
                      </a:lnTo>
                      <a:lnTo>
                        <a:pt x="143" y="393"/>
                      </a:lnTo>
                      <a:lnTo>
                        <a:pt x="143" y="397"/>
                      </a:lnTo>
                      <a:lnTo>
                        <a:pt x="137" y="412"/>
                      </a:lnTo>
                      <a:lnTo>
                        <a:pt x="131" y="428"/>
                      </a:lnTo>
                      <a:lnTo>
                        <a:pt x="125" y="441"/>
                      </a:lnTo>
                      <a:lnTo>
                        <a:pt x="116" y="453"/>
                      </a:lnTo>
                      <a:lnTo>
                        <a:pt x="106" y="462"/>
                      </a:lnTo>
                      <a:lnTo>
                        <a:pt x="94" y="468"/>
                      </a:lnTo>
                      <a:lnTo>
                        <a:pt x="83" y="472"/>
                      </a:lnTo>
                      <a:lnTo>
                        <a:pt x="71" y="474"/>
                      </a:lnTo>
                      <a:lnTo>
                        <a:pt x="63" y="474"/>
                      </a:lnTo>
                      <a:lnTo>
                        <a:pt x="58" y="472"/>
                      </a:lnTo>
                      <a:lnTo>
                        <a:pt x="50" y="468"/>
                      </a:lnTo>
                      <a:lnTo>
                        <a:pt x="44" y="464"/>
                      </a:lnTo>
                      <a:lnTo>
                        <a:pt x="33" y="455"/>
                      </a:lnTo>
                      <a:lnTo>
                        <a:pt x="21" y="441"/>
                      </a:lnTo>
                      <a:lnTo>
                        <a:pt x="13" y="426"/>
                      </a:lnTo>
                      <a:lnTo>
                        <a:pt x="6" y="406"/>
                      </a:lnTo>
                      <a:lnTo>
                        <a:pt x="2" y="385"/>
                      </a:lnTo>
                      <a:lnTo>
                        <a:pt x="0" y="36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27" name=""/>
                <p:cNvSpPr/>
                <p:nvPr/>
              </p:nvSpPr>
              <p:spPr>
                <a:xfrm>
                  <a:off x="426600" y="2067120"/>
                  <a:ext cx="85680" cy="124920"/>
                </a:xfrm>
                <a:custGeom>
                  <a:avLst/>
                  <a:gdLst/>
                  <a:ahLst/>
                  <a:rect l="l" t="t" r="r" b="b"/>
                  <a:pathLst>
                    <a:path w="131" h="426">
                      <a:moveTo>
                        <a:pt x="0" y="326"/>
                      </a:moveTo>
                      <a:lnTo>
                        <a:pt x="0" y="310"/>
                      </a:lnTo>
                      <a:lnTo>
                        <a:pt x="3" y="287"/>
                      </a:lnTo>
                      <a:lnTo>
                        <a:pt x="7" y="258"/>
                      </a:lnTo>
                      <a:lnTo>
                        <a:pt x="15" y="228"/>
                      </a:lnTo>
                      <a:lnTo>
                        <a:pt x="21" y="195"/>
                      </a:lnTo>
                      <a:lnTo>
                        <a:pt x="29" y="160"/>
                      </a:lnTo>
                      <a:lnTo>
                        <a:pt x="36" y="125"/>
                      </a:lnTo>
                      <a:lnTo>
                        <a:pt x="46" y="93"/>
                      </a:lnTo>
                      <a:lnTo>
                        <a:pt x="52" y="71"/>
                      </a:lnTo>
                      <a:lnTo>
                        <a:pt x="56" y="52"/>
                      </a:lnTo>
                      <a:lnTo>
                        <a:pt x="61" y="35"/>
                      </a:lnTo>
                      <a:lnTo>
                        <a:pt x="65" y="19"/>
                      </a:lnTo>
                      <a:lnTo>
                        <a:pt x="69" y="10"/>
                      </a:lnTo>
                      <a:lnTo>
                        <a:pt x="71" y="2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5" y="2"/>
                      </a:lnTo>
                      <a:lnTo>
                        <a:pt x="75" y="4"/>
                      </a:lnTo>
                      <a:lnTo>
                        <a:pt x="77" y="21"/>
                      </a:lnTo>
                      <a:lnTo>
                        <a:pt x="79" y="37"/>
                      </a:lnTo>
                      <a:lnTo>
                        <a:pt x="81" y="54"/>
                      </a:lnTo>
                      <a:lnTo>
                        <a:pt x="85" y="69"/>
                      </a:lnTo>
                      <a:lnTo>
                        <a:pt x="86" y="87"/>
                      </a:lnTo>
                      <a:lnTo>
                        <a:pt x="88" y="102"/>
                      </a:lnTo>
                      <a:lnTo>
                        <a:pt x="92" y="118"/>
                      </a:lnTo>
                      <a:lnTo>
                        <a:pt x="94" y="133"/>
                      </a:lnTo>
                      <a:lnTo>
                        <a:pt x="102" y="166"/>
                      </a:lnTo>
                      <a:lnTo>
                        <a:pt x="108" y="199"/>
                      </a:lnTo>
                      <a:lnTo>
                        <a:pt x="115" y="228"/>
                      </a:lnTo>
                      <a:lnTo>
                        <a:pt x="121" y="255"/>
                      </a:lnTo>
                      <a:lnTo>
                        <a:pt x="125" y="278"/>
                      </a:lnTo>
                      <a:lnTo>
                        <a:pt x="129" y="299"/>
                      </a:lnTo>
                      <a:lnTo>
                        <a:pt x="131" y="318"/>
                      </a:lnTo>
                      <a:lnTo>
                        <a:pt x="131" y="334"/>
                      </a:lnTo>
                      <a:lnTo>
                        <a:pt x="131" y="337"/>
                      </a:lnTo>
                      <a:lnTo>
                        <a:pt x="131" y="339"/>
                      </a:lnTo>
                      <a:lnTo>
                        <a:pt x="131" y="343"/>
                      </a:lnTo>
                      <a:lnTo>
                        <a:pt x="131" y="345"/>
                      </a:lnTo>
                      <a:lnTo>
                        <a:pt x="129" y="349"/>
                      </a:lnTo>
                      <a:lnTo>
                        <a:pt x="129" y="353"/>
                      </a:lnTo>
                      <a:lnTo>
                        <a:pt x="129" y="355"/>
                      </a:lnTo>
                      <a:lnTo>
                        <a:pt x="129" y="359"/>
                      </a:lnTo>
                      <a:lnTo>
                        <a:pt x="123" y="372"/>
                      </a:lnTo>
                      <a:lnTo>
                        <a:pt x="119" y="386"/>
                      </a:lnTo>
                      <a:lnTo>
                        <a:pt x="112" y="397"/>
                      </a:lnTo>
                      <a:lnTo>
                        <a:pt x="104" y="407"/>
                      </a:lnTo>
                      <a:lnTo>
                        <a:pt x="94" y="414"/>
                      </a:lnTo>
                      <a:lnTo>
                        <a:pt x="85" y="422"/>
                      </a:lnTo>
                      <a:lnTo>
                        <a:pt x="75" y="424"/>
                      </a:lnTo>
                      <a:lnTo>
                        <a:pt x="63" y="426"/>
                      </a:lnTo>
                      <a:lnTo>
                        <a:pt x="52" y="424"/>
                      </a:lnTo>
                      <a:lnTo>
                        <a:pt x="38" y="416"/>
                      </a:lnTo>
                      <a:lnTo>
                        <a:pt x="29" y="409"/>
                      </a:lnTo>
                      <a:lnTo>
                        <a:pt x="19" y="395"/>
                      </a:lnTo>
                      <a:lnTo>
                        <a:pt x="11" y="382"/>
                      </a:lnTo>
                      <a:lnTo>
                        <a:pt x="5" y="364"/>
                      </a:lnTo>
                      <a:lnTo>
                        <a:pt x="2" y="345"/>
                      </a:lnTo>
                      <a:lnTo>
                        <a:pt x="0" y="32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28" name=""/>
                <p:cNvSpPr/>
                <p:nvPr/>
              </p:nvSpPr>
              <p:spPr>
                <a:xfrm>
                  <a:off x="428040" y="2080800"/>
                  <a:ext cx="79920" cy="109800"/>
                </a:xfrm>
                <a:custGeom>
                  <a:avLst/>
                  <a:gdLst/>
                  <a:ahLst/>
                  <a:rect l="l" t="t" r="r" b="b"/>
                  <a:pathLst>
                    <a:path w="122" h="377">
                      <a:moveTo>
                        <a:pt x="0" y="287"/>
                      </a:moveTo>
                      <a:lnTo>
                        <a:pt x="2" y="271"/>
                      </a:lnTo>
                      <a:lnTo>
                        <a:pt x="4" y="252"/>
                      </a:lnTo>
                      <a:lnTo>
                        <a:pt x="10" y="227"/>
                      </a:lnTo>
                      <a:lnTo>
                        <a:pt x="16" y="198"/>
                      </a:lnTo>
                      <a:lnTo>
                        <a:pt x="22" y="169"/>
                      </a:lnTo>
                      <a:lnTo>
                        <a:pt x="29" y="138"/>
                      </a:lnTo>
                      <a:lnTo>
                        <a:pt x="37" y="107"/>
                      </a:lnTo>
                      <a:lnTo>
                        <a:pt x="45" y="80"/>
                      </a:lnTo>
                      <a:lnTo>
                        <a:pt x="51" y="61"/>
                      </a:lnTo>
                      <a:lnTo>
                        <a:pt x="54" y="44"/>
                      </a:lnTo>
                      <a:lnTo>
                        <a:pt x="60" y="28"/>
                      </a:lnTo>
                      <a:lnTo>
                        <a:pt x="64" y="15"/>
                      </a:lnTo>
                      <a:lnTo>
                        <a:pt x="66" y="7"/>
                      </a:lnTo>
                      <a:lnTo>
                        <a:pt x="70" y="1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4" y="1"/>
                      </a:lnTo>
                      <a:lnTo>
                        <a:pt x="76" y="17"/>
                      </a:lnTo>
                      <a:lnTo>
                        <a:pt x="78" y="32"/>
                      </a:lnTo>
                      <a:lnTo>
                        <a:pt x="80" y="48"/>
                      </a:lnTo>
                      <a:lnTo>
                        <a:pt x="82" y="61"/>
                      </a:lnTo>
                      <a:lnTo>
                        <a:pt x="83" y="77"/>
                      </a:lnTo>
                      <a:lnTo>
                        <a:pt x="87" y="90"/>
                      </a:lnTo>
                      <a:lnTo>
                        <a:pt x="89" y="104"/>
                      </a:lnTo>
                      <a:lnTo>
                        <a:pt x="91" y="117"/>
                      </a:lnTo>
                      <a:lnTo>
                        <a:pt x="97" y="148"/>
                      </a:lnTo>
                      <a:lnTo>
                        <a:pt x="103" y="177"/>
                      </a:lnTo>
                      <a:lnTo>
                        <a:pt x="109" y="202"/>
                      </a:lnTo>
                      <a:lnTo>
                        <a:pt x="114" y="225"/>
                      </a:lnTo>
                      <a:lnTo>
                        <a:pt x="118" y="248"/>
                      </a:lnTo>
                      <a:lnTo>
                        <a:pt x="120" y="267"/>
                      </a:lnTo>
                      <a:lnTo>
                        <a:pt x="122" y="283"/>
                      </a:lnTo>
                      <a:lnTo>
                        <a:pt x="120" y="296"/>
                      </a:lnTo>
                      <a:lnTo>
                        <a:pt x="120" y="300"/>
                      </a:lnTo>
                      <a:lnTo>
                        <a:pt x="120" y="302"/>
                      </a:lnTo>
                      <a:lnTo>
                        <a:pt x="120" y="304"/>
                      </a:lnTo>
                      <a:lnTo>
                        <a:pt x="120" y="308"/>
                      </a:lnTo>
                      <a:lnTo>
                        <a:pt x="118" y="310"/>
                      </a:lnTo>
                      <a:lnTo>
                        <a:pt x="118" y="314"/>
                      </a:lnTo>
                      <a:lnTo>
                        <a:pt x="118" y="316"/>
                      </a:lnTo>
                      <a:lnTo>
                        <a:pt x="118" y="317"/>
                      </a:lnTo>
                      <a:lnTo>
                        <a:pt x="114" y="331"/>
                      </a:lnTo>
                      <a:lnTo>
                        <a:pt x="109" y="343"/>
                      </a:lnTo>
                      <a:lnTo>
                        <a:pt x="103" y="352"/>
                      </a:lnTo>
                      <a:lnTo>
                        <a:pt x="95" y="362"/>
                      </a:lnTo>
                      <a:lnTo>
                        <a:pt x="87" y="368"/>
                      </a:lnTo>
                      <a:lnTo>
                        <a:pt x="78" y="373"/>
                      </a:lnTo>
                      <a:lnTo>
                        <a:pt x="68" y="375"/>
                      </a:lnTo>
                      <a:lnTo>
                        <a:pt x="58" y="377"/>
                      </a:lnTo>
                      <a:lnTo>
                        <a:pt x="47" y="375"/>
                      </a:lnTo>
                      <a:lnTo>
                        <a:pt x="37" y="370"/>
                      </a:lnTo>
                      <a:lnTo>
                        <a:pt x="27" y="360"/>
                      </a:lnTo>
                      <a:lnTo>
                        <a:pt x="18" y="350"/>
                      </a:lnTo>
                      <a:lnTo>
                        <a:pt x="12" y="337"/>
                      </a:lnTo>
                      <a:lnTo>
                        <a:pt x="6" y="321"/>
                      </a:lnTo>
                      <a:lnTo>
                        <a:pt x="2" y="304"/>
                      </a:lnTo>
                      <a:lnTo>
                        <a:pt x="0" y="28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29" name=""/>
                <p:cNvSpPr/>
                <p:nvPr/>
              </p:nvSpPr>
              <p:spPr>
                <a:xfrm>
                  <a:off x="432360" y="2093400"/>
                  <a:ext cx="70560" cy="95040"/>
                </a:xfrm>
                <a:custGeom>
                  <a:avLst/>
                  <a:gdLst/>
                  <a:ahLst/>
                  <a:rect l="l" t="t" r="r" b="b"/>
                  <a:pathLst>
                    <a:path w="108" h="329">
                      <a:moveTo>
                        <a:pt x="0" y="249"/>
                      </a:moveTo>
                      <a:lnTo>
                        <a:pt x="2" y="235"/>
                      </a:lnTo>
                      <a:lnTo>
                        <a:pt x="4" y="218"/>
                      </a:lnTo>
                      <a:lnTo>
                        <a:pt x="8" y="195"/>
                      </a:lnTo>
                      <a:lnTo>
                        <a:pt x="14" y="171"/>
                      </a:lnTo>
                      <a:lnTo>
                        <a:pt x="20" y="144"/>
                      </a:lnTo>
                      <a:lnTo>
                        <a:pt x="27" y="117"/>
                      </a:lnTo>
                      <a:lnTo>
                        <a:pt x="33" y="92"/>
                      </a:lnTo>
                      <a:lnTo>
                        <a:pt x="41" y="67"/>
                      </a:lnTo>
                      <a:lnTo>
                        <a:pt x="47" y="52"/>
                      </a:lnTo>
                      <a:lnTo>
                        <a:pt x="50" y="37"/>
                      </a:lnTo>
                      <a:lnTo>
                        <a:pt x="54" y="23"/>
                      </a:lnTo>
                      <a:lnTo>
                        <a:pt x="58" y="13"/>
                      </a:lnTo>
                      <a:lnTo>
                        <a:pt x="62" y="6"/>
                      </a:lnTo>
                      <a:lnTo>
                        <a:pt x="64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70" y="15"/>
                      </a:lnTo>
                      <a:lnTo>
                        <a:pt x="72" y="29"/>
                      </a:lnTo>
                      <a:lnTo>
                        <a:pt x="74" y="42"/>
                      </a:lnTo>
                      <a:lnTo>
                        <a:pt x="76" y="54"/>
                      </a:lnTo>
                      <a:lnTo>
                        <a:pt x="79" y="67"/>
                      </a:lnTo>
                      <a:lnTo>
                        <a:pt x="81" y="79"/>
                      </a:lnTo>
                      <a:lnTo>
                        <a:pt x="83" y="92"/>
                      </a:lnTo>
                      <a:lnTo>
                        <a:pt x="85" y="104"/>
                      </a:lnTo>
                      <a:lnTo>
                        <a:pt x="91" y="131"/>
                      </a:lnTo>
                      <a:lnTo>
                        <a:pt x="95" y="156"/>
                      </a:lnTo>
                      <a:lnTo>
                        <a:pt x="99" y="177"/>
                      </a:lnTo>
                      <a:lnTo>
                        <a:pt x="103" y="198"/>
                      </a:lnTo>
                      <a:lnTo>
                        <a:pt x="106" y="218"/>
                      </a:lnTo>
                      <a:lnTo>
                        <a:pt x="108" y="235"/>
                      </a:lnTo>
                      <a:lnTo>
                        <a:pt x="108" y="249"/>
                      </a:lnTo>
                      <a:lnTo>
                        <a:pt x="106" y="262"/>
                      </a:lnTo>
                      <a:lnTo>
                        <a:pt x="106" y="264"/>
                      </a:lnTo>
                      <a:lnTo>
                        <a:pt x="106" y="266"/>
                      </a:lnTo>
                      <a:lnTo>
                        <a:pt x="106" y="268"/>
                      </a:lnTo>
                      <a:lnTo>
                        <a:pt x="106" y="270"/>
                      </a:lnTo>
                      <a:lnTo>
                        <a:pt x="104" y="274"/>
                      </a:lnTo>
                      <a:lnTo>
                        <a:pt x="104" y="275"/>
                      </a:lnTo>
                      <a:lnTo>
                        <a:pt x="104" y="277"/>
                      </a:lnTo>
                      <a:lnTo>
                        <a:pt x="104" y="279"/>
                      </a:lnTo>
                      <a:lnTo>
                        <a:pt x="101" y="291"/>
                      </a:lnTo>
                      <a:lnTo>
                        <a:pt x="95" y="301"/>
                      </a:lnTo>
                      <a:lnTo>
                        <a:pt x="89" y="308"/>
                      </a:lnTo>
                      <a:lnTo>
                        <a:pt x="83" y="316"/>
                      </a:lnTo>
                      <a:lnTo>
                        <a:pt x="76" y="322"/>
                      </a:lnTo>
                      <a:lnTo>
                        <a:pt x="68" y="326"/>
                      </a:lnTo>
                      <a:lnTo>
                        <a:pt x="60" y="329"/>
                      </a:lnTo>
                      <a:lnTo>
                        <a:pt x="50" y="329"/>
                      </a:lnTo>
                      <a:lnTo>
                        <a:pt x="41" y="328"/>
                      </a:lnTo>
                      <a:lnTo>
                        <a:pt x="31" y="322"/>
                      </a:lnTo>
                      <a:lnTo>
                        <a:pt x="23" y="314"/>
                      </a:lnTo>
                      <a:lnTo>
                        <a:pt x="16" y="304"/>
                      </a:lnTo>
                      <a:lnTo>
                        <a:pt x="10" y="293"/>
                      </a:lnTo>
                      <a:lnTo>
                        <a:pt x="4" y="279"/>
                      </a:lnTo>
                      <a:lnTo>
                        <a:pt x="2" y="264"/>
                      </a:lnTo>
                      <a:lnTo>
                        <a:pt x="0" y="24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30" name=""/>
                <p:cNvSpPr/>
                <p:nvPr/>
              </p:nvSpPr>
              <p:spPr>
                <a:xfrm>
                  <a:off x="436320" y="2104560"/>
                  <a:ext cx="63360" cy="82440"/>
                </a:xfrm>
                <a:custGeom>
                  <a:avLst/>
                  <a:gdLst/>
                  <a:ahLst/>
                  <a:rect l="l" t="t" r="r" b="b"/>
                  <a:pathLst>
                    <a:path w="97" h="284">
                      <a:moveTo>
                        <a:pt x="0" y="212"/>
                      </a:moveTo>
                      <a:lnTo>
                        <a:pt x="0" y="201"/>
                      </a:lnTo>
                      <a:lnTo>
                        <a:pt x="2" y="185"/>
                      </a:lnTo>
                      <a:lnTo>
                        <a:pt x="6" y="166"/>
                      </a:lnTo>
                      <a:lnTo>
                        <a:pt x="12" y="145"/>
                      </a:lnTo>
                      <a:lnTo>
                        <a:pt x="17" y="122"/>
                      </a:lnTo>
                      <a:lnTo>
                        <a:pt x="23" y="101"/>
                      </a:lnTo>
                      <a:lnTo>
                        <a:pt x="31" y="77"/>
                      </a:lnTo>
                      <a:lnTo>
                        <a:pt x="39" y="58"/>
                      </a:lnTo>
                      <a:lnTo>
                        <a:pt x="42" y="45"/>
                      </a:lnTo>
                      <a:lnTo>
                        <a:pt x="46" y="31"/>
                      </a:lnTo>
                      <a:lnTo>
                        <a:pt x="50" y="22"/>
                      </a:lnTo>
                      <a:lnTo>
                        <a:pt x="54" y="12"/>
                      </a:lnTo>
                      <a:lnTo>
                        <a:pt x="58" y="6"/>
                      </a:lnTo>
                      <a:lnTo>
                        <a:pt x="60" y="2"/>
                      </a:lnTo>
                      <a:lnTo>
                        <a:pt x="62" y="0"/>
                      </a:lnTo>
                      <a:lnTo>
                        <a:pt x="64" y="4"/>
                      </a:lnTo>
                      <a:lnTo>
                        <a:pt x="66" y="16"/>
                      </a:lnTo>
                      <a:lnTo>
                        <a:pt x="68" y="27"/>
                      </a:lnTo>
                      <a:lnTo>
                        <a:pt x="70" y="37"/>
                      </a:lnTo>
                      <a:lnTo>
                        <a:pt x="71" y="49"/>
                      </a:lnTo>
                      <a:lnTo>
                        <a:pt x="73" y="60"/>
                      </a:lnTo>
                      <a:lnTo>
                        <a:pt x="75" y="72"/>
                      </a:lnTo>
                      <a:lnTo>
                        <a:pt x="77" y="81"/>
                      </a:lnTo>
                      <a:lnTo>
                        <a:pt x="79" y="93"/>
                      </a:lnTo>
                      <a:lnTo>
                        <a:pt x="83" y="114"/>
                      </a:lnTo>
                      <a:lnTo>
                        <a:pt x="87" y="137"/>
                      </a:lnTo>
                      <a:lnTo>
                        <a:pt x="91" y="156"/>
                      </a:lnTo>
                      <a:lnTo>
                        <a:pt x="93" y="174"/>
                      </a:lnTo>
                      <a:lnTo>
                        <a:pt x="95" y="191"/>
                      </a:lnTo>
                      <a:lnTo>
                        <a:pt x="97" y="205"/>
                      </a:lnTo>
                      <a:lnTo>
                        <a:pt x="95" y="218"/>
                      </a:lnTo>
                      <a:lnTo>
                        <a:pt x="93" y="228"/>
                      </a:lnTo>
                      <a:lnTo>
                        <a:pt x="93" y="230"/>
                      </a:lnTo>
                      <a:lnTo>
                        <a:pt x="93" y="232"/>
                      </a:lnTo>
                      <a:lnTo>
                        <a:pt x="93" y="234"/>
                      </a:lnTo>
                      <a:lnTo>
                        <a:pt x="93" y="235"/>
                      </a:lnTo>
                      <a:lnTo>
                        <a:pt x="91" y="237"/>
                      </a:lnTo>
                      <a:lnTo>
                        <a:pt x="91" y="239"/>
                      </a:lnTo>
                      <a:lnTo>
                        <a:pt x="91" y="241"/>
                      </a:lnTo>
                      <a:lnTo>
                        <a:pt x="91" y="243"/>
                      </a:lnTo>
                      <a:lnTo>
                        <a:pt x="87" y="253"/>
                      </a:lnTo>
                      <a:lnTo>
                        <a:pt x="83" y="261"/>
                      </a:lnTo>
                      <a:lnTo>
                        <a:pt x="77" y="266"/>
                      </a:lnTo>
                      <a:lnTo>
                        <a:pt x="71" y="274"/>
                      </a:lnTo>
                      <a:lnTo>
                        <a:pt x="66" y="278"/>
                      </a:lnTo>
                      <a:lnTo>
                        <a:pt x="58" y="282"/>
                      </a:lnTo>
                      <a:lnTo>
                        <a:pt x="50" y="284"/>
                      </a:lnTo>
                      <a:lnTo>
                        <a:pt x="42" y="284"/>
                      </a:lnTo>
                      <a:lnTo>
                        <a:pt x="35" y="282"/>
                      </a:lnTo>
                      <a:lnTo>
                        <a:pt x="25" y="276"/>
                      </a:lnTo>
                      <a:lnTo>
                        <a:pt x="19" y="270"/>
                      </a:lnTo>
                      <a:lnTo>
                        <a:pt x="12" y="261"/>
                      </a:lnTo>
                      <a:lnTo>
                        <a:pt x="8" y="251"/>
                      </a:lnTo>
                      <a:lnTo>
                        <a:pt x="2" y="239"/>
                      </a:lnTo>
                      <a:lnTo>
                        <a:pt x="0" y="226"/>
                      </a:lnTo>
                      <a:lnTo>
                        <a:pt x="0" y="21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31" name=""/>
                <p:cNvSpPr/>
                <p:nvPr/>
              </p:nvSpPr>
              <p:spPr>
                <a:xfrm>
                  <a:off x="439200" y="2116800"/>
                  <a:ext cx="55080" cy="69120"/>
                </a:xfrm>
                <a:custGeom>
                  <a:avLst/>
                  <a:gdLst/>
                  <a:ahLst/>
                  <a:rect l="l" t="t" r="r" b="b"/>
                  <a:pathLst>
                    <a:path w="85" h="235">
                      <a:moveTo>
                        <a:pt x="0" y="173"/>
                      </a:moveTo>
                      <a:lnTo>
                        <a:pt x="2" y="164"/>
                      </a:lnTo>
                      <a:lnTo>
                        <a:pt x="4" y="150"/>
                      </a:lnTo>
                      <a:lnTo>
                        <a:pt x="8" y="133"/>
                      </a:lnTo>
                      <a:lnTo>
                        <a:pt x="11" y="115"/>
                      </a:lnTo>
                      <a:lnTo>
                        <a:pt x="17" y="98"/>
                      </a:lnTo>
                      <a:lnTo>
                        <a:pt x="23" y="79"/>
                      </a:lnTo>
                      <a:lnTo>
                        <a:pt x="31" y="61"/>
                      </a:lnTo>
                      <a:lnTo>
                        <a:pt x="37" y="44"/>
                      </a:lnTo>
                      <a:lnTo>
                        <a:pt x="40" y="33"/>
                      </a:lnTo>
                      <a:lnTo>
                        <a:pt x="44" y="23"/>
                      </a:lnTo>
                      <a:lnTo>
                        <a:pt x="48" y="15"/>
                      </a:lnTo>
                      <a:lnTo>
                        <a:pt x="52" y="7"/>
                      </a:lnTo>
                      <a:lnTo>
                        <a:pt x="54" y="4"/>
                      </a:lnTo>
                      <a:lnTo>
                        <a:pt x="56" y="0"/>
                      </a:lnTo>
                      <a:lnTo>
                        <a:pt x="60" y="0"/>
                      </a:lnTo>
                      <a:lnTo>
                        <a:pt x="60" y="2"/>
                      </a:lnTo>
                      <a:lnTo>
                        <a:pt x="62" y="11"/>
                      </a:lnTo>
                      <a:lnTo>
                        <a:pt x="64" y="21"/>
                      </a:lnTo>
                      <a:lnTo>
                        <a:pt x="66" y="31"/>
                      </a:lnTo>
                      <a:lnTo>
                        <a:pt x="67" y="40"/>
                      </a:lnTo>
                      <a:lnTo>
                        <a:pt x="69" y="50"/>
                      </a:lnTo>
                      <a:lnTo>
                        <a:pt x="71" y="60"/>
                      </a:lnTo>
                      <a:lnTo>
                        <a:pt x="73" y="69"/>
                      </a:lnTo>
                      <a:lnTo>
                        <a:pt x="75" y="77"/>
                      </a:lnTo>
                      <a:lnTo>
                        <a:pt x="77" y="96"/>
                      </a:lnTo>
                      <a:lnTo>
                        <a:pt x="81" y="115"/>
                      </a:lnTo>
                      <a:lnTo>
                        <a:pt x="83" y="131"/>
                      </a:lnTo>
                      <a:lnTo>
                        <a:pt x="85" y="146"/>
                      </a:lnTo>
                      <a:lnTo>
                        <a:pt x="85" y="160"/>
                      </a:lnTo>
                      <a:lnTo>
                        <a:pt x="85" y="173"/>
                      </a:lnTo>
                      <a:lnTo>
                        <a:pt x="85" y="183"/>
                      </a:lnTo>
                      <a:lnTo>
                        <a:pt x="83" y="191"/>
                      </a:lnTo>
                      <a:lnTo>
                        <a:pt x="81" y="192"/>
                      </a:lnTo>
                      <a:lnTo>
                        <a:pt x="81" y="194"/>
                      </a:lnTo>
                      <a:lnTo>
                        <a:pt x="81" y="196"/>
                      </a:lnTo>
                      <a:lnTo>
                        <a:pt x="81" y="198"/>
                      </a:lnTo>
                      <a:lnTo>
                        <a:pt x="79" y="198"/>
                      </a:lnTo>
                      <a:lnTo>
                        <a:pt x="79" y="200"/>
                      </a:lnTo>
                      <a:lnTo>
                        <a:pt x="79" y="202"/>
                      </a:lnTo>
                      <a:lnTo>
                        <a:pt x="79" y="204"/>
                      </a:lnTo>
                      <a:lnTo>
                        <a:pt x="75" y="210"/>
                      </a:lnTo>
                      <a:lnTo>
                        <a:pt x="71" y="218"/>
                      </a:lnTo>
                      <a:lnTo>
                        <a:pt x="66" y="223"/>
                      </a:lnTo>
                      <a:lnTo>
                        <a:pt x="62" y="227"/>
                      </a:lnTo>
                      <a:lnTo>
                        <a:pt x="56" y="231"/>
                      </a:lnTo>
                      <a:lnTo>
                        <a:pt x="50" y="233"/>
                      </a:lnTo>
                      <a:lnTo>
                        <a:pt x="44" y="235"/>
                      </a:lnTo>
                      <a:lnTo>
                        <a:pt x="37" y="235"/>
                      </a:lnTo>
                      <a:lnTo>
                        <a:pt x="31" y="233"/>
                      </a:lnTo>
                      <a:lnTo>
                        <a:pt x="23" y="227"/>
                      </a:lnTo>
                      <a:lnTo>
                        <a:pt x="17" y="221"/>
                      </a:lnTo>
                      <a:lnTo>
                        <a:pt x="11" y="216"/>
                      </a:lnTo>
                      <a:lnTo>
                        <a:pt x="6" y="206"/>
                      </a:lnTo>
                      <a:lnTo>
                        <a:pt x="4" y="196"/>
                      </a:lnTo>
                      <a:lnTo>
                        <a:pt x="2" y="185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2320" bIns="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32" name=""/>
                <p:cNvSpPr/>
                <p:nvPr/>
              </p:nvSpPr>
              <p:spPr>
                <a:xfrm>
                  <a:off x="443160" y="2129040"/>
                  <a:ext cx="48600" cy="54360"/>
                </a:xfrm>
                <a:custGeom>
                  <a:avLst/>
                  <a:gdLst/>
                  <a:ahLst/>
                  <a:rect l="l" t="t" r="r" b="b"/>
                  <a:pathLst>
                    <a:path w="75" h="187">
                      <a:moveTo>
                        <a:pt x="0" y="137"/>
                      </a:moveTo>
                      <a:lnTo>
                        <a:pt x="0" y="127"/>
                      </a:lnTo>
                      <a:lnTo>
                        <a:pt x="2" y="116"/>
                      </a:lnTo>
                      <a:lnTo>
                        <a:pt x="5" y="102"/>
                      </a:lnTo>
                      <a:lnTo>
                        <a:pt x="9" y="87"/>
                      </a:lnTo>
                      <a:lnTo>
                        <a:pt x="15" y="73"/>
                      </a:lnTo>
                      <a:lnTo>
                        <a:pt x="21" y="58"/>
                      </a:lnTo>
                      <a:lnTo>
                        <a:pt x="27" y="45"/>
                      </a:lnTo>
                      <a:lnTo>
                        <a:pt x="32" y="33"/>
                      </a:lnTo>
                      <a:lnTo>
                        <a:pt x="36" y="23"/>
                      </a:lnTo>
                      <a:lnTo>
                        <a:pt x="40" y="18"/>
                      </a:lnTo>
                      <a:lnTo>
                        <a:pt x="44" y="10"/>
                      </a:lnTo>
                      <a:lnTo>
                        <a:pt x="46" y="6"/>
                      </a:lnTo>
                      <a:lnTo>
                        <a:pt x="50" y="2"/>
                      </a:lnTo>
                      <a:lnTo>
                        <a:pt x="52" y="0"/>
                      </a:lnTo>
                      <a:lnTo>
                        <a:pt x="54" y="0"/>
                      </a:lnTo>
                      <a:lnTo>
                        <a:pt x="56" y="2"/>
                      </a:lnTo>
                      <a:lnTo>
                        <a:pt x="58" y="10"/>
                      </a:lnTo>
                      <a:lnTo>
                        <a:pt x="60" y="18"/>
                      </a:lnTo>
                      <a:lnTo>
                        <a:pt x="61" y="25"/>
                      </a:lnTo>
                      <a:lnTo>
                        <a:pt x="63" y="33"/>
                      </a:lnTo>
                      <a:lnTo>
                        <a:pt x="65" y="41"/>
                      </a:lnTo>
                      <a:lnTo>
                        <a:pt x="65" y="48"/>
                      </a:lnTo>
                      <a:lnTo>
                        <a:pt x="67" y="56"/>
                      </a:lnTo>
                      <a:lnTo>
                        <a:pt x="69" y="64"/>
                      </a:lnTo>
                      <a:lnTo>
                        <a:pt x="71" y="79"/>
                      </a:lnTo>
                      <a:lnTo>
                        <a:pt x="73" y="95"/>
                      </a:lnTo>
                      <a:lnTo>
                        <a:pt x="73" y="108"/>
                      </a:lnTo>
                      <a:lnTo>
                        <a:pt x="75" y="120"/>
                      </a:lnTo>
                      <a:lnTo>
                        <a:pt x="75" y="131"/>
                      </a:lnTo>
                      <a:lnTo>
                        <a:pt x="73" y="141"/>
                      </a:lnTo>
                      <a:lnTo>
                        <a:pt x="71" y="149"/>
                      </a:lnTo>
                      <a:lnTo>
                        <a:pt x="69" y="156"/>
                      </a:lnTo>
                      <a:lnTo>
                        <a:pt x="67" y="156"/>
                      </a:lnTo>
                      <a:lnTo>
                        <a:pt x="67" y="158"/>
                      </a:lnTo>
                      <a:lnTo>
                        <a:pt x="67" y="158"/>
                      </a:lnTo>
                      <a:lnTo>
                        <a:pt x="67" y="160"/>
                      </a:lnTo>
                      <a:lnTo>
                        <a:pt x="65" y="162"/>
                      </a:lnTo>
                      <a:lnTo>
                        <a:pt x="65" y="162"/>
                      </a:lnTo>
                      <a:lnTo>
                        <a:pt x="65" y="164"/>
                      </a:lnTo>
                      <a:lnTo>
                        <a:pt x="65" y="164"/>
                      </a:lnTo>
                      <a:lnTo>
                        <a:pt x="61" y="170"/>
                      </a:lnTo>
                      <a:lnTo>
                        <a:pt x="58" y="176"/>
                      </a:lnTo>
                      <a:lnTo>
                        <a:pt x="54" y="179"/>
                      </a:lnTo>
                      <a:lnTo>
                        <a:pt x="50" y="183"/>
                      </a:lnTo>
                      <a:lnTo>
                        <a:pt x="44" y="185"/>
                      </a:lnTo>
                      <a:lnTo>
                        <a:pt x="40" y="187"/>
                      </a:lnTo>
                      <a:lnTo>
                        <a:pt x="34" y="187"/>
                      </a:lnTo>
                      <a:lnTo>
                        <a:pt x="31" y="187"/>
                      </a:lnTo>
                      <a:lnTo>
                        <a:pt x="23" y="185"/>
                      </a:lnTo>
                      <a:lnTo>
                        <a:pt x="17" y="181"/>
                      </a:lnTo>
                      <a:lnTo>
                        <a:pt x="13" y="176"/>
                      </a:lnTo>
                      <a:lnTo>
                        <a:pt x="7" y="170"/>
                      </a:lnTo>
                      <a:lnTo>
                        <a:pt x="4" y="162"/>
                      </a:lnTo>
                      <a:lnTo>
                        <a:pt x="2" y="154"/>
                      </a:lnTo>
                      <a:lnTo>
                        <a:pt x="0" y="145"/>
                      </a:ln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560" bIns="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33" name=""/>
                <p:cNvSpPr/>
                <p:nvPr/>
              </p:nvSpPr>
              <p:spPr>
                <a:xfrm>
                  <a:off x="444960" y="2141640"/>
                  <a:ext cx="43920" cy="40680"/>
                </a:xfrm>
                <a:custGeom>
                  <a:avLst/>
                  <a:gdLst/>
                  <a:ahLst/>
                  <a:rect l="l" t="t" r="r" b="b"/>
                  <a:pathLst>
                    <a:path w="67" h="138">
                      <a:moveTo>
                        <a:pt x="0" y="98"/>
                      </a:moveTo>
                      <a:lnTo>
                        <a:pt x="1" y="88"/>
                      </a:lnTo>
                      <a:lnTo>
                        <a:pt x="3" y="79"/>
                      </a:lnTo>
                      <a:lnTo>
                        <a:pt x="5" y="69"/>
                      </a:lnTo>
                      <a:lnTo>
                        <a:pt x="9" y="59"/>
                      </a:lnTo>
                      <a:lnTo>
                        <a:pt x="15" y="48"/>
                      </a:lnTo>
                      <a:lnTo>
                        <a:pt x="21" y="36"/>
                      </a:lnTo>
                      <a:lnTo>
                        <a:pt x="27" y="27"/>
                      </a:lnTo>
                      <a:lnTo>
                        <a:pt x="32" y="19"/>
                      </a:lnTo>
                      <a:lnTo>
                        <a:pt x="34" y="13"/>
                      </a:lnTo>
                      <a:lnTo>
                        <a:pt x="38" y="9"/>
                      </a:lnTo>
                      <a:lnTo>
                        <a:pt x="42" y="5"/>
                      </a:lnTo>
                      <a:lnTo>
                        <a:pt x="44" y="2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2" y="2"/>
                      </a:lnTo>
                      <a:lnTo>
                        <a:pt x="54" y="7"/>
                      </a:lnTo>
                      <a:lnTo>
                        <a:pt x="56" y="13"/>
                      </a:lnTo>
                      <a:lnTo>
                        <a:pt x="57" y="19"/>
                      </a:lnTo>
                      <a:lnTo>
                        <a:pt x="59" y="25"/>
                      </a:lnTo>
                      <a:lnTo>
                        <a:pt x="61" y="30"/>
                      </a:lnTo>
                      <a:lnTo>
                        <a:pt x="63" y="36"/>
                      </a:lnTo>
                      <a:lnTo>
                        <a:pt x="63" y="42"/>
                      </a:lnTo>
                      <a:lnTo>
                        <a:pt x="65" y="50"/>
                      </a:lnTo>
                      <a:lnTo>
                        <a:pt x="65" y="61"/>
                      </a:lnTo>
                      <a:lnTo>
                        <a:pt x="67" y="73"/>
                      </a:lnTo>
                      <a:lnTo>
                        <a:pt x="67" y="82"/>
                      </a:lnTo>
                      <a:lnTo>
                        <a:pt x="67" y="92"/>
                      </a:lnTo>
                      <a:lnTo>
                        <a:pt x="65" y="100"/>
                      </a:lnTo>
                      <a:lnTo>
                        <a:pt x="63" y="107"/>
                      </a:lnTo>
                      <a:lnTo>
                        <a:pt x="59" y="113"/>
                      </a:lnTo>
                      <a:lnTo>
                        <a:pt x="57" y="119"/>
                      </a:lnTo>
                      <a:lnTo>
                        <a:pt x="56" y="119"/>
                      </a:lnTo>
                      <a:lnTo>
                        <a:pt x="56" y="121"/>
                      </a:lnTo>
                      <a:lnTo>
                        <a:pt x="56" y="121"/>
                      </a:lnTo>
                      <a:lnTo>
                        <a:pt x="56" y="123"/>
                      </a:lnTo>
                      <a:lnTo>
                        <a:pt x="54" y="123"/>
                      </a:lnTo>
                      <a:lnTo>
                        <a:pt x="54" y="123"/>
                      </a:lnTo>
                      <a:lnTo>
                        <a:pt x="54" y="125"/>
                      </a:lnTo>
                      <a:lnTo>
                        <a:pt x="54" y="125"/>
                      </a:lnTo>
                      <a:lnTo>
                        <a:pt x="50" y="129"/>
                      </a:lnTo>
                      <a:lnTo>
                        <a:pt x="46" y="133"/>
                      </a:lnTo>
                      <a:lnTo>
                        <a:pt x="44" y="134"/>
                      </a:lnTo>
                      <a:lnTo>
                        <a:pt x="40" y="136"/>
                      </a:lnTo>
                      <a:lnTo>
                        <a:pt x="36" y="138"/>
                      </a:lnTo>
                      <a:lnTo>
                        <a:pt x="32" y="138"/>
                      </a:lnTo>
                      <a:lnTo>
                        <a:pt x="28" y="138"/>
                      </a:lnTo>
                      <a:lnTo>
                        <a:pt x="25" y="138"/>
                      </a:lnTo>
                      <a:lnTo>
                        <a:pt x="19" y="136"/>
                      </a:lnTo>
                      <a:lnTo>
                        <a:pt x="15" y="133"/>
                      </a:lnTo>
                      <a:lnTo>
                        <a:pt x="11" y="129"/>
                      </a:lnTo>
                      <a:lnTo>
                        <a:pt x="7" y="123"/>
                      </a:lnTo>
                      <a:lnTo>
                        <a:pt x="3" y="117"/>
                      </a:lnTo>
                      <a:lnTo>
                        <a:pt x="1" y="111"/>
                      </a:lnTo>
                      <a:lnTo>
                        <a:pt x="1" y="104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120" bIns="-6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34" name=""/>
                <p:cNvSpPr/>
                <p:nvPr/>
              </p:nvSpPr>
              <p:spPr>
                <a:xfrm>
                  <a:off x="448920" y="2153880"/>
                  <a:ext cx="38520" cy="27000"/>
                </a:xfrm>
                <a:custGeom>
                  <a:avLst/>
                  <a:gdLst/>
                  <a:ahLst/>
                  <a:rect l="l" t="t" r="r" b="b"/>
                  <a:pathLst>
                    <a:path w="60" h="94">
                      <a:moveTo>
                        <a:pt x="0" y="62"/>
                      </a:move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6" y="41"/>
                      </a:lnTo>
                      <a:lnTo>
                        <a:pt x="10" y="33"/>
                      </a:lnTo>
                      <a:lnTo>
                        <a:pt x="14" y="25"/>
                      </a:lnTo>
                      <a:lnTo>
                        <a:pt x="18" y="19"/>
                      </a:lnTo>
                      <a:lnTo>
                        <a:pt x="23" y="14"/>
                      </a:lnTo>
                      <a:lnTo>
                        <a:pt x="29" y="8"/>
                      </a:lnTo>
                      <a:lnTo>
                        <a:pt x="33" y="6"/>
                      </a:lnTo>
                      <a:lnTo>
                        <a:pt x="35" y="4"/>
                      </a:lnTo>
                      <a:lnTo>
                        <a:pt x="37" y="2"/>
                      </a:lnTo>
                      <a:lnTo>
                        <a:pt x="41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7" y="2"/>
                      </a:lnTo>
                      <a:lnTo>
                        <a:pt x="49" y="2"/>
                      </a:lnTo>
                      <a:lnTo>
                        <a:pt x="51" y="6"/>
                      </a:lnTo>
                      <a:lnTo>
                        <a:pt x="52" y="10"/>
                      </a:lnTo>
                      <a:lnTo>
                        <a:pt x="54" y="15"/>
                      </a:lnTo>
                      <a:lnTo>
                        <a:pt x="56" y="19"/>
                      </a:lnTo>
                      <a:lnTo>
                        <a:pt x="56" y="23"/>
                      </a:lnTo>
                      <a:lnTo>
                        <a:pt x="58" y="27"/>
                      </a:lnTo>
                      <a:lnTo>
                        <a:pt x="58" y="33"/>
                      </a:lnTo>
                      <a:lnTo>
                        <a:pt x="58" y="37"/>
                      </a:lnTo>
                      <a:lnTo>
                        <a:pt x="60" y="46"/>
                      </a:lnTo>
                      <a:lnTo>
                        <a:pt x="60" y="54"/>
                      </a:lnTo>
                      <a:lnTo>
                        <a:pt x="58" y="60"/>
                      </a:lnTo>
                      <a:lnTo>
                        <a:pt x="56" y="67"/>
                      </a:lnTo>
                      <a:lnTo>
                        <a:pt x="54" y="73"/>
                      </a:lnTo>
                      <a:lnTo>
                        <a:pt x="52" y="79"/>
                      </a:lnTo>
                      <a:lnTo>
                        <a:pt x="49" y="83"/>
                      </a:lnTo>
                      <a:lnTo>
                        <a:pt x="45" y="85"/>
                      </a:lnTo>
                      <a:lnTo>
                        <a:pt x="43" y="85"/>
                      </a:lnTo>
                      <a:lnTo>
                        <a:pt x="43" y="87"/>
                      </a:lnTo>
                      <a:lnTo>
                        <a:pt x="43" y="87"/>
                      </a:lnTo>
                      <a:lnTo>
                        <a:pt x="43" y="87"/>
                      </a:lnTo>
                      <a:lnTo>
                        <a:pt x="41" y="87"/>
                      </a:lnTo>
                      <a:lnTo>
                        <a:pt x="41" y="89"/>
                      </a:lnTo>
                      <a:lnTo>
                        <a:pt x="41" y="89"/>
                      </a:lnTo>
                      <a:lnTo>
                        <a:pt x="41" y="89"/>
                      </a:lnTo>
                      <a:lnTo>
                        <a:pt x="37" y="91"/>
                      </a:lnTo>
                      <a:lnTo>
                        <a:pt x="35" y="93"/>
                      </a:lnTo>
                      <a:lnTo>
                        <a:pt x="31" y="93"/>
                      </a:lnTo>
                      <a:lnTo>
                        <a:pt x="29" y="93"/>
                      </a:lnTo>
                      <a:lnTo>
                        <a:pt x="25" y="94"/>
                      </a:lnTo>
                      <a:lnTo>
                        <a:pt x="23" y="93"/>
                      </a:lnTo>
                      <a:lnTo>
                        <a:pt x="20" y="93"/>
                      </a:lnTo>
                      <a:lnTo>
                        <a:pt x="18" y="93"/>
                      </a:lnTo>
                      <a:lnTo>
                        <a:pt x="14" y="91"/>
                      </a:lnTo>
                      <a:lnTo>
                        <a:pt x="10" y="87"/>
                      </a:lnTo>
                      <a:lnTo>
                        <a:pt x="8" y="83"/>
                      </a:lnTo>
                      <a:lnTo>
                        <a:pt x="4" y="79"/>
                      </a:lnTo>
                      <a:lnTo>
                        <a:pt x="2" y="75"/>
                      </a:lnTo>
                      <a:lnTo>
                        <a:pt x="2" y="71"/>
                      </a:lnTo>
                      <a:lnTo>
                        <a:pt x="0" y="66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35" name=""/>
                <p:cNvSpPr/>
                <p:nvPr/>
              </p:nvSpPr>
              <p:spPr>
                <a:xfrm>
                  <a:off x="452880" y="2165040"/>
                  <a:ext cx="33120" cy="15840"/>
                </a:xfrm>
                <a:custGeom>
                  <a:avLst/>
                  <a:gdLst/>
                  <a:ahLst/>
                  <a:rect l="l" t="t" r="r" b="b"/>
                  <a:pathLst>
                    <a:path w="52" h="54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2" y="15"/>
                      </a:lnTo>
                      <a:lnTo>
                        <a:pt x="4" y="11"/>
                      </a:lnTo>
                      <a:lnTo>
                        <a:pt x="8" y="7"/>
                      </a:lnTo>
                      <a:lnTo>
                        <a:pt x="12" y="3"/>
                      </a:lnTo>
                      <a:lnTo>
                        <a:pt x="16" y="2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1" y="3"/>
                      </a:lnTo>
                      <a:lnTo>
                        <a:pt x="45" y="7"/>
                      </a:lnTo>
                      <a:lnTo>
                        <a:pt x="48" y="11"/>
                      </a:lnTo>
                      <a:lnTo>
                        <a:pt x="50" y="15"/>
                      </a:lnTo>
                      <a:lnTo>
                        <a:pt x="52" y="21"/>
                      </a:lnTo>
                      <a:lnTo>
                        <a:pt x="52" y="27"/>
                      </a:lnTo>
                      <a:lnTo>
                        <a:pt x="52" y="32"/>
                      </a:lnTo>
                      <a:lnTo>
                        <a:pt x="50" y="36"/>
                      </a:lnTo>
                      <a:lnTo>
                        <a:pt x="48" y="42"/>
                      </a:lnTo>
                      <a:lnTo>
                        <a:pt x="45" y="46"/>
                      </a:lnTo>
                      <a:lnTo>
                        <a:pt x="41" y="48"/>
                      </a:lnTo>
                      <a:lnTo>
                        <a:pt x="37" y="52"/>
                      </a:lnTo>
                      <a:lnTo>
                        <a:pt x="31" y="52"/>
                      </a:lnTo>
                      <a:lnTo>
                        <a:pt x="25" y="54"/>
                      </a:lnTo>
                      <a:lnTo>
                        <a:pt x="21" y="52"/>
                      </a:lnTo>
                      <a:lnTo>
                        <a:pt x="16" y="52"/>
                      </a:lnTo>
                      <a:lnTo>
                        <a:pt x="12" y="48"/>
                      </a:lnTo>
                      <a:lnTo>
                        <a:pt x="8" y="46"/>
                      </a:lnTo>
                      <a:lnTo>
                        <a:pt x="4" y="42"/>
                      </a:lnTo>
                      <a:lnTo>
                        <a:pt x="2" y="36"/>
                      </a:lnTo>
                      <a:lnTo>
                        <a:pt x="0" y="32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36" name=""/>
                <p:cNvSpPr/>
                <p:nvPr/>
              </p:nvSpPr>
              <p:spPr>
                <a:xfrm>
                  <a:off x="415800" y="2030400"/>
                  <a:ext cx="111960" cy="165600"/>
                </a:xfrm>
                <a:custGeom>
                  <a:avLst/>
                  <a:gdLst/>
                  <a:ahLst/>
                  <a:rect l="l" t="t" r="r" b="b"/>
                  <a:pathLst>
                    <a:path w="170" h="569">
                      <a:moveTo>
                        <a:pt x="85" y="569"/>
                      </a:moveTo>
                      <a:lnTo>
                        <a:pt x="95" y="569"/>
                      </a:lnTo>
                      <a:lnTo>
                        <a:pt x="102" y="567"/>
                      </a:lnTo>
                      <a:lnTo>
                        <a:pt x="110" y="563"/>
                      </a:lnTo>
                      <a:lnTo>
                        <a:pt x="118" y="559"/>
                      </a:lnTo>
                      <a:lnTo>
                        <a:pt x="126" y="553"/>
                      </a:lnTo>
                      <a:lnTo>
                        <a:pt x="133" y="547"/>
                      </a:lnTo>
                      <a:lnTo>
                        <a:pt x="139" y="540"/>
                      </a:lnTo>
                      <a:lnTo>
                        <a:pt x="145" y="532"/>
                      </a:lnTo>
                      <a:lnTo>
                        <a:pt x="156" y="513"/>
                      </a:lnTo>
                      <a:lnTo>
                        <a:pt x="164" y="489"/>
                      </a:lnTo>
                      <a:lnTo>
                        <a:pt x="168" y="466"/>
                      </a:lnTo>
                      <a:lnTo>
                        <a:pt x="170" y="439"/>
                      </a:lnTo>
                      <a:lnTo>
                        <a:pt x="168" y="409"/>
                      </a:lnTo>
                      <a:lnTo>
                        <a:pt x="158" y="370"/>
                      </a:lnTo>
                      <a:lnTo>
                        <a:pt x="147" y="324"/>
                      </a:lnTo>
                      <a:lnTo>
                        <a:pt x="133" y="272"/>
                      </a:lnTo>
                      <a:lnTo>
                        <a:pt x="120" y="214"/>
                      </a:lnTo>
                      <a:lnTo>
                        <a:pt x="106" y="148"/>
                      </a:lnTo>
                      <a:lnTo>
                        <a:pt x="101" y="114"/>
                      </a:lnTo>
                      <a:lnTo>
                        <a:pt x="95" y="79"/>
                      </a:lnTo>
                      <a:lnTo>
                        <a:pt x="91" y="42"/>
                      </a:lnTo>
                      <a:lnTo>
                        <a:pt x="89" y="4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2"/>
                      </a:lnTo>
                      <a:lnTo>
                        <a:pt x="83" y="6"/>
                      </a:lnTo>
                      <a:lnTo>
                        <a:pt x="79" y="21"/>
                      </a:lnTo>
                      <a:lnTo>
                        <a:pt x="73" y="42"/>
                      </a:lnTo>
                      <a:lnTo>
                        <a:pt x="60" y="102"/>
                      </a:lnTo>
                      <a:lnTo>
                        <a:pt x="43" y="177"/>
                      </a:lnTo>
                      <a:lnTo>
                        <a:pt x="27" y="258"/>
                      </a:lnTo>
                      <a:lnTo>
                        <a:pt x="14" y="335"/>
                      </a:lnTo>
                      <a:lnTo>
                        <a:pt x="4" y="399"/>
                      </a:lnTo>
                      <a:lnTo>
                        <a:pt x="0" y="439"/>
                      </a:lnTo>
                      <a:lnTo>
                        <a:pt x="2" y="466"/>
                      </a:lnTo>
                      <a:lnTo>
                        <a:pt x="8" y="489"/>
                      </a:lnTo>
                      <a:lnTo>
                        <a:pt x="16" y="513"/>
                      </a:lnTo>
                      <a:lnTo>
                        <a:pt x="25" y="532"/>
                      </a:lnTo>
                      <a:lnTo>
                        <a:pt x="31" y="540"/>
                      </a:lnTo>
                      <a:lnTo>
                        <a:pt x="39" y="547"/>
                      </a:lnTo>
                      <a:lnTo>
                        <a:pt x="45" y="553"/>
                      </a:lnTo>
                      <a:lnTo>
                        <a:pt x="52" y="559"/>
                      </a:lnTo>
                      <a:lnTo>
                        <a:pt x="60" y="563"/>
                      </a:lnTo>
                      <a:lnTo>
                        <a:pt x="68" y="567"/>
                      </a:lnTo>
                      <a:lnTo>
                        <a:pt x="77" y="569"/>
                      </a:lnTo>
                      <a:lnTo>
                        <a:pt x="85" y="569"/>
                      </a:lnTo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37" name=""/>
                <p:cNvSpPr/>
                <p:nvPr/>
              </p:nvSpPr>
              <p:spPr>
                <a:xfrm>
                  <a:off x="472320" y="2196000"/>
                  <a:ext cx="0" cy="1080"/>
                </a:xfrm>
                <a:prstGeom prst="line">
                  <a:avLst/>
                </a:prstGeom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638" name=""/>
              <p:cNvGrpSpPr/>
              <p:nvPr/>
            </p:nvGrpSpPr>
            <p:grpSpPr>
              <a:xfrm>
                <a:off x="419400" y="1081080"/>
                <a:ext cx="103320" cy="121680"/>
                <a:chOff x="419400" y="1081080"/>
                <a:chExt cx="103320" cy="121680"/>
              </a:xfrm>
            </p:grpSpPr>
            <p:sp>
              <p:nvSpPr>
                <p:cNvPr id="4639" name=""/>
                <p:cNvSpPr/>
                <p:nvPr/>
              </p:nvSpPr>
              <p:spPr>
                <a:xfrm>
                  <a:off x="433800" y="1081080"/>
                  <a:ext cx="30240" cy="76320"/>
                </a:xfrm>
                <a:custGeom>
                  <a:avLst/>
                  <a:gdLst/>
                  <a:ahLst/>
                  <a:rect l="l" t="t" r="r" b="b"/>
                  <a:pathLst>
                    <a:path w="19" h="67">
                      <a:moveTo>
                        <a:pt x="18" y="66"/>
                      </a:move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66"/>
                      </a:lnTo>
                      <a:lnTo>
                        <a:pt x="18" y="66"/>
                      </a:lnTo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40" name=""/>
                <p:cNvSpPr/>
                <p:nvPr/>
              </p:nvSpPr>
              <p:spPr>
                <a:xfrm>
                  <a:off x="465480" y="1081080"/>
                  <a:ext cx="28800" cy="76320"/>
                </a:xfrm>
                <a:custGeom>
                  <a:avLst/>
                  <a:gdLst/>
                  <a:ahLst/>
                  <a:rect l="l" t="t" r="r" b="b"/>
                  <a:pathLst>
                    <a:path w="18" h="67">
                      <a:moveTo>
                        <a:pt x="17" y="66"/>
                      </a:move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0" y="66"/>
                      </a:lnTo>
                      <a:lnTo>
                        <a:pt x="17" y="66"/>
                      </a:lnTo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41" name=""/>
                <p:cNvSpPr/>
                <p:nvPr/>
              </p:nvSpPr>
              <p:spPr>
                <a:xfrm>
                  <a:off x="419400" y="1152720"/>
                  <a:ext cx="103320" cy="50040"/>
                </a:xfrm>
                <a:prstGeom prst="rect">
                  <a:avLst/>
                </a:pr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3240" bIns="32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42" name=""/>
                <p:cNvSpPr/>
                <p:nvPr/>
              </p:nvSpPr>
              <p:spPr>
                <a:xfrm>
                  <a:off x="425880" y="1157400"/>
                  <a:ext cx="90360" cy="41040"/>
                </a:xfrm>
                <a:prstGeom prst="rect">
                  <a:avLst/>
                </a:pr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5760" bIns="-57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643" name=""/>
              <p:cNvGrpSpPr/>
              <p:nvPr/>
            </p:nvGrpSpPr>
            <p:grpSpPr>
              <a:xfrm>
                <a:off x="410400" y="1896840"/>
                <a:ext cx="122760" cy="81000"/>
                <a:chOff x="410400" y="1896840"/>
                <a:chExt cx="122760" cy="81000"/>
              </a:xfrm>
            </p:grpSpPr>
            <p:sp>
              <p:nvSpPr>
                <p:cNvPr id="4644" name=""/>
                <p:cNvSpPr/>
                <p:nvPr/>
              </p:nvSpPr>
              <p:spPr>
                <a:xfrm>
                  <a:off x="410400" y="1896840"/>
                  <a:ext cx="122760" cy="81000"/>
                </a:xfrm>
                <a:custGeom>
                  <a:avLst/>
                  <a:gdLst/>
                  <a:ahLst/>
                  <a:rect l="l" t="t" r="r" b="b"/>
                  <a:pathLst>
                    <a:path w="69" h="62">
                      <a:moveTo>
                        <a:pt x="69" y="56"/>
                      </a:moveTo>
                      <a:lnTo>
                        <a:pt x="69" y="62"/>
                      </a:lnTo>
                      <a:lnTo>
                        <a:pt x="0" y="62"/>
                      </a:lnTo>
                      <a:lnTo>
                        <a:pt x="0" y="56"/>
                      </a:lnTo>
                      <a:lnTo>
                        <a:pt x="6" y="56"/>
                      </a:lnTo>
                      <a:lnTo>
                        <a:pt x="6" y="13"/>
                      </a:lnTo>
                      <a:lnTo>
                        <a:pt x="6" y="12"/>
                      </a:ln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3" y="2"/>
                      </a:lnTo>
                      <a:lnTo>
                        <a:pt x="17" y="2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31" y="8"/>
                      </a:lnTo>
                      <a:lnTo>
                        <a:pt x="31" y="6"/>
                      </a:lnTo>
                      <a:lnTo>
                        <a:pt x="33" y="6"/>
                      </a:lnTo>
                      <a:lnTo>
                        <a:pt x="35" y="4"/>
                      </a:lnTo>
                      <a:lnTo>
                        <a:pt x="35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40" y="0"/>
                      </a:lnTo>
                      <a:lnTo>
                        <a:pt x="42" y="0"/>
                      </a:lnTo>
                      <a:lnTo>
                        <a:pt x="44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50" y="4"/>
                      </a:lnTo>
                      <a:lnTo>
                        <a:pt x="52" y="6"/>
                      </a:lnTo>
                      <a:lnTo>
                        <a:pt x="54" y="8"/>
                      </a:lnTo>
                      <a:lnTo>
                        <a:pt x="54" y="12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6" y="56"/>
                      </a:lnTo>
                      <a:lnTo>
                        <a:pt x="69" y="5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45" name=""/>
                <p:cNvSpPr/>
                <p:nvPr/>
              </p:nvSpPr>
              <p:spPr>
                <a:xfrm>
                  <a:off x="510120" y="1930320"/>
                  <a:ext cx="12240" cy="39600"/>
                </a:xfrm>
                <a:custGeom>
                  <a:avLst/>
                  <a:gdLst/>
                  <a:ahLst/>
                  <a:rect l="l" t="t" r="r" b="b"/>
                  <a:pathLst>
                    <a:path w="7" h="3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31"/>
                      </a:lnTo>
                    </a:path>
                  </a:pathLst>
                </a:custGeom>
                <a:solidFill>
                  <a:srgbClr val="ff0000"/>
                </a:solidFill>
                <a:ln cap="sq" w="0">
                  <a:solidFill>
                    <a:srgbClr val="ff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646" name=""/>
              <p:cNvGrpSpPr/>
              <p:nvPr/>
            </p:nvGrpSpPr>
            <p:grpSpPr>
              <a:xfrm>
                <a:off x="319680" y="1242360"/>
                <a:ext cx="302400" cy="95040"/>
                <a:chOff x="319680" y="1242360"/>
                <a:chExt cx="302400" cy="95040"/>
              </a:xfrm>
            </p:grpSpPr>
            <p:sp>
              <p:nvSpPr>
                <p:cNvPr id="4647" name=""/>
                <p:cNvSpPr/>
                <p:nvPr/>
              </p:nvSpPr>
              <p:spPr>
                <a:xfrm>
                  <a:off x="319680" y="1287000"/>
                  <a:ext cx="302400" cy="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48" name=""/>
                <p:cNvSpPr/>
                <p:nvPr/>
              </p:nvSpPr>
              <p:spPr>
                <a:xfrm flipV="1">
                  <a:off x="501120" y="1242360"/>
                  <a:ext cx="92880" cy="4428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49" name=""/>
                <p:cNvSpPr/>
                <p:nvPr/>
              </p:nvSpPr>
              <p:spPr>
                <a:xfrm flipV="1">
                  <a:off x="340920" y="1280160"/>
                  <a:ext cx="88560" cy="5724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650" name=""/>
              <p:cNvGrpSpPr/>
              <p:nvPr/>
            </p:nvGrpSpPr>
            <p:grpSpPr>
              <a:xfrm>
                <a:off x="282600" y="2249280"/>
                <a:ext cx="376920" cy="72720"/>
                <a:chOff x="282600" y="2249280"/>
                <a:chExt cx="376920" cy="72720"/>
              </a:xfrm>
            </p:grpSpPr>
            <p:sp>
              <p:nvSpPr>
                <p:cNvPr id="4651" name=""/>
                <p:cNvSpPr/>
                <p:nvPr/>
              </p:nvSpPr>
              <p:spPr>
                <a:xfrm>
                  <a:off x="282600" y="2276280"/>
                  <a:ext cx="122760" cy="3456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2240" bIns="-122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52" name=""/>
                <p:cNvSpPr/>
                <p:nvPr/>
              </p:nvSpPr>
              <p:spPr>
                <a:xfrm>
                  <a:off x="289800" y="2281320"/>
                  <a:ext cx="108360" cy="2448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22320" bIns="-223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53" name=""/>
                <p:cNvSpPr/>
                <p:nvPr/>
              </p:nvSpPr>
              <p:spPr>
                <a:xfrm>
                  <a:off x="537120" y="2276280"/>
                  <a:ext cx="122400" cy="3456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2240" bIns="-122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54" name=""/>
                <p:cNvSpPr/>
                <p:nvPr/>
              </p:nvSpPr>
              <p:spPr>
                <a:xfrm>
                  <a:off x="544320" y="2281320"/>
                  <a:ext cx="108360" cy="2448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22320" bIns="-223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55" name=""/>
                <p:cNvSpPr/>
                <p:nvPr/>
              </p:nvSpPr>
              <p:spPr>
                <a:xfrm>
                  <a:off x="419760" y="2263320"/>
                  <a:ext cx="10440" cy="5868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11880" bIns="118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56" name=""/>
                <p:cNvSpPr/>
                <p:nvPr/>
              </p:nvSpPr>
              <p:spPr>
                <a:xfrm>
                  <a:off x="419760" y="2268360"/>
                  <a:ext cx="10440" cy="4896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160" bIns="2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57" name=""/>
                <p:cNvSpPr/>
                <p:nvPr/>
              </p:nvSpPr>
              <p:spPr>
                <a:xfrm>
                  <a:off x="508320" y="2263320"/>
                  <a:ext cx="14400" cy="5868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11880" bIns="118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58" name=""/>
                <p:cNvSpPr/>
                <p:nvPr/>
              </p:nvSpPr>
              <p:spPr>
                <a:xfrm>
                  <a:off x="515520" y="2268360"/>
                  <a:ext cx="1800" cy="4896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160" bIns="2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59" name=""/>
                <p:cNvSpPr/>
                <p:nvPr/>
              </p:nvSpPr>
              <p:spPr>
                <a:xfrm>
                  <a:off x="522720" y="2263320"/>
                  <a:ext cx="10440" cy="5868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11880" bIns="118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60" name=""/>
                <p:cNvSpPr/>
                <p:nvPr/>
              </p:nvSpPr>
              <p:spPr>
                <a:xfrm>
                  <a:off x="522720" y="2268360"/>
                  <a:ext cx="10440" cy="4896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160" bIns="2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61" name=""/>
                <p:cNvSpPr/>
                <p:nvPr/>
              </p:nvSpPr>
              <p:spPr>
                <a:xfrm>
                  <a:off x="430200" y="2270880"/>
                  <a:ext cx="80280" cy="48960"/>
                </a:xfrm>
                <a:custGeom>
                  <a:avLst/>
                  <a:gdLst/>
                  <a:ahLst/>
                  <a:rect l="l" t="t" r="r" b="b"/>
                  <a:pathLst>
                    <a:path w="45" h="38">
                      <a:moveTo>
                        <a:pt x="8" y="31"/>
                      </a:moveTo>
                      <a:lnTo>
                        <a:pt x="0" y="31"/>
                      </a:lnTo>
                      <a:lnTo>
                        <a:pt x="0" y="6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11" y="0"/>
                      </a:lnTo>
                      <a:lnTo>
                        <a:pt x="37" y="0"/>
                      </a:lnTo>
                      <a:lnTo>
                        <a:pt x="38" y="4"/>
                      </a:lnTo>
                      <a:lnTo>
                        <a:pt x="38" y="6"/>
                      </a:lnTo>
                      <a:lnTo>
                        <a:pt x="44" y="6"/>
                      </a:lnTo>
                      <a:lnTo>
                        <a:pt x="44" y="31"/>
                      </a:lnTo>
                      <a:lnTo>
                        <a:pt x="38" y="31"/>
                      </a:lnTo>
                      <a:lnTo>
                        <a:pt x="38" y="33"/>
                      </a:lnTo>
                      <a:lnTo>
                        <a:pt x="37" y="37"/>
                      </a:lnTo>
                      <a:lnTo>
                        <a:pt x="11" y="37"/>
                      </a:lnTo>
                      <a:lnTo>
                        <a:pt x="8" y="33"/>
                      </a:lnTo>
                      <a:lnTo>
                        <a:pt x="8" y="31"/>
                      </a:lnTo>
                    </a:path>
                  </a:pathLst>
                </a:custGeom>
                <a:solidFill>
                  <a:srgbClr val="f80202"/>
                </a:solidFill>
                <a:ln cap="rnd"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" bIns="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62" name=""/>
                <p:cNvSpPr/>
                <p:nvPr/>
              </p:nvSpPr>
              <p:spPr>
                <a:xfrm>
                  <a:off x="430200" y="2270880"/>
                  <a:ext cx="80280" cy="48960"/>
                </a:xfrm>
                <a:custGeom>
                  <a:avLst/>
                  <a:gdLst/>
                  <a:ahLst/>
                  <a:rect l="l" t="t" r="r" b="b"/>
                  <a:pathLst>
                    <a:path w="45" h="38">
                      <a:moveTo>
                        <a:pt x="8" y="31"/>
                      </a:moveTo>
                      <a:lnTo>
                        <a:pt x="0" y="31"/>
                      </a:lnTo>
                      <a:lnTo>
                        <a:pt x="0" y="6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11" y="0"/>
                      </a:lnTo>
                      <a:lnTo>
                        <a:pt x="37" y="0"/>
                      </a:lnTo>
                      <a:lnTo>
                        <a:pt x="38" y="4"/>
                      </a:lnTo>
                      <a:lnTo>
                        <a:pt x="38" y="6"/>
                      </a:lnTo>
                      <a:lnTo>
                        <a:pt x="44" y="6"/>
                      </a:lnTo>
                      <a:lnTo>
                        <a:pt x="44" y="31"/>
                      </a:lnTo>
                      <a:lnTo>
                        <a:pt x="38" y="31"/>
                      </a:lnTo>
                      <a:lnTo>
                        <a:pt x="38" y="33"/>
                      </a:lnTo>
                      <a:lnTo>
                        <a:pt x="37" y="37"/>
                      </a:lnTo>
                      <a:lnTo>
                        <a:pt x="11" y="37"/>
                      </a:lnTo>
                      <a:lnTo>
                        <a:pt x="8" y="33"/>
                      </a:lnTo>
                      <a:lnTo>
                        <a:pt x="8" y="31"/>
                      </a:lnTo>
                    </a:path>
                  </a:pathLst>
                </a:custGeom>
                <a:solidFill>
                  <a:srgbClr val="f80202"/>
                </a:solidFill>
                <a:ln cap="rnd"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" bIns="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63" name=""/>
                <p:cNvSpPr/>
                <p:nvPr/>
              </p:nvSpPr>
              <p:spPr>
                <a:xfrm>
                  <a:off x="457200" y="2260800"/>
                  <a:ext cx="30240" cy="11160"/>
                </a:xfrm>
                <a:custGeom>
                  <a:avLst/>
                  <a:gdLst/>
                  <a:ahLst/>
                  <a:rect l="l" t="t" r="r" b="b"/>
                  <a:pathLst>
                    <a:path w="17" h="9">
                      <a:moveTo>
                        <a:pt x="0" y="8"/>
                      </a:moveTo>
                      <a:lnTo>
                        <a:pt x="16" y="8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80202"/>
                </a:solidFill>
                <a:ln cap="rnd"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64" name=""/>
                <p:cNvSpPr/>
                <p:nvPr/>
              </p:nvSpPr>
              <p:spPr>
                <a:xfrm>
                  <a:off x="457200" y="2260800"/>
                  <a:ext cx="30240" cy="11160"/>
                </a:xfrm>
                <a:custGeom>
                  <a:avLst/>
                  <a:gdLst/>
                  <a:ahLst/>
                  <a:rect l="l" t="t" r="r" b="b"/>
                  <a:pathLst>
                    <a:path w="17" h="9">
                      <a:moveTo>
                        <a:pt x="0" y="8"/>
                      </a:moveTo>
                      <a:lnTo>
                        <a:pt x="16" y="8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80202"/>
                </a:solidFill>
                <a:ln cap="rnd"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65" name=""/>
                <p:cNvSpPr/>
                <p:nvPr/>
              </p:nvSpPr>
              <p:spPr>
                <a:xfrm>
                  <a:off x="464040" y="2255400"/>
                  <a:ext cx="10800" cy="504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41760" bIns="-417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66" name=""/>
                <p:cNvSpPr/>
                <p:nvPr/>
              </p:nvSpPr>
              <p:spPr>
                <a:xfrm>
                  <a:off x="446400" y="2252880"/>
                  <a:ext cx="51480" cy="3960"/>
                </a:xfrm>
                <a:custGeom>
                  <a:avLst/>
                  <a:gdLst/>
                  <a:ahLst/>
                  <a:rect l="l" t="t" r="r" b="b"/>
                  <a:pathLst>
                    <a:path w="29" h="3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6" y="2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80202"/>
                </a:solidFill>
                <a:ln cap="rnd"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67" name=""/>
                <p:cNvSpPr/>
                <p:nvPr/>
              </p:nvSpPr>
              <p:spPr>
                <a:xfrm>
                  <a:off x="446400" y="2252880"/>
                  <a:ext cx="51480" cy="3960"/>
                </a:xfrm>
                <a:custGeom>
                  <a:avLst/>
                  <a:gdLst/>
                  <a:ahLst/>
                  <a:rect l="l" t="t" r="r" b="b"/>
                  <a:pathLst>
                    <a:path w="29" h="3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6" y="2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80202"/>
                </a:solidFill>
                <a:ln cap="rnd"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68" name=""/>
                <p:cNvSpPr/>
                <p:nvPr/>
              </p:nvSpPr>
              <p:spPr>
                <a:xfrm>
                  <a:off x="437400" y="2249280"/>
                  <a:ext cx="69120" cy="5040"/>
                </a:xfrm>
                <a:custGeom>
                  <a:avLst/>
                  <a:gdLst/>
                  <a:ahLst/>
                  <a:rect l="l" t="t" r="r" b="b"/>
                  <a:pathLst>
                    <a:path w="39" h="4">
                      <a:moveTo>
                        <a:pt x="38" y="2"/>
                      </a:moveTo>
                      <a:lnTo>
                        <a:pt x="36" y="2"/>
                      </a:lnTo>
                      <a:lnTo>
                        <a:pt x="3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6" y="3"/>
                      </a:lnTo>
                      <a:lnTo>
                        <a:pt x="36" y="2"/>
                      </a:lnTo>
                      <a:lnTo>
                        <a:pt x="38" y="2"/>
                      </a:lnTo>
                    </a:path>
                  </a:pathLst>
                </a:custGeom>
                <a:solidFill>
                  <a:srgbClr val="f80202"/>
                </a:solidFill>
                <a:ln cap="rnd"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69" name=""/>
                <p:cNvSpPr/>
                <p:nvPr/>
              </p:nvSpPr>
              <p:spPr>
                <a:xfrm>
                  <a:off x="437400" y="2249280"/>
                  <a:ext cx="69120" cy="5040"/>
                </a:xfrm>
                <a:custGeom>
                  <a:avLst/>
                  <a:gdLst/>
                  <a:ahLst/>
                  <a:rect l="l" t="t" r="r" b="b"/>
                  <a:pathLst>
                    <a:path w="39" h="4">
                      <a:moveTo>
                        <a:pt x="38" y="2"/>
                      </a:moveTo>
                      <a:lnTo>
                        <a:pt x="36" y="2"/>
                      </a:lnTo>
                      <a:lnTo>
                        <a:pt x="3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6" y="3"/>
                      </a:lnTo>
                      <a:lnTo>
                        <a:pt x="36" y="2"/>
                      </a:lnTo>
                      <a:lnTo>
                        <a:pt x="38" y="2"/>
                      </a:lnTo>
                    </a:path>
                  </a:pathLst>
                </a:custGeom>
                <a:solidFill>
                  <a:srgbClr val="f80202"/>
                </a:solidFill>
                <a:ln cap="rnd"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70" name=""/>
                <p:cNvSpPr/>
                <p:nvPr/>
              </p:nvSpPr>
              <p:spPr>
                <a:xfrm>
                  <a:off x="405360" y="2263320"/>
                  <a:ext cx="10440" cy="5868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11880" bIns="118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71" name=""/>
                <p:cNvSpPr/>
                <p:nvPr/>
              </p:nvSpPr>
              <p:spPr>
                <a:xfrm>
                  <a:off x="405360" y="2268360"/>
                  <a:ext cx="10440" cy="4896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160" bIns="2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72" name=""/>
                <p:cNvSpPr/>
                <p:nvPr/>
              </p:nvSpPr>
              <p:spPr>
                <a:xfrm>
                  <a:off x="415800" y="2268360"/>
                  <a:ext cx="3600" cy="5004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3240" bIns="32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73" name=""/>
                <p:cNvSpPr/>
                <p:nvPr/>
              </p:nvSpPr>
              <p:spPr>
                <a:xfrm>
                  <a:off x="415800" y="2273760"/>
                  <a:ext cx="3600" cy="3960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7200" bIns="-72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674" name=""/>
              <p:cNvGrpSpPr/>
              <p:nvPr/>
            </p:nvGrpSpPr>
            <p:grpSpPr>
              <a:xfrm>
                <a:off x="399960" y="2398680"/>
                <a:ext cx="165240" cy="182520"/>
                <a:chOff x="399960" y="2398680"/>
                <a:chExt cx="165240" cy="182520"/>
              </a:xfrm>
            </p:grpSpPr>
            <p:sp>
              <p:nvSpPr>
                <p:cNvPr id="4675" name=""/>
                <p:cNvSpPr/>
                <p:nvPr/>
              </p:nvSpPr>
              <p:spPr>
                <a:xfrm>
                  <a:off x="434160" y="2398680"/>
                  <a:ext cx="96480" cy="182520"/>
                </a:xfrm>
                <a:custGeom>
                  <a:avLst/>
                  <a:gdLst/>
                  <a:ahLst/>
                  <a:rect l="l" t="t" r="r" b="b"/>
                  <a:pathLst>
                    <a:path w="90" h="526">
                      <a:moveTo>
                        <a:pt x="0" y="526"/>
                      </a:move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90" y="526"/>
                      </a:lnTo>
                      <a:lnTo>
                        <a:pt x="44" y="457"/>
                      </a:lnTo>
                      <a:lnTo>
                        <a:pt x="0" y="526"/>
                      </a:lnTo>
                      <a:close/>
                    </a:path>
                  </a:pathLst>
                </a:custGeom>
                <a:noFill/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76" name=""/>
                <p:cNvSpPr/>
                <p:nvPr/>
              </p:nvSpPr>
              <p:spPr>
                <a:xfrm>
                  <a:off x="439560" y="2470680"/>
                  <a:ext cx="83520" cy="98280"/>
                </a:xfrm>
                <a:custGeom>
                  <a:avLst/>
                  <a:gdLst/>
                  <a:ahLst/>
                  <a:rect l="l" t="t" r="r" b="b"/>
                  <a:pathLst>
                    <a:path w="78" h="284">
                      <a:moveTo>
                        <a:pt x="18" y="284"/>
                      </a:moveTo>
                      <a:lnTo>
                        <a:pt x="0" y="249"/>
                      </a:lnTo>
                      <a:lnTo>
                        <a:pt x="72" y="166"/>
                      </a:lnTo>
                      <a:lnTo>
                        <a:pt x="13" y="87"/>
                      </a:lnTo>
                      <a:lnTo>
                        <a:pt x="59" y="0"/>
                      </a:lnTo>
                      <a:lnTo>
                        <a:pt x="21" y="0"/>
                      </a:lnTo>
                      <a:lnTo>
                        <a:pt x="65" y="87"/>
                      </a:lnTo>
                      <a:lnTo>
                        <a:pt x="7" y="166"/>
                      </a:lnTo>
                      <a:lnTo>
                        <a:pt x="78" y="249"/>
                      </a:lnTo>
                      <a:lnTo>
                        <a:pt x="62" y="284"/>
                      </a:lnTo>
                    </a:path>
                  </a:pathLst>
                </a:custGeom>
                <a:noFill/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77" name=""/>
                <p:cNvSpPr/>
                <p:nvPr/>
              </p:nvSpPr>
              <p:spPr>
                <a:xfrm flipH="1">
                  <a:off x="439560" y="2557440"/>
                  <a:ext cx="83520" cy="360"/>
                </a:xfrm>
                <a:prstGeom prst="line">
                  <a:avLst/>
                </a:prstGeom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78" name=""/>
                <p:cNvSpPr/>
                <p:nvPr/>
              </p:nvSpPr>
              <p:spPr>
                <a:xfrm>
                  <a:off x="447120" y="2528280"/>
                  <a:ext cx="69480" cy="360"/>
                </a:xfrm>
                <a:prstGeom prst="line">
                  <a:avLst/>
                </a:prstGeom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79" name=""/>
                <p:cNvSpPr/>
                <p:nvPr/>
              </p:nvSpPr>
              <p:spPr>
                <a:xfrm flipH="1">
                  <a:off x="452880" y="2500560"/>
                  <a:ext cx="55800" cy="720"/>
                </a:xfrm>
                <a:prstGeom prst="line">
                  <a:avLst/>
                </a:prstGeom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80" name=""/>
                <p:cNvSpPr/>
                <p:nvPr/>
              </p:nvSpPr>
              <p:spPr>
                <a:xfrm>
                  <a:off x="399960" y="2459160"/>
                  <a:ext cx="165240" cy="26280"/>
                </a:xfrm>
                <a:custGeom>
                  <a:avLst/>
                  <a:gdLst/>
                  <a:ahLst/>
                  <a:rect l="l" t="t" r="r" b="b"/>
                  <a:pathLst>
                    <a:path w="154" h="75">
                      <a:moveTo>
                        <a:pt x="0" y="75"/>
                      </a:moveTo>
                      <a:lnTo>
                        <a:pt x="0" y="34"/>
                      </a:lnTo>
                      <a:lnTo>
                        <a:pt x="60" y="0"/>
                      </a:lnTo>
                      <a:lnTo>
                        <a:pt x="92" y="0"/>
                      </a:lnTo>
                      <a:lnTo>
                        <a:pt x="154" y="34"/>
                      </a:lnTo>
                      <a:lnTo>
                        <a:pt x="154" y="75"/>
                      </a:lnTo>
                    </a:path>
                  </a:pathLst>
                </a:custGeom>
                <a:noFill/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81" name=""/>
                <p:cNvSpPr/>
                <p:nvPr/>
              </p:nvSpPr>
              <p:spPr>
                <a:xfrm flipH="1">
                  <a:off x="502920" y="2464560"/>
                  <a:ext cx="28800" cy="6120"/>
                </a:xfrm>
                <a:prstGeom prst="line">
                  <a:avLst/>
                </a:prstGeom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82" name=""/>
                <p:cNvSpPr/>
                <p:nvPr/>
              </p:nvSpPr>
              <p:spPr>
                <a:xfrm flipH="1" flipV="1">
                  <a:off x="432720" y="2464200"/>
                  <a:ext cx="29160" cy="6120"/>
                </a:xfrm>
                <a:prstGeom prst="line">
                  <a:avLst/>
                </a:prstGeom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83" name=""/>
                <p:cNvSpPr/>
                <p:nvPr/>
              </p:nvSpPr>
              <p:spPr>
                <a:xfrm>
                  <a:off x="402840" y="2437560"/>
                  <a:ext cx="156600" cy="26280"/>
                </a:xfrm>
                <a:custGeom>
                  <a:avLst/>
                  <a:gdLst/>
                  <a:ahLst/>
                  <a:rect l="l" t="t" r="r" b="b"/>
                  <a:pathLst>
                    <a:path w="146" h="76">
                      <a:moveTo>
                        <a:pt x="0" y="76"/>
                      </a:moveTo>
                      <a:lnTo>
                        <a:pt x="0" y="36"/>
                      </a:lnTo>
                      <a:lnTo>
                        <a:pt x="62" y="0"/>
                      </a:lnTo>
                      <a:lnTo>
                        <a:pt x="85" y="0"/>
                      </a:lnTo>
                      <a:lnTo>
                        <a:pt x="146" y="36"/>
                      </a:lnTo>
                      <a:lnTo>
                        <a:pt x="146" y="76"/>
                      </a:lnTo>
                    </a:path>
                  </a:pathLst>
                </a:custGeom>
                <a:noFill/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84" name=""/>
                <p:cNvSpPr/>
                <p:nvPr/>
              </p:nvSpPr>
              <p:spPr>
                <a:xfrm>
                  <a:off x="436320" y="2443680"/>
                  <a:ext cx="90000" cy="6120"/>
                </a:xfrm>
                <a:custGeom>
                  <a:avLst/>
                  <a:gdLst/>
                  <a:ahLst/>
                  <a:rect l="l" t="t" r="r" b="b"/>
                  <a:pathLst>
                    <a:path w="84" h="18">
                      <a:moveTo>
                        <a:pt x="84" y="0"/>
                      </a:moveTo>
                      <a:lnTo>
                        <a:pt x="57" y="18"/>
                      </a:lnTo>
                      <a:lnTo>
                        <a:pt x="28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85" name=""/>
                <p:cNvSpPr/>
                <p:nvPr/>
              </p:nvSpPr>
              <p:spPr>
                <a:xfrm>
                  <a:off x="406080" y="2415240"/>
                  <a:ext cx="150480" cy="27000"/>
                </a:xfrm>
                <a:custGeom>
                  <a:avLst/>
                  <a:gdLst/>
                  <a:ahLst/>
                  <a:rect l="l" t="t" r="r" b="b"/>
                  <a:pathLst>
                    <a:path w="140" h="78">
                      <a:moveTo>
                        <a:pt x="0" y="78"/>
                      </a:moveTo>
                      <a:lnTo>
                        <a:pt x="0" y="38"/>
                      </a:lnTo>
                      <a:lnTo>
                        <a:pt x="64" y="0"/>
                      </a:lnTo>
                      <a:lnTo>
                        <a:pt x="77" y="0"/>
                      </a:lnTo>
                      <a:lnTo>
                        <a:pt x="140" y="38"/>
                      </a:lnTo>
                      <a:lnTo>
                        <a:pt x="140" y="78"/>
                      </a:lnTo>
                    </a:path>
                  </a:pathLst>
                </a:custGeom>
                <a:noFill/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86" name=""/>
                <p:cNvSpPr/>
                <p:nvPr/>
              </p:nvSpPr>
              <p:spPr>
                <a:xfrm>
                  <a:off x="441720" y="2422080"/>
                  <a:ext cx="81360" cy="6120"/>
                </a:xfrm>
                <a:custGeom>
                  <a:avLst/>
                  <a:gdLst/>
                  <a:ahLst/>
                  <a:rect l="l" t="t" r="r" b="b"/>
                  <a:pathLst>
                    <a:path w="76" h="18">
                      <a:moveTo>
                        <a:pt x="76" y="0"/>
                      </a:moveTo>
                      <a:lnTo>
                        <a:pt x="47" y="18"/>
                      </a:lnTo>
                      <a:lnTo>
                        <a:pt x="27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</p:grpSp>
      <p:sp>
        <p:nvSpPr>
          <p:cNvPr id="4687" name=""/>
          <p:cNvSpPr/>
          <p:nvPr/>
        </p:nvSpPr>
        <p:spPr>
          <a:xfrm>
            <a:off x="1539720" y="861840"/>
            <a:ext cx="1565280" cy="103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76"/>
              </a:spcBef>
              <a:tabLst>
                <a:tab algn="l" pos="0"/>
                <a:tab algn="l" pos="343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In Construction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476"/>
              </a:spcBef>
              <a:tabLst>
                <a:tab algn="l" pos="0"/>
                <a:tab algn="l" pos="343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Plant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476"/>
              </a:spcBef>
              <a:tabLst>
                <a:tab algn="l" pos="0"/>
                <a:tab algn="l" pos="343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Pipeline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476"/>
              </a:spcBef>
              <a:tabLst>
                <a:tab algn="l" pos="0"/>
                <a:tab algn="l" pos="343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Other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476"/>
              </a:spcBef>
              <a:tabLst>
                <a:tab algn="l" pos="0"/>
                <a:tab algn="l" pos="343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LPG Facility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476"/>
              </a:spcBef>
              <a:tabLst>
                <a:tab algn="l" pos="0"/>
                <a:tab algn="l" pos="343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LNG Facility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688" name=""/>
          <p:cNvGrpSpPr/>
          <p:nvPr/>
        </p:nvGrpSpPr>
        <p:grpSpPr>
          <a:xfrm>
            <a:off x="2752560" y="861840"/>
            <a:ext cx="1565280" cy="1536840"/>
            <a:chOff x="2752560" y="861840"/>
            <a:chExt cx="1565280" cy="1536840"/>
          </a:xfrm>
        </p:grpSpPr>
        <p:sp>
          <p:nvSpPr>
            <p:cNvPr id="4689" name=""/>
            <p:cNvSpPr/>
            <p:nvPr/>
          </p:nvSpPr>
          <p:spPr>
            <a:xfrm>
              <a:off x="2752560" y="861840"/>
              <a:ext cx="1565280" cy="153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476"/>
                </a:spcBef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In Development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Power Plant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Pipeline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Other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E&amp;P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LPG Facility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LNG Facility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LNG Vessel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Barge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690" name=""/>
            <p:cNvGrpSpPr/>
            <p:nvPr/>
          </p:nvGrpSpPr>
          <p:grpSpPr>
            <a:xfrm>
              <a:off x="2833560" y="1066680"/>
              <a:ext cx="302760" cy="1251000"/>
              <a:chOff x="2833560" y="1066680"/>
              <a:chExt cx="302760" cy="1251000"/>
            </a:xfrm>
          </p:grpSpPr>
          <p:grpSp>
            <p:nvGrpSpPr>
              <p:cNvPr id="4691" name=""/>
              <p:cNvGrpSpPr/>
              <p:nvPr/>
            </p:nvGrpSpPr>
            <p:grpSpPr>
              <a:xfrm>
                <a:off x="2928240" y="1388880"/>
                <a:ext cx="111600" cy="81000"/>
                <a:chOff x="2928240" y="1388880"/>
                <a:chExt cx="111600" cy="81000"/>
              </a:xfrm>
            </p:grpSpPr>
            <p:sp>
              <p:nvSpPr>
                <p:cNvPr id="4692" name=""/>
                <p:cNvSpPr/>
                <p:nvPr/>
              </p:nvSpPr>
              <p:spPr>
                <a:xfrm rot="5400000">
                  <a:off x="2969640" y="1387800"/>
                  <a:ext cx="28440" cy="30240"/>
                </a:xfrm>
                <a:prstGeom prst="rect">
                  <a:avLst/>
                </a:prstGeom>
                <a:solidFill>
                  <a:srgbClr val="00ff00"/>
                </a:solidFill>
                <a:ln w="324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6560" bIns="-165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93" name=""/>
                <p:cNvSpPr/>
                <p:nvPr/>
              </p:nvSpPr>
              <p:spPr>
                <a:xfrm>
                  <a:off x="2928240" y="1419120"/>
                  <a:ext cx="38880" cy="20520"/>
                </a:xfrm>
                <a:prstGeom prst="rect">
                  <a:avLst/>
                </a:prstGeom>
                <a:solidFill>
                  <a:srgbClr val="00ff00"/>
                </a:solidFill>
                <a:ln w="324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26280" bIns="-262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94" name=""/>
                <p:cNvSpPr/>
                <p:nvPr/>
              </p:nvSpPr>
              <p:spPr>
                <a:xfrm rot="5400000">
                  <a:off x="2969640" y="1440360"/>
                  <a:ext cx="28440" cy="30240"/>
                </a:xfrm>
                <a:prstGeom prst="rect">
                  <a:avLst/>
                </a:prstGeom>
                <a:solidFill>
                  <a:srgbClr val="00ff00"/>
                </a:solidFill>
                <a:ln w="324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6560" bIns="-165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95" name=""/>
                <p:cNvSpPr/>
                <p:nvPr/>
              </p:nvSpPr>
              <p:spPr>
                <a:xfrm>
                  <a:off x="3000960" y="1419120"/>
                  <a:ext cx="38880" cy="20520"/>
                </a:xfrm>
                <a:prstGeom prst="rect">
                  <a:avLst/>
                </a:prstGeom>
                <a:solidFill>
                  <a:srgbClr val="00ff00"/>
                </a:solidFill>
                <a:ln w="324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26280" bIns="-262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696" name=""/>
              <p:cNvGrpSpPr/>
              <p:nvPr/>
            </p:nvGrpSpPr>
            <p:grpSpPr>
              <a:xfrm>
                <a:off x="2926080" y="1066680"/>
                <a:ext cx="115560" cy="136440"/>
                <a:chOff x="2926080" y="1066680"/>
                <a:chExt cx="115560" cy="136440"/>
              </a:xfrm>
            </p:grpSpPr>
            <p:sp>
              <p:nvSpPr>
                <p:cNvPr id="4697" name=""/>
                <p:cNvSpPr/>
                <p:nvPr/>
              </p:nvSpPr>
              <p:spPr>
                <a:xfrm>
                  <a:off x="2941920" y="1066680"/>
                  <a:ext cx="33840" cy="85680"/>
                </a:xfrm>
                <a:custGeom>
                  <a:avLst/>
                  <a:gdLst/>
                  <a:ahLst/>
                  <a:rect l="l" t="t" r="r" b="b"/>
                  <a:pathLst>
                    <a:path w="19" h="67">
                      <a:moveTo>
                        <a:pt x="18" y="66"/>
                      </a:move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66"/>
                      </a:lnTo>
                      <a:lnTo>
                        <a:pt x="18" y="66"/>
                      </a:lnTo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98" name=""/>
                <p:cNvSpPr/>
                <p:nvPr/>
              </p:nvSpPr>
              <p:spPr>
                <a:xfrm>
                  <a:off x="2977560" y="1066680"/>
                  <a:ext cx="31680" cy="85680"/>
                </a:xfrm>
                <a:custGeom>
                  <a:avLst/>
                  <a:gdLst/>
                  <a:ahLst/>
                  <a:rect l="l" t="t" r="r" b="b"/>
                  <a:pathLst>
                    <a:path w="18" h="67">
                      <a:moveTo>
                        <a:pt x="17" y="66"/>
                      </a:move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0" y="66"/>
                      </a:lnTo>
                      <a:lnTo>
                        <a:pt x="17" y="66"/>
                      </a:lnTo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699" name=""/>
                <p:cNvSpPr/>
                <p:nvPr/>
              </p:nvSpPr>
              <p:spPr>
                <a:xfrm>
                  <a:off x="2926080" y="1147680"/>
                  <a:ext cx="115560" cy="55440"/>
                </a:xfrm>
                <a:prstGeom prst="rect">
                  <a:avLst/>
                </a:pr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8640" bIns="86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00" name=""/>
                <p:cNvSpPr/>
                <p:nvPr/>
              </p:nvSpPr>
              <p:spPr>
                <a:xfrm>
                  <a:off x="2933280" y="1152360"/>
                  <a:ext cx="101160" cy="46080"/>
                </a:xfrm>
                <a:prstGeom prst="rect">
                  <a:avLst/>
                </a:pr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720" bIns="-7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701" name=""/>
              <p:cNvGrpSpPr/>
              <p:nvPr/>
            </p:nvGrpSpPr>
            <p:grpSpPr>
              <a:xfrm>
                <a:off x="2833560" y="1242720"/>
                <a:ext cx="302760" cy="95040"/>
                <a:chOff x="2833560" y="1242720"/>
                <a:chExt cx="302760" cy="95040"/>
              </a:xfrm>
            </p:grpSpPr>
            <p:sp>
              <p:nvSpPr>
                <p:cNvPr id="4702" name=""/>
                <p:cNvSpPr/>
                <p:nvPr/>
              </p:nvSpPr>
              <p:spPr>
                <a:xfrm>
                  <a:off x="2833560" y="1287360"/>
                  <a:ext cx="302760" cy="0"/>
                </a:xfrm>
                <a:prstGeom prst="line">
                  <a:avLst/>
                </a:prstGeom>
                <a:ln w="2844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03" name=""/>
                <p:cNvSpPr/>
                <p:nvPr/>
              </p:nvSpPr>
              <p:spPr>
                <a:xfrm flipV="1">
                  <a:off x="3015360" y="1242720"/>
                  <a:ext cx="92520" cy="44640"/>
                </a:xfrm>
                <a:prstGeom prst="line">
                  <a:avLst/>
                </a:prstGeom>
                <a:ln w="2844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04" name=""/>
                <p:cNvSpPr/>
                <p:nvPr/>
              </p:nvSpPr>
              <p:spPr>
                <a:xfrm flipV="1">
                  <a:off x="2854800" y="1280520"/>
                  <a:ext cx="88920" cy="57240"/>
                </a:xfrm>
                <a:prstGeom prst="line">
                  <a:avLst/>
                </a:prstGeom>
                <a:ln w="2844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705" name=""/>
              <p:cNvGrpSpPr/>
              <p:nvPr/>
            </p:nvGrpSpPr>
            <p:grpSpPr>
              <a:xfrm>
                <a:off x="2917080" y="1722240"/>
                <a:ext cx="133560" cy="122400"/>
                <a:chOff x="2917080" y="1722240"/>
                <a:chExt cx="133560" cy="122400"/>
              </a:xfrm>
            </p:grpSpPr>
            <p:sp>
              <p:nvSpPr>
                <p:cNvPr id="4706" name=""/>
                <p:cNvSpPr/>
                <p:nvPr/>
              </p:nvSpPr>
              <p:spPr>
                <a:xfrm>
                  <a:off x="2917080" y="1761840"/>
                  <a:ext cx="0" cy="81000"/>
                </a:xfrm>
                <a:prstGeom prst="line">
                  <a:avLst/>
                </a:prstGeom>
                <a:ln w="2556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07" name=""/>
                <p:cNvSpPr/>
                <p:nvPr/>
              </p:nvSpPr>
              <p:spPr>
                <a:xfrm>
                  <a:off x="3050640" y="1761840"/>
                  <a:ext cx="0" cy="82800"/>
                </a:xfrm>
                <a:prstGeom prst="line">
                  <a:avLst/>
                </a:prstGeom>
                <a:ln w="2556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00" bIns="36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08" name=""/>
                <p:cNvSpPr/>
                <p:nvPr/>
              </p:nvSpPr>
              <p:spPr>
                <a:xfrm>
                  <a:off x="2920680" y="1722240"/>
                  <a:ext cx="122760" cy="98280"/>
                </a:xfrm>
                <a:prstGeom prst="ellipse">
                  <a:avLst/>
                </a:prstGeom>
                <a:solidFill>
                  <a:srgbClr val="00ff00"/>
                </a:solidFill>
                <a:ln w="190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2680" bIns="226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709" name=""/>
              <p:cNvGrpSpPr/>
              <p:nvPr/>
            </p:nvGrpSpPr>
            <p:grpSpPr>
              <a:xfrm>
                <a:off x="2922480" y="1896840"/>
                <a:ext cx="123120" cy="81000"/>
                <a:chOff x="2922480" y="1896840"/>
                <a:chExt cx="123120" cy="81000"/>
              </a:xfrm>
            </p:grpSpPr>
            <p:sp>
              <p:nvSpPr>
                <p:cNvPr id="4710" name=""/>
                <p:cNvSpPr/>
                <p:nvPr/>
              </p:nvSpPr>
              <p:spPr>
                <a:xfrm>
                  <a:off x="2922480" y="1896840"/>
                  <a:ext cx="123120" cy="81000"/>
                </a:xfrm>
                <a:custGeom>
                  <a:avLst/>
                  <a:gdLst/>
                  <a:ahLst/>
                  <a:rect l="l" t="t" r="r" b="b"/>
                  <a:pathLst>
                    <a:path w="69" h="62">
                      <a:moveTo>
                        <a:pt x="69" y="56"/>
                      </a:moveTo>
                      <a:lnTo>
                        <a:pt x="69" y="62"/>
                      </a:lnTo>
                      <a:lnTo>
                        <a:pt x="0" y="62"/>
                      </a:lnTo>
                      <a:lnTo>
                        <a:pt x="0" y="56"/>
                      </a:lnTo>
                      <a:lnTo>
                        <a:pt x="6" y="56"/>
                      </a:lnTo>
                      <a:lnTo>
                        <a:pt x="6" y="13"/>
                      </a:lnTo>
                      <a:lnTo>
                        <a:pt x="6" y="12"/>
                      </a:ln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3" y="2"/>
                      </a:lnTo>
                      <a:lnTo>
                        <a:pt x="17" y="2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31" y="8"/>
                      </a:lnTo>
                      <a:lnTo>
                        <a:pt x="31" y="6"/>
                      </a:lnTo>
                      <a:lnTo>
                        <a:pt x="33" y="6"/>
                      </a:lnTo>
                      <a:lnTo>
                        <a:pt x="35" y="4"/>
                      </a:lnTo>
                      <a:lnTo>
                        <a:pt x="35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40" y="0"/>
                      </a:lnTo>
                      <a:lnTo>
                        <a:pt x="42" y="0"/>
                      </a:lnTo>
                      <a:lnTo>
                        <a:pt x="44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50" y="4"/>
                      </a:lnTo>
                      <a:lnTo>
                        <a:pt x="52" y="6"/>
                      </a:lnTo>
                      <a:lnTo>
                        <a:pt x="54" y="8"/>
                      </a:lnTo>
                      <a:lnTo>
                        <a:pt x="54" y="12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6" y="56"/>
                      </a:lnTo>
                      <a:lnTo>
                        <a:pt x="69" y="5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11" name=""/>
                <p:cNvSpPr/>
                <p:nvPr/>
              </p:nvSpPr>
              <p:spPr>
                <a:xfrm>
                  <a:off x="3022200" y="1930320"/>
                  <a:ext cx="12240" cy="39600"/>
                </a:xfrm>
                <a:custGeom>
                  <a:avLst/>
                  <a:gdLst/>
                  <a:ahLst/>
                  <a:rect l="l" t="t" r="r" b="b"/>
                  <a:pathLst>
                    <a:path w="7" h="3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31"/>
                      </a:lnTo>
                    </a:path>
                  </a:pathLst>
                </a:custGeom>
                <a:noFill/>
                <a:ln cap="sq" w="0">
                  <a:solidFill>
                    <a:srgbClr val="00ff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712" name=""/>
              <p:cNvGrpSpPr/>
              <p:nvPr/>
            </p:nvGrpSpPr>
            <p:grpSpPr>
              <a:xfrm>
                <a:off x="2913480" y="1520640"/>
                <a:ext cx="144000" cy="149400"/>
                <a:chOff x="2913480" y="1520640"/>
                <a:chExt cx="144000" cy="149400"/>
              </a:xfrm>
            </p:grpSpPr>
            <p:sp>
              <p:nvSpPr>
                <p:cNvPr id="4713" name=""/>
                <p:cNvSpPr/>
                <p:nvPr/>
              </p:nvSpPr>
              <p:spPr>
                <a:xfrm>
                  <a:off x="2933280" y="1520640"/>
                  <a:ext cx="106560" cy="146160"/>
                </a:xfrm>
                <a:custGeom>
                  <a:avLst/>
                  <a:gdLst/>
                  <a:ahLst/>
                  <a:rect l="l" t="t" r="r" b="b"/>
                  <a:pathLst>
                    <a:path w="60" h="114">
                      <a:moveTo>
                        <a:pt x="0" y="114"/>
                      </a:moveTo>
                      <a:lnTo>
                        <a:pt x="19" y="6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25" y="3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4" y="3"/>
                      </a:lnTo>
                      <a:lnTo>
                        <a:pt x="45" y="3"/>
                      </a:lnTo>
                      <a:lnTo>
                        <a:pt x="45" y="6"/>
                      </a:lnTo>
                      <a:lnTo>
                        <a:pt x="40" y="6"/>
                      </a:lnTo>
                      <a:lnTo>
                        <a:pt x="60" y="114"/>
                      </a:lnTo>
                      <a:lnTo>
                        <a:pt x="55" y="114"/>
                      </a:lnTo>
                      <a:lnTo>
                        <a:pt x="34" y="6"/>
                      </a:lnTo>
                      <a:lnTo>
                        <a:pt x="25" y="6"/>
                      </a:lnTo>
                      <a:lnTo>
                        <a:pt x="5" y="114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14" name=""/>
                <p:cNvSpPr/>
                <p:nvPr/>
              </p:nvSpPr>
              <p:spPr>
                <a:xfrm>
                  <a:off x="2933280" y="1520640"/>
                  <a:ext cx="106560" cy="146160"/>
                </a:xfrm>
                <a:custGeom>
                  <a:avLst/>
                  <a:gdLst/>
                  <a:ahLst/>
                  <a:rect l="l" t="t" r="r" b="b"/>
                  <a:pathLst>
                    <a:path w="60" h="114">
                      <a:moveTo>
                        <a:pt x="0" y="114"/>
                      </a:moveTo>
                      <a:lnTo>
                        <a:pt x="19" y="6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25" y="3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4" y="3"/>
                      </a:lnTo>
                      <a:lnTo>
                        <a:pt x="45" y="3"/>
                      </a:lnTo>
                      <a:lnTo>
                        <a:pt x="45" y="6"/>
                      </a:lnTo>
                      <a:lnTo>
                        <a:pt x="40" y="6"/>
                      </a:lnTo>
                      <a:lnTo>
                        <a:pt x="60" y="114"/>
                      </a:lnTo>
                      <a:lnTo>
                        <a:pt x="55" y="114"/>
                      </a:lnTo>
                      <a:lnTo>
                        <a:pt x="34" y="6"/>
                      </a:lnTo>
                      <a:lnTo>
                        <a:pt x="25" y="6"/>
                      </a:lnTo>
                      <a:lnTo>
                        <a:pt x="5" y="114"/>
                      </a:lnTo>
                      <a:lnTo>
                        <a:pt x="0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15" name=""/>
                <p:cNvSpPr/>
                <p:nvPr/>
              </p:nvSpPr>
              <p:spPr>
                <a:xfrm>
                  <a:off x="2970360" y="1538280"/>
                  <a:ext cx="30240" cy="360"/>
                </a:xfrm>
                <a:prstGeom prst="rect">
                  <a:avLst/>
                </a:prstGeom>
                <a:noFill/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16" name=""/>
                <p:cNvSpPr/>
                <p:nvPr/>
              </p:nvSpPr>
              <p:spPr>
                <a:xfrm>
                  <a:off x="2970360" y="1538280"/>
                  <a:ext cx="30240" cy="360"/>
                </a:xfrm>
                <a:custGeom>
                  <a:avLst/>
                  <a:gdLst/>
                  <a:ahLst/>
                  <a:rect l="l" t="t" r="r" b="b"/>
                  <a:pathLst>
                    <a:path w="17" h="1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17" name=""/>
                <p:cNvSpPr/>
                <p:nvPr/>
              </p:nvSpPr>
              <p:spPr>
                <a:xfrm>
                  <a:off x="2967120" y="1549080"/>
                  <a:ext cx="38880" cy="1800"/>
                </a:xfrm>
                <a:prstGeom prst="rect">
                  <a:avLst/>
                </a:prstGeom>
                <a:noFill/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18" name=""/>
                <p:cNvSpPr/>
                <p:nvPr/>
              </p:nvSpPr>
              <p:spPr>
                <a:xfrm>
                  <a:off x="2967120" y="1549080"/>
                  <a:ext cx="38880" cy="1800"/>
                </a:xfrm>
                <a:custGeom>
                  <a:avLst/>
                  <a:gdLst/>
                  <a:ahLst/>
                  <a:rect l="l" t="t" r="r" b="b"/>
                  <a:pathLst>
                    <a:path w="22" h="1">
                      <a:moveTo>
                        <a:pt x="0" y="0"/>
                      </a:moveTo>
                      <a:lnTo>
                        <a:pt x="22" y="0"/>
                      </a:lnTo>
                      <a:lnTo>
                        <a:pt x="2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19" name=""/>
                <p:cNvSpPr/>
                <p:nvPr/>
              </p:nvSpPr>
              <p:spPr>
                <a:xfrm>
                  <a:off x="2964960" y="1565280"/>
                  <a:ext cx="44280" cy="360"/>
                </a:xfrm>
                <a:prstGeom prst="rect">
                  <a:avLst/>
                </a:prstGeom>
                <a:noFill/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20" name=""/>
                <p:cNvSpPr/>
                <p:nvPr/>
              </p:nvSpPr>
              <p:spPr>
                <a:xfrm>
                  <a:off x="2964960" y="1565280"/>
                  <a:ext cx="44280" cy="360"/>
                </a:xfrm>
                <a:custGeom>
                  <a:avLst/>
                  <a:gdLst/>
                  <a:ahLst/>
                  <a:rect l="l" t="t" r="r" b="b"/>
                  <a:pathLst>
                    <a:path w="25" h="1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21" name=""/>
                <p:cNvSpPr/>
                <p:nvPr/>
              </p:nvSpPr>
              <p:spPr>
                <a:xfrm>
                  <a:off x="2940120" y="1573200"/>
                  <a:ext cx="90720" cy="4680"/>
                </a:xfrm>
                <a:prstGeom prst="rect">
                  <a:avLst/>
                </a:prstGeom>
                <a:noFill/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22" name=""/>
                <p:cNvSpPr/>
                <p:nvPr/>
              </p:nvSpPr>
              <p:spPr>
                <a:xfrm>
                  <a:off x="2940120" y="1573200"/>
                  <a:ext cx="90720" cy="4680"/>
                </a:xfrm>
                <a:custGeom>
                  <a:avLst/>
                  <a:gdLst/>
                  <a:ahLst/>
                  <a:rect l="l" t="t" r="r" b="b"/>
                  <a:pathLst>
                    <a:path w="51" h="4">
                      <a:moveTo>
                        <a:pt x="0" y="0"/>
                      </a:moveTo>
                      <a:lnTo>
                        <a:pt x="51" y="0"/>
                      </a:lnTo>
                      <a:lnTo>
                        <a:pt x="5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23" name=""/>
                <p:cNvSpPr/>
                <p:nvPr/>
              </p:nvSpPr>
              <p:spPr>
                <a:xfrm>
                  <a:off x="2958120" y="1591920"/>
                  <a:ext cx="58320" cy="360"/>
                </a:xfrm>
                <a:prstGeom prst="rect">
                  <a:avLst/>
                </a:prstGeom>
                <a:noFill/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24" name=""/>
                <p:cNvSpPr/>
                <p:nvPr/>
              </p:nvSpPr>
              <p:spPr>
                <a:xfrm>
                  <a:off x="2958120" y="1591920"/>
                  <a:ext cx="58320" cy="360"/>
                </a:xfrm>
                <a:custGeom>
                  <a:avLst/>
                  <a:gdLst/>
                  <a:ahLst/>
                  <a:rect l="l" t="t" r="r" b="b"/>
                  <a:pathLst>
                    <a:path w="33" h="1"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25" name=""/>
                <p:cNvSpPr/>
                <p:nvPr/>
              </p:nvSpPr>
              <p:spPr>
                <a:xfrm>
                  <a:off x="2952360" y="1606320"/>
                  <a:ext cx="67680" cy="1800"/>
                </a:xfrm>
                <a:prstGeom prst="rect">
                  <a:avLst/>
                </a:prstGeom>
                <a:noFill/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26" name=""/>
                <p:cNvSpPr/>
                <p:nvPr/>
              </p:nvSpPr>
              <p:spPr>
                <a:xfrm>
                  <a:off x="2952360" y="1606320"/>
                  <a:ext cx="67680" cy="1800"/>
                </a:xfrm>
                <a:custGeom>
                  <a:avLst/>
                  <a:gdLst/>
                  <a:ahLst/>
                  <a:rect l="l" t="t" r="r" b="b"/>
                  <a:pathLst>
                    <a:path w="38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38" y="1"/>
                      </a:lnTo>
                      <a:lnTo>
                        <a:pt x="38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27" name=""/>
                <p:cNvSpPr/>
                <p:nvPr/>
              </p:nvSpPr>
              <p:spPr>
                <a:xfrm>
                  <a:off x="2950920" y="1622160"/>
                  <a:ext cx="73080" cy="1800"/>
                </a:xfrm>
                <a:prstGeom prst="rect">
                  <a:avLst/>
                </a:prstGeom>
                <a:noFill/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28" name=""/>
                <p:cNvSpPr/>
                <p:nvPr/>
              </p:nvSpPr>
              <p:spPr>
                <a:xfrm>
                  <a:off x="2950920" y="1622160"/>
                  <a:ext cx="73080" cy="1800"/>
                </a:xfrm>
                <a:custGeom>
                  <a:avLst/>
                  <a:gdLst/>
                  <a:ahLst/>
                  <a:rect l="l" t="t" r="r" b="b"/>
                  <a:pathLst>
                    <a:path w="41" h="1">
                      <a:moveTo>
                        <a:pt x="41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41" y="0"/>
                      </a:lnTo>
                      <a:lnTo>
                        <a:pt x="41" y="1"/>
                      </a:lnTo>
                      <a:lnTo>
                        <a:pt x="41" y="1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29" name=""/>
                <p:cNvSpPr/>
                <p:nvPr/>
              </p:nvSpPr>
              <p:spPr>
                <a:xfrm>
                  <a:off x="2945520" y="1639800"/>
                  <a:ext cx="83520" cy="1440"/>
                </a:xfrm>
                <a:prstGeom prst="rect">
                  <a:avLst/>
                </a:prstGeom>
                <a:noFill/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30" name=""/>
                <p:cNvSpPr/>
                <p:nvPr/>
              </p:nvSpPr>
              <p:spPr>
                <a:xfrm>
                  <a:off x="2945520" y="1639800"/>
                  <a:ext cx="83520" cy="1440"/>
                </a:xfrm>
                <a:custGeom>
                  <a:avLst/>
                  <a:gdLst/>
                  <a:ahLst/>
                  <a:rect l="l" t="t" r="r" b="b"/>
                  <a:pathLst>
                    <a:path w="47" h="1">
                      <a:moveTo>
                        <a:pt x="47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47" y="0"/>
                      </a:lnTo>
                      <a:lnTo>
                        <a:pt x="47" y="1"/>
                      </a:lnTo>
                      <a:lnTo>
                        <a:pt x="47" y="1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31" name=""/>
                <p:cNvSpPr/>
                <p:nvPr/>
              </p:nvSpPr>
              <p:spPr>
                <a:xfrm>
                  <a:off x="2979360" y="1627200"/>
                  <a:ext cx="12240" cy="468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32" name=""/>
                <p:cNvSpPr/>
                <p:nvPr/>
              </p:nvSpPr>
              <p:spPr>
                <a:xfrm>
                  <a:off x="2979360" y="1627200"/>
                  <a:ext cx="12240" cy="468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33" name=""/>
                <p:cNvSpPr/>
                <p:nvPr/>
              </p:nvSpPr>
              <p:spPr>
                <a:xfrm>
                  <a:off x="2979360" y="1633320"/>
                  <a:ext cx="12240" cy="4680"/>
                </a:xfrm>
                <a:custGeom>
                  <a:avLst/>
                  <a:gdLst/>
                  <a:ahLst/>
                  <a:rect l="l" t="t" r="r" b="b"/>
                  <a:pathLst>
                    <a:path w="7" h="4">
                      <a:moveTo>
                        <a:pt x="3" y="1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34" name=""/>
                <p:cNvSpPr/>
                <p:nvPr/>
              </p:nvSpPr>
              <p:spPr>
                <a:xfrm>
                  <a:off x="2979360" y="1633320"/>
                  <a:ext cx="12240" cy="4680"/>
                </a:xfrm>
                <a:custGeom>
                  <a:avLst/>
                  <a:gdLst/>
                  <a:ahLst/>
                  <a:rect l="l" t="t" r="r" b="b"/>
                  <a:pathLst>
                    <a:path w="7" h="4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35" name=""/>
                <p:cNvSpPr/>
                <p:nvPr/>
              </p:nvSpPr>
              <p:spPr>
                <a:xfrm flipV="1">
                  <a:off x="2979360" y="1524960"/>
                  <a:ext cx="1800" cy="103320"/>
                </a:xfrm>
                <a:prstGeom prst="line">
                  <a:avLst/>
                </a:prstGeom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36" name=""/>
                <p:cNvSpPr/>
                <p:nvPr/>
              </p:nvSpPr>
              <p:spPr>
                <a:xfrm flipV="1">
                  <a:off x="2991600" y="1524960"/>
                  <a:ext cx="1800" cy="103320"/>
                </a:xfrm>
                <a:prstGeom prst="line">
                  <a:avLst/>
                </a:prstGeom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37" name=""/>
                <p:cNvSpPr/>
                <p:nvPr/>
              </p:nvSpPr>
              <p:spPr>
                <a:xfrm>
                  <a:off x="2913480" y="1644480"/>
                  <a:ext cx="144000" cy="25560"/>
                </a:xfrm>
                <a:custGeom>
                  <a:avLst/>
                  <a:gdLst/>
                  <a:ahLst/>
                  <a:rect l="l" t="t" r="r" b="b"/>
                  <a:pathLst>
                    <a:path w="81" h="20">
                      <a:moveTo>
                        <a:pt x="81" y="20"/>
                      </a:moveTo>
                      <a:lnTo>
                        <a:pt x="81" y="18"/>
                      </a:lnTo>
                      <a:lnTo>
                        <a:pt x="74" y="18"/>
                      </a:lnTo>
                      <a:lnTo>
                        <a:pt x="74" y="11"/>
                      </a:lnTo>
                      <a:lnTo>
                        <a:pt x="66" y="11"/>
                      </a:lnTo>
                      <a:lnTo>
                        <a:pt x="60" y="13"/>
                      </a:lnTo>
                      <a:lnTo>
                        <a:pt x="60" y="18"/>
                      </a:lnTo>
                      <a:lnTo>
                        <a:pt x="47" y="18"/>
                      </a:lnTo>
                      <a:lnTo>
                        <a:pt x="47" y="15"/>
                      </a:lnTo>
                      <a:lnTo>
                        <a:pt x="51" y="15"/>
                      </a:lnTo>
                      <a:lnTo>
                        <a:pt x="51" y="13"/>
                      </a:lnTo>
                      <a:lnTo>
                        <a:pt x="44" y="13"/>
                      </a:lnTo>
                      <a:lnTo>
                        <a:pt x="44" y="2"/>
                      </a:lnTo>
                      <a:lnTo>
                        <a:pt x="41" y="0"/>
                      </a:lnTo>
                      <a:lnTo>
                        <a:pt x="37" y="2"/>
                      </a:lnTo>
                      <a:lnTo>
                        <a:pt x="37" y="13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36" y="15"/>
                      </a:lnTo>
                      <a:lnTo>
                        <a:pt x="36" y="18"/>
                      </a:lnTo>
                      <a:lnTo>
                        <a:pt x="21" y="18"/>
                      </a:lnTo>
                      <a:lnTo>
                        <a:pt x="21" y="13"/>
                      </a:lnTo>
                      <a:lnTo>
                        <a:pt x="16" y="11"/>
                      </a:lnTo>
                      <a:lnTo>
                        <a:pt x="7" y="11"/>
                      </a:ln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81" y="20"/>
                      </a:lnTo>
                      <a:close/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38" name=""/>
                <p:cNvSpPr/>
                <p:nvPr/>
              </p:nvSpPr>
              <p:spPr>
                <a:xfrm>
                  <a:off x="2913480" y="1644480"/>
                  <a:ext cx="144000" cy="25560"/>
                </a:xfrm>
                <a:custGeom>
                  <a:avLst/>
                  <a:gdLst/>
                  <a:ahLst/>
                  <a:rect l="l" t="t" r="r" b="b"/>
                  <a:pathLst>
                    <a:path w="81" h="20">
                      <a:moveTo>
                        <a:pt x="81" y="20"/>
                      </a:moveTo>
                      <a:lnTo>
                        <a:pt x="81" y="18"/>
                      </a:lnTo>
                      <a:lnTo>
                        <a:pt x="74" y="18"/>
                      </a:lnTo>
                      <a:lnTo>
                        <a:pt x="74" y="11"/>
                      </a:lnTo>
                      <a:lnTo>
                        <a:pt x="66" y="11"/>
                      </a:lnTo>
                      <a:lnTo>
                        <a:pt x="60" y="13"/>
                      </a:lnTo>
                      <a:lnTo>
                        <a:pt x="60" y="18"/>
                      </a:lnTo>
                      <a:lnTo>
                        <a:pt x="47" y="18"/>
                      </a:lnTo>
                      <a:lnTo>
                        <a:pt x="47" y="15"/>
                      </a:lnTo>
                      <a:lnTo>
                        <a:pt x="51" y="15"/>
                      </a:lnTo>
                      <a:lnTo>
                        <a:pt x="51" y="13"/>
                      </a:lnTo>
                      <a:lnTo>
                        <a:pt x="44" y="13"/>
                      </a:lnTo>
                      <a:lnTo>
                        <a:pt x="44" y="2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7" y="2"/>
                      </a:lnTo>
                      <a:lnTo>
                        <a:pt x="37" y="13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36" y="15"/>
                      </a:lnTo>
                      <a:lnTo>
                        <a:pt x="36" y="18"/>
                      </a:lnTo>
                      <a:lnTo>
                        <a:pt x="21" y="18"/>
                      </a:lnTo>
                      <a:lnTo>
                        <a:pt x="21" y="13"/>
                      </a:lnTo>
                      <a:lnTo>
                        <a:pt x="16" y="11"/>
                      </a:lnTo>
                      <a:lnTo>
                        <a:pt x="7" y="11"/>
                      </a:ln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81" y="20"/>
                      </a:lnTo>
                      <a:lnTo>
                        <a:pt x="81" y="2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39" name=""/>
                <p:cNvSpPr/>
                <p:nvPr/>
              </p:nvSpPr>
              <p:spPr>
                <a:xfrm>
                  <a:off x="2941920" y="1639800"/>
                  <a:ext cx="31680" cy="19080"/>
                </a:xfrm>
                <a:custGeom>
                  <a:avLst/>
                  <a:gdLst/>
                  <a:ahLst/>
                  <a:rect l="l" t="t" r="r" b="b"/>
                  <a:pathLst>
                    <a:path w="18" h="14">
                      <a:moveTo>
                        <a:pt x="17" y="0"/>
                      </a:move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18" y="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40" name=""/>
                <p:cNvSpPr/>
                <p:nvPr/>
              </p:nvSpPr>
              <p:spPr>
                <a:xfrm>
                  <a:off x="2941920" y="1639800"/>
                  <a:ext cx="31680" cy="19080"/>
                </a:xfrm>
                <a:custGeom>
                  <a:avLst/>
                  <a:gdLst/>
                  <a:ahLst/>
                  <a:rect l="l" t="t" r="r" b="b"/>
                  <a:pathLst>
                    <a:path w="18" h="14">
                      <a:moveTo>
                        <a:pt x="17" y="0"/>
                      </a:move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41" name=""/>
                <p:cNvSpPr/>
                <p:nvPr/>
              </p:nvSpPr>
              <p:spPr>
                <a:xfrm>
                  <a:off x="2999160" y="1639800"/>
                  <a:ext cx="31680" cy="19080"/>
                </a:xfrm>
                <a:custGeom>
                  <a:avLst/>
                  <a:gdLst/>
                  <a:ahLst/>
                  <a:rect l="l" t="t" r="r" b="b"/>
                  <a:pathLst>
                    <a:path w="18" h="14">
                      <a:moveTo>
                        <a:pt x="1" y="0"/>
                      </a:move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42" name=""/>
                <p:cNvSpPr/>
                <p:nvPr/>
              </p:nvSpPr>
              <p:spPr>
                <a:xfrm>
                  <a:off x="2999160" y="1639800"/>
                  <a:ext cx="31680" cy="19080"/>
                </a:xfrm>
                <a:custGeom>
                  <a:avLst/>
                  <a:gdLst/>
                  <a:ahLst/>
                  <a:rect l="l" t="t" r="r" b="b"/>
                  <a:pathLst>
                    <a:path w="18" h="14">
                      <a:moveTo>
                        <a:pt x="1" y="0"/>
                      </a:move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43" name=""/>
                <p:cNvSpPr/>
                <p:nvPr/>
              </p:nvSpPr>
              <p:spPr>
                <a:xfrm>
                  <a:off x="2945520" y="1527120"/>
                  <a:ext cx="78120" cy="112680"/>
                </a:xfrm>
                <a:custGeom>
                  <a:avLst/>
                  <a:gdLst/>
                  <a:ahLst/>
                  <a:rect l="l" t="t" r="r" b="b"/>
                  <a:pathLst>
                    <a:path w="44" h="88">
                      <a:moveTo>
                        <a:pt x="0" y="88"/>
                      </a:moveTo>
                      <a:lnTo>
                        <a:pt x="44" y="74"/>
                      </a:lnTo>
                      <a:lnTo>
                        <a:pt x="5" y="62"/>
                      </a:lnTo>
                      <a:lnTo>
                        <a:pt x="40" y="51"/>
                      </a:lnTo>
                      <a:lnTo>
                        <a:pt x="8" y="39"/>
                      </a:lnTo>
                      <a:lnTo>
                        <a:pt x="36" y="30"/>
                      </a:lnTo>
                      <a:lnTo>
                        <a:pt x="12" y="18"/>
                      </a:lnTo>
                      <a:lnTo>
                        <a:pt x="31" y="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44" name=""/>
                <p:cNvSpPr/>
                <p:nvPr/>
              </p:nvSpPr>
              <p:spPr>
                <a:xfrm>
                  <a:off x="2947320" y="1527120"/>
                  <a:ext cx="81720" cy="112680"/>
                </a:xfrm>
                <a:custGeom>
                  <a:avLst/>
                  <a:gdLst/>
                  <a:ahLst/>
                  <a:rect l="l" t="t" r="r" b="b"/>
                  <a:pathLst>
                    <a:path w="46" h="88">
                      <a:moveTo>
                        <a:pt x="46" y="88"/>
                      </a:moveTo>
                      <a:lnTo>
                        <a:pt x="0" y="74"/>
                      </a:lnTo>
                      <a:lnTo>
                        <a:pt x="40" y="62"/>
                      </a:lnTo>
                      <a:lnTo>
                        <a:pt x="6" y="51"/>
                      </a:lnTo>
                      <a:lnTo>
                        <a:pt x="36" y="39"/>
                      </a:lnTo>
                      <a:lnTo>
                        <a:pt x="8" y="30"/>
                      </a:lnTo>
                      <a:lnTo>
                        <a:pt x="33" y="18"/>
                      </a:lnTo>
                      <a:lnTo>
                        <a:pt x="13" y="8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745" name=""/>
              <p:cNvGrpSpPr/>
              <p:nvPr/>
            </p:nvGrpSpPr>
            <p:grpSpPr>
              <a:xfrm>
                <a:off x="2921040" y="2027160"/>
                <a:ext cx="127800" cy="158760"/>
                <a:chOff x="2921040" y="2027160"/>
                <a:chExt cx="127800" cy="158760"/>
              </a:xfrm>
            </p:grpSpPr>
            <p:sp>
              <p:nvSpPr>
                <p:cNvPr id="4746" name=""/>
                <p:cNvSpPr/>
                <p:nvPr/>
              </p:nvSpPr>
              <p:spPr>
                <a:xfrm>
                  <a:off x="2938680" y="2058840"/>
                  <a:ext cx="92520" cy="42840"/>
                </a:xfrm>
                <a:custGeom>
                  <a:avLst/>
                  <a:gdLst/>
                  <a:ahLst/>
                  <a:rect l="l" t="t" r="r" b="b"/>
                  <a:pathLst>
                    <a:path w="1148" h="601">
                      <a:moveTo>
                        <a:pt x="152" y="0"/>
                      </a:moveTo>
                      <a:lnTo>
                        <a:pt x="152" y="102"/>
                      </a:lnTo>
                      <a:lnTo>
                        <a:pt x="310" y="102"/>
                      </a:lnTo>
                      <a:lnTo>
                        <a:pt x="310" y="250"/>
                      </a:lnTo>
                      <a:lnTo>
                        <a:pt x="0" y="250"/>
                      </a:lnTo>
                      <a:lnTo>
                        <a:pt x="0" y="395"/>
                      </a:lnTo>
                      <a:lnTo>
                        <a:pt x="141" y="395"/>
                      </a:lnTo>
                      <a:lnTo>
                        <a:pt x="141" y="601"/>
                      </a:lnTo>
                      <a:lnTo>
                        <a:pt x="1006" y="601"/>
                      </a:lnTo>
                      <a:lnTo>
                        <a:pt x="1006" y="395"/>
                      </a:lnTo>
                      <a:lnTo>
                        <a:pt x="1148" y="395"/>
                      </a:lnTo>
                      <a:lnTo>
                        <a:pt x="1148" y="250"/>
                      </a:lnTo>
                      <a:lnTo>
                        <a:pt x="838" y="250"/>
                      </a:lnTo>
                      <a:lnTo>
                        <a:pt x="838" y="102"/>
                      </a:lnTo>
                      <a:lnTo>
                        <a:pt x="996" y="102"/>
                      </a:lnTo>
                      <a:lnTo>
                        <a:pt x="996" y="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47" name=""/>
                <p:cNvSpPr/>
                <p:nvPr/>
              </p:nvSpPr>
              <p:spPr>
                <a:xfrm>
                  <a:off x="2970720" y="2030400"/>
                  <a:ext cx="28440" cy="17280"/>
                </a:xfrm>
                <a:custGeom>
                  <a:avLst/>
                  <a:gdLst/>
                  <a:ahLst/>
                  <a:rect l="l" t="t" r="r" b="b"/>
                  <a:pathLst>
                    <a:path w="359" h="253">
                      <a:moveTo>
                        <a:pt x="0" y="109"/>
                      </a:moveTo>
                      <a:lnTo>
                        <a:pt x="0" y="253"/>
                      </a:lnTo>
                      <a:lnTo>
                        <a:pt x="359" y="253"/>
                      </a:lnTo>
                      <a:lnTo>
                        <a:pt x="359" y="118"/>
                      </a:lnTo>
                      <a:lnTo>
                        <a:pt x="315" y="54"/>
                      </a:lnTo>
                      <a:lnTo>
                        <a:pt x="222" y="0"/>
                      </a:lnTo>
                      <a:lnTo>
                        <a:pt x="152" y="0"/>
                      </a:lnTo>
                      <a:lnTo>
                        <a:pt x="93" y="22"/>
                      </a:lnTo>
                      <a:lnTo>
                        <a:pt x="38" y="65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48" name=""/>
                <p:cNvSpPr/>
                <p:nvPr/>
              </p:nvSpPr>
              <p:spPr>
                <a:xfrm>
                  <a:off x="2922480" y="2085840"/>
                  <a:ext cx="124560" cy="100080"/>
                </a:xfrm>
                <a:custGeom>
                  <a:avLst/>
                  <a:gdLst/>
                  <a:ahLst/>
                  <a:rect l="l" t="t" r="r" b="b"/>
                  <a:pathLst>
                    <a:path w="1546" h="1406">
                      <a:moveTo>
                        <a:pt x="0" y="469"/>
                      </a:moveTo>
                      <a:lnTo>
                        <a:pt x="33" y="524"/>
                      </a:lnTo>
                      <a:lnTo>
                        <a:pt x="312" y="1292"/>
                      </a:lnTo>
                      <a:lnTo>
                        <a:pt x="774" y="1406"/>
                      </a:lnTo>
                      <a:lnTo>
                        <a:pt x="1236" y="1292"/>
                      </a:lnTo>
                      <a:lnTo>
                        <a:pt x="1507" y="524"/>
                      </a:lnTo>
                      <a:lnTo>
                        <a:pt x="1546" y="469"/>
                      </a:lnTo>
                      <a:lnTo>
                        <a:pt x="887" y="15"/>
                      </a:lnTo>
                      <a:lnTo>
                        <a:pt x="801" y="0"/>
                      </a:lnTo>
                      <a:lnTo>
                        <a:pt x="719" y="0"/>
                      </a:lnTo>
                      <a:lnTo>
                        <a:pt x="648" y="22"/>
                      </a:lnTo>
                      <a:lnTo>
                        <a:pt x="594" y="54"/>
                      </a:lnTo>
                      <a:lnTo>
                        <a:pt x="0" y="469"/>
                      </a:lnTo>
                      <a:close/>
                    </a:path>
                  </a:pathLst>
                </a:custGeom>
                <a:solidFill>
                  <a:srgbClr val="99ffcc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49" name=""/>
                <p:cNvSpPr/>
                <p:nvPr/>
              </p:nvSpPr>
              <p:spPr>
                <a:xfrm>
                  <a:off x="2926080" y="2093760"/>
                  <a:ext cx="55080" cy="90360"/>
                </a:xfrm>
                <a:custGeom>
                  <a:avLst/>
                  <a:gdLst/>
                  <a:ahLst/>
                  <a:rect l="l" t="t" r="r" b="b"/>
                  <a:pathLst>
                    <a:path w="685" h="1281">
                      <a:moveTo>
                        <a:pt x="270" y="1176"/>
                      </a:moveTo>
                      <a:lnTo>
                        <a:pt x="0" y="411"/>
                      </a:lnTo>
                      <a:lnTo>
                        <a:pt x="575" y="35"/>
                      </a:lnTo>
                      <a:lnTo>
                        <a:pt x="628" y="0"/>
                      </a:lnTo>
                      <a:lnTo>
                        <a:pt x="685" y="0"/>
                      </a:lnTo>
                      <a:lnTo>
                        <a:pt x="685" y="1281"/>
                      </a:lnTo>
                      <a:lnTo>
                        <a:pt x="270" y="117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560" bIns="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50" name=""/>
                <p:cNvSpPr/>
                <p:nvPr/>
              </p:nvSpPr>
              <p:spPr>
                <a:xfrm>
                  <a:off x="2988360" y="2093760"/>
                  <a:ext cx="57240" cy="90360"/>
                </a:xfrm>
                <a:custGeom>
                  <a:avLst/>
                  <a:gdLst/>
                  <a:ahLst/>
                  <a:rect l="l" t="t" r="r" b="b"/>
                  <a:pathLst>
                    <a:path w="684" h="1281">
                      <a:moveTo>
                        <a:pt x="415" y="1176"/>
                      </a:moveTo>
                      <a:lnTo>
                        <a:pt x="684" y="411"/>
                      </a:lnTo>
                      <a:lnTo>
                        <a:pt x="109" y="35"/>
                      </a:lnTo>
                      <a:lnTo>
                        <a:pt x="56" y="0"/>
                      </a:lnTo>
                      <a:lnTo>
                        <a:pt x="0" y="0"/>
                      </a:lnTo>
                      <a:lnTo>
                        <a:pt x="0" y="1281"/>
                      </a:lnTo>
                      <a:lnTo>
                        <a:pt x="415" y="117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560" bIns="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51" name=""/>
                <p:cNvSpPr/>
                <p:nvPr/>
              </p:nvSpPr>
              <p:spPr>
                <a:xfrm>
                  <a:off x="2921040" y="2082600"/>
                  <a:ext cx="127800" cy="36720"/>
                </a:xfrm>
                <a:custGeom>
                  <a:avLst/>
                  <a:gdLst/>
                  <a:ahLst/>
                  <a:rect l="l" t="t" r="r" b="b"/>
                  <a:pathLst>
                    <a:path w="1582" h="497">
                      <a:moveTo>
                        <a:pt x="827" y="52"/>
                      </a:moveTo>
                      <a:lnTo>
                        <a:pt x="862" y="52"/>
                      </a:lnTo>
                      <a:lnTo>
                        <a:pt x="917" y="70"/>
                      </a:lnTo>
                      <a:lnTo>
                        <a:pt x="1563" y="497"/>
                      </a:lnTo>
                      <a:lnTo>
                        <a:pt x="1582" y="463"/>
                      </a:lnTo>
                      <a:lnTo>
                        <a:pt x="952" y="37"/>
                      </a:lnTo>
                      <a:lnTo>
                        <a:pt x="862" y="0"/>
                      </a:lnTo>
                      <a:lnTo>
                        <a:pt x="720" y="0"/>
                      </a:lnTo>
                      <a:lnTo>
                        <a:pt x="630" y="37"/>
                      </a:lnTo>
                      <a:lnTo>
                        <a:pt x="0" y="463"/>
                      </a:lnTo>
                      <a:lnTo>
                        <a:pt x="19" y="497"/>
                      </a:lnTo>
                      <a:lnTo>
                        <a:pt x="664" y="70"/>
                      </a:lnTo>
                      <a:lnTo>
                        <a:pt x="720" y="52"/>
                      </a:lnTo>
                      <a:lnTo>
                        <a:pt x="753" y="52"/>
                      </a:lnTo>
                      <a:lnTo>
                        <a:pt x="827" y="5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080" bIns="-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52" name=""/>
                <p:cNvSpPr/>
                <p:nvPr/>
              </p:nvSpPr>
              <p:spPr>
                <a:xfrm>
                  <a:off x="2970720" y="2038320"/>
                  <a:ext cx="28440" cy="20520"/>
                </a:xfrm>
                <a:custGeom>
                  <a:avLst/>
                  <a:gdLst/>
                  <a:ahLst/>
                  <a:rect l="l" t="t" r="r" b="b"/>
                  <a:pathLst>
                    <a:path w="359" h="301">
                      <a:moveTo>
                        <a:pt x="359" y="301"/>
                      </a:moveTo>
                      <a:lnTo>
                        <a:pt x="359" y="122"/>
                      </a:lnTo>
                      <a:lnTo>
                        <a:pt x="347" y="100"/>
                      </a:lnTo>
                      <a:lnTo>
                        <a:pt x="335" y="79"/>
                      </a:lnTo>
                      <a:lnTo>
                        <a:pt x="320" y="60"/>
                      </a:lnTo>
                      <a:lnTo>
                        <a:pt x="302" y="44"/>
                      </a:lnTo>
                      <a:lnTo>
                        <a:pt x="282" y="28"/>
                      </a:lnTo>
                      <a:lnTo>
                        <a:pt x="260" y="17"/>
                      </a:lnTo>
                      <a:lnTo>
                        <a:pt x="238" y="7"/>
                      </a:lnTo>
                      <a:lnTo>
                        <a:pt x="212" y="1"/>
                      </a:lnTo>
                      <a:lnTo>
                        <a:pt x="188" y="0"/>
                      </a:lnTo>
                      <a:lnTo>
                        <a:pt x="162" y="0"/>
                      </a:lnTo>
                      <a:lnTo>
                        <a:pt x="138" y="4"/>
                      </a:lnTo>
                      <a:lnTo>
                        <a:pt x="114" y="10"/>
                      </a:lnTo>
                      <a:lnTo>
                        <a:pt x="90" y="20"/>
                      </a:lnTo>
                      <a:lnTo>
                        <a:pt x="71" y="32"/>
                      </a:lnTo>
                      <a:lnTo>
                        <a:pt x="52" y="50"/>
                      </a:lnTo>
                      <a:lnTo>
                        <a:pt x="33" y="66"/>
                      </a:lnTo>
                      <a:lnTo>
                        <a:pt x="18" y="87"/>
                      </a:lnTo>
                      <a:lnTo>
                        <a:pt x="8" y="107"/>
                      </a:lnTo>
                      <a:lnTo>
                        <a:pt x="0" y="122"/>
                      </a:lnTo>
                      <a:lnTo>
                        <a:pt x="0" y="301"/>
                      </a:lnTo>
                      <a:lnTo>
                        <a:pt x="359" y="301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53" name=""/>
                <p:cNvSpPr/>
                <p:nvPr/>
              </p:nvSpPr>
              <p:spPr>
                <a:xfrm>
                  <a:off x="2970720" y="2027160"/>
                  <a:ext cx="28440" cy="12600"/>
                </a:xfrm>
                <a:custGeom>
                  <a:avLst/>
                  <a:gdLst/>
                  <a:ahLst/>
                  <a:rect l="l" t="t" r="r" b="b"/>
                  <a:pathLst>
                    <a:path w="359" h="178">
                      <a:moveTo>
                        <a:pt x="0" y="125"/>
                      </a:moveTo>
                      <a:lnTo>
                        <a:pt x="8" y="107"/>
                      </a:lnTo>
                      <a:lnTo>
                        <a:pt x="18" y="86"/>
                      </a:lnTo>
                      <a:lnTo>
                        <a:pt x="33" y="68"/>
                      </a:lnTo>
                      <a:lnTo>
                        <a:pt x="52" y="50"/>
                      </a:lnTo>
                      <a:lnTo>
                        <a:pt x="71" y="32"/>
                      </a:lnTo>
                      <a:lnTo>
                        <a:pt x="90" y="21"/>
                      </a:lnTo>
                      <a:lnTo>
                        <a:pt x="114" y="10"/>
                      </a:lnTo>
                      <a:lnTo>
                        <a:pt x="138" y="3"/>
                      </a:lnTo>
                      <a:lnTo>
                        <a:pt x="162" y="0"/>
                      </a:lnTo>
                      <a:lnTo>
                        <a:pt x="188" y="0"/>
                      </a:lnTo>
                      <a:lnTo>
                        <a:pt x="212" y="0"/>
                      </a:lnTo>
                      <a:lnTo>
                        <a:pt x="238" y="6"/>
                      </a:lnTo>
                      <a:lnTo>
                        <a:pt x="260" y="16"/>
                      </a:lnTo>
                      <a:lnTo>
                        <a:pt x="282" y="29"/>
                      </a:lnTo>
                      <a:lnTo>
                        <a:pt x="302" y="41"/>
                      </a:lnTo>
                      <a:lnTo>
                        <a:pt x="320" y="60"/>
                      </a:lnTo>
                      <a:lnTo>
                        <a:pt x="335" y="80"/>
                      </a:lnTo>
                      <a:lnTo>
                        <a:pt x="347" y="99"/>
                      </a:lnTo>
                      <a:lnTo>
                        <a:pt x="359" y="125"/>
                      </a:lnTo>
                      <a:lnTo>
                        <a:pt x="359" y="178"/>
                      </a:lnTo>
                      <a:lnTo>
                        <a:pt x="347" y="155"/>
                      </a:lnTo>
                      <a:lnTo>
                        <a:pt x="335" y="132"/>
                      </a:lnTo>
                      <a:lnTo>
                        <a:pt x="320" y="113"/>
                      </a:lnTo>
                      <a:lnTo>
                        <a:pt x="302" y="97"/>
                      </a:lnTo>
                      <a:lnTo>
                        <a:pt x="282" y="82"/>
                      </a:lnTo>
                      <a:lnTo>
                        <a:pt x="260" y="69"/>
                      </a:lnTo>
                      <a:lnTo>
                        <a:pt x="238" y="60"/>
                      </a:lnTo>
                      <a:lnTo>
                        <a:pt x="212" y="56"/>
                      </a:lnTo>
                      <a:lnTo>
                        <a:pt x="188" y="54"/>
                      </a:lnTo>
                      <a:lnTo>
                        <a:pt x="162" y="54"/>
                      </a:lnTo>
                      <a:lnTo>
                        <a:pt x="138" y="56"/>
                      </a:lnTo>
                      <a:lnTo>
                        <a:pt x="114" y="63"/>
                      </a:lnTo>
                      <a:lnTo>
                        <a:pt x="90" y="73"/>
                      </a:lnTo>
                      <a:lnTo>
                        <a:pt x="71" y="86"/>
                      </a:lnTo>
                      <a:lnTo>
                        <a:pt x="52" y="103"/>
                      </a:lnTo>
                      <a:lnTo>
                        <a:pt x="33" y="119"/>
                      </a:lnTo>
                      <a:lnTo>
                        <a:pt x="18" y="140"/>
                      </a:lnTo>
                      <a:lnTo>
                        <a:pt x="8" y="162"/>
                      </a:lnTo>
                      <a:lnTo>
                        <a:pt x="0" y="178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54" name=""/>
                <p:cNvSpPr/>
                <p:nvPr/>
              </p:nvSpPr>
              <p:spPr>
                <a:xfrm>
                  <a:off x="2936880" y="2057400"/>
                  <a:ext cx="49680" cy="44280"/>
                </a:xfrm>
                <a:custGeom>
                  <a:avLst/>
                  <a:gdLst/>
                  <a:ahLst/>
                  <a:rect l="l" t="t" r="r" b="b"/>
                  <a:pathLst>
                    <a:path w="629" h="623">
                      <a:moveTo>
                        <a:pt x="144" y="623"/>
                      </a:moveTo>
                      <a:lnTo>
                        <a:pt x="144" y="426"/>
                      </a:lnTo>
                      <a:lnTo>
                        <a:pt x="0" y="426"/>
                      </a:lnTo>
                      <a:lnTo>
                        <a:pt x="0" y="250"/>
                      </a:lnTo>
                      <a:lnTo>
                        <a:pt x="306" y="250"/>
                      </a:lnTo>
                      <a:lnTo>
                        <a:pt x="306" y="143"/>
                      </a:lnTo>
                      <a:lnTo>
                        <a:pt x="144" y="143"/>
                      </a:lnTo>
                      <a:lnTo>
                        <a:pt x="144" y="0"/>
                      </a:lnTo>
                      <a:lnTo>
                        <a:pt x="629" y="0"/>
                      </a:lnTo>
                      <a:lnTo>
                        <a:pt x="629" y="35"/>
                      </a:lnTo>
                      <a:lnTo>
                        <a:pt x="195" y="35"/>
                      </a:lnTo>
                      <a:lnTo>
                        <a:pt x="195" y="106"/>
                      </a:lnTo>
                      <a:lnTo>
                        <a:pt x="629" y="106"/>
                      </a:lnTo>
                      <a:lnTo>
                        <a:pt x="629" y="143"/>
                      </a:lnTo>
                      <a:lnTo>
                        <a:pt x="360" y="143"/>
                      </a:lnTo>
                      <a:lnTo>
                        <a:pt x="360" y="250"/>
                      </a:lnTo>
                      <a:lnTo>
                        <a:pt x="629" y="250"/>
                      </a:lnTo>
                      <a:lnTo>
                        <a:pt x="629" y="302"/>
                      </a:lnTo>
                      <a:lnTo>
                        <a:pt x="55" y="302"/>
                      </a:lnTo>
                      <a:lnTo>
                        <a:pt x="55" y="374"/>
                      </a:lnTo>
                      <a:lnTo>
                        <a:pt x="195" y="374"/>
                      </a:lnTo>
                      <a:lnTo>
                        <a:pt x="195" y="570"/>
                      </a:lnTo>
                      <a:lnTo>
                        <a:pt x="144" y="62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755" name=""/>
                <p:cNvSpPr/>
                <p:nvPr/>
              </p:nvSpPr>
              <p:spPr>
                <a:xfrm>
                  <a:off x="2982960" y="2057400"/>
                  <a:ext cx="50040" cy="44280"/>
                </a:xfrm>
                <a:custGeom>
                  <a:avLst/>
                  <a:gdLst/>
                  <a:ahLst/>
                  <a:rect l="l" t="t" r="r" b="b"/>
                  <a:pathLst>
                    <a:path w="630" h="623">
                      <a:moveTo>
                        <a:pt x="487" y="623"/>
                      </a:moveTo>
                      <a:lnTo>
                        <a:pt x="487" y="426"/>
                      </a:lnTo>
                      <a:lnTo>
                        <a:pt x="630" y="426"/>
                      </a:lnTo>
                      <a:lnTo>
                        <a:pt x="630" y="250"/>
                      </a:lnTo>
                      <a:lnTo>
                        <a:pt x="325" y="250"/>
                      </a:lnTo>
                      <a:lnTo>
                        <a:pt x="325" y="143"/>
                      </a:lnTo>
                      <a:lnTo>
                        <a:pt x="487" y="143"/>
                      </a:lnTo>
                      <a:lnTo>
                        <a:pt x="487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434" y="35"/>
                      </a:lnTo>
                      <a:lnTo>
                        <a:pt x="434" y="106"/>
                      </a:lnTo>
                      <a:lnTo>
                        <a:pt x="0" y="106"/>
                      </a:lnTo>
                      <a:lnTo>
                        <a:pt x="0" y="143"/>
                      </a:lnTo>
                      <a:lnTo>
                        <a:pt x="270" y="143"/>
                      </a:lnTo>
                      <a:lnTo>
                        <a:pt x="270" y="250"/>
                      </a:lnTo>
                      <a:lnTo>
                        <a:pt x="0" y="250"/>
                      </a:lnTo>
                      <a:lnTo>
                        <a:pt x="0" y="302"/>
                      </a:lnTo>
                      <a:lnTo>
                        <a:pt x="576" y="302"/>
                      </a:lnTo>
                      <a:lnTo>
                        <a:pt x="576" y="374"/>
                      </a:lnTo>
                      <a:lnTo>
                        <a:pt x="434" y="374"/>
                      </a:lnTo>
                      <a:lnTo>
                        <a:pt x="434" y="570"/>
                      </a:lnTo>
                      <a:lnTo>
                        <a:pt x="487" y="62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4756" name=""/>
              <p:cNvSpPr/>
              <p:nvPr/>
            </p:nvSpPr>
            <p:spPr>
              <a:xfrm>
                <a:off x="2906640" y="2239920"/>
                <a:ext cx="158760" cy="7776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0960" bIns="309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4757" name=""/>
          <p:cNvSpPr/>
          <p:nvPr/>
        </p:nvSpPr>
        <p:spPr>
          <a:xfrm>
            <a:off x="3822840" y="5749920"/>
            <a:ext cx="4708440" cy="942840"/>
          </a:xfrm>
          <a:prstGeom prst="bevel">
            <a:avLst>
              <a:gd name="adj" fmla="val 125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8" name=""/>
          <p:cNvSpPr/>
          <p:nvPr/>
        </p:nvSpPr>
        <p:spPr>
          <a:xfrm>
            <a:off x="4060080" y="5927760"/>
            <a:ext cx="424332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projects completed or underway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in over 30 countries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9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Today:  International Portfolio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pic>
        <p:nvPicPr>
          <p:cNvPr id="4760" name="" descr=""/>
          <p:cNvPicPr/>
          <p:nvPr/>
        </p:nvPicPr>
        <p:blipFill>
          <a:blip r:embed="rId1"/>
          <a:stretch/>
        </p:blipFill>
        <p:spPr>
          <a:xfrm>
            <a:off x="1585800" y="1066680"/>
            <a:ext cx="343080" cy="793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" name="ENE_C_WHI" descr=""/>
          <p:cNvPicPr/>
          <p:nvPr/>
        </p:nvPicPr>
        <p:blipFill>
          <a:blip r:embed="rId1"/>
          <a:stretch/>
        </p:blipFill>
        <p:spPr>
          <a:xfrm>
            <a:off x="4361040" y="262080"/>
            <a:ext cx="1582560" cy="158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62" name=""/>
          <p:cNvSpPr/>
          <p:nvPr/>
        </p:nvSpPr>
        <p:spPr>
          <a:xfrm>
            <a:off x="4132440" y="3051000"/>
            <a:ext cx="1866600" cy="130032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3" name=""/>
          <p:cNvSpPr/>
          <p:nvPr/>
        </p:nvSpPr>
        <p:spPr>
          <a:xfrm>
            <a:off x="6086520" y="3051000"/>
            <a:ext cx="1968480" cy="130032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4" name=""/>
          <p:cNvSpPr/>
          <p:nvPr/>
        </p:nvSpPr>
        <p:spPr>
          <a:xfrm>
            <a:off x="5981760" y="2314440"/>
            <a:ext cx="2173320" cy="40176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Communications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5" name=""/>
          <p:cNvSpPr/>
          <p:nvPr/>
        </p:nvSpPr>
        <p:spPr>
          <a:xfrm>
            <a:off x="4015800" y="4467240"/>
            <a:ext cx="199692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Outsourcing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 Commercial and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Industrial Customers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6" name=""/>
          <p:cNvSpPr/>
          <p:nvPr/>
        </p:nvSpPr>
        <p:spPr>
          <a:xfrm>
            <a:off x="195120" y="3051000"/>
            <a:ext cx="1866960" cy="130032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7" name=""/>
          <p:cNvSpPr/>
          <p:nvPr/>
        </p:nvSpPr>
        <p:spPr>
          <a:xfrm>
            <a:off x="2149560" y="3051000"/>
            <a:ext cx="1895400" cy="130032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8" name=""/>
          <p:cNvSpPr/>
          <p:nvPr/>
        </p:nvSpPr>
        <p:spPr>
          <a:xfrm>
            <a:off x="771480" y="2314440"/>
            <a:ext cx="4645080" cy="40176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4769" name=""/>
          <p:cNvCxnSpPr>
            <a:stCxn id="4766" idx="0"/>
            <a:endCxn id="4768" idx="2"/>
          </p:cNvCxnSpPr>
          <p:nvPr/>
        </p:nvCxnSpPr>
        <p:spPr>
          <a:xfrm flipH="1" flipV="1" rot="5400000">
            <a:off x="1943640" y="1900440"/>
            <a:ext cx="335520" cy="1966320"/>
          </a:xfrm>
          <a:prstGeom prst="bentConnector3">
            <a:avLst>
              <a:gd name="adj1" fmla="val 49731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4770" name=""/>
          <p:cNvCxnSpPr>
            <a:stCxn id="4767" idx="0"/>
            <a:endCxn id="4768" idx="2"/>
          </p:cNvCxnSpPr>
          <p:nvPr/>
        </p:nvCxnSpPr>
        <p:spPr>
          <a:xfrm flipH="1" flipV="1">
            <a:off x="3093840" y="2715840"/>
            <a:ext cx="3600" cy="335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4771" name=""/>
          <p:cNvCxnSpPr>
            <a:stCxn id="4762" idx="0"/>
            <a:endCxn id="4768" idx="2"/>
          </p:cNvCxnSpPr>
          <p:nvPr/>
        </p:nvCxnSpPr>
        <p:spPr>
          <a:xfrm flipV="1" rot="16200000">
            <a:off x="3912120" y="1897200"/>
            <a:ext cx="335520" cy="1972080"/>
          </a:xfrm>
          <a:prstGeom prst="bentConnector3">
            <a:avLst>
              <a:gd name="adj1" fmla="val 49731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4772" name=""/>
          <p:cNvCxnSpPr>
            <a:stCxn id="4768" idx="0"/>
          </p:cNvCxnSpPr>
          <p:nvPr/>
        </p:nvCxnSpPr>
        <p:spPr>
          <a:xfrm flipH="1" flipV="1" rot="5400000">
            <a:off x="3898440" y="1050480"/>
            <a:ext cx="459360" cy="2068920"/>
          </a:xfrm>
          <a:prstGeom prst="bentConnector3">
            <a:avLst>
              <a:gd name="adj1" fmla="val 49803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4773" name=""/>
          <p:cNvCxnSpPr>
            <a:stCxn id="4764" idx="0"/>
          </p:cNvCxnSpPr>
          <p:nvPr/>
        </p:nvCxnSpPr>
        <p:spPr>
          <a:xfrm flipV="1" rot="16200000">
            <a:off x="5886000" y="1131120"/>
            <a:ext cx="459360" cy="1907280"/>
          </a:xfrm>
          <a:prstGeom prst="bentConnector3">
            <a:avLst>
              <a:gd name="adj1" fmla="val 49803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4774" name=""/>
          <p:cNvCxnSpPr>
            <a:stCxn id="4763" idx="0"/>
            <a:endCxn id="4764" idx="2"/>
          </p:cNvCxnSpPr>
          <p:nvPr/>
        </p:nvCxnSpPr>
        <p:spPr>
          <a:xfrm flipH="1" flipV="1">
            <a:off x="7068240" y="2715840"/>
            <a:ext cx="2520" cy="335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4775" name=""/>
          <p:cNvSpPr/>
          <p:nvPr/>
        </p:nvSpPr>
        <p:spPr>
          <a:xfrm>
            <a:off x="195120" y="5313240"/>
            <a:ext cx="1865520" cy="58608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Traditional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6" name=""/>
          <p:cNvSpPr/>
          <p:nvPr/>
        </p:nvSpPr>
        <p:spPr>
          <a:xfrm>
            <a:off x="2149560" y="5313240"/>
            <a:ext cx="7956360" cy="58608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7" name=""/>
          <p:cNvSpPr/>
          <p:nvPr/>
        </p:nvSpPr>
        <p:spPr>
          <a:xfrm>
            <a:off x="8143920" y="3051000"/>
            <a:ext cx="1968480" cy="130032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4778" name=""/>
          <p:cNvCxnSpPr>
            <a:stCxn id="4777" idx="0"/>
          </p:cNvCxnSpPr>
          <p:nvPr/>
        </p:nvCxnSpPr>
        <p:spPr>
          <a:xfrm flipV="1" rot="16200000">
            <a:off x="6547320" y="469800"/>
            <a:ext cx="1195920" cy="3966480"/>
          </a:xfrm>
          <a:prstGeom prst="bentConnector3">
            <a:avLst>
              <a:gd name="adj1" fmla="val 80728"/>
            </a:avLst>
          </a:prstGeom>
          <a:ln w="9360">
            <a:solidFill>
              <a:srgbClr val="000000"/>
            </a:solidFill>
            <a:miter/>
          </a:ln>
        </p:spPr>
      </p:cxnSp>
      <p:sp>
        <p:nvSpPr>
          <p:cNvPr id="4779" name=""/>
          <p:cNvSpPr/>
          <p:nvPr/>
        </p:nvSpPr>
        <p:spPr>
          <a:xfrm>
            <a:off x="5220000" y="5948640"/>
            <a:ext cx="181440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International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(over 30 countries)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0" name=""/>
          <p:cNvSpPr/>
          <p:nvPr/>
        </p:nvSpPr>
        <p:spPr>
          <a:xfrm>
            <a:off x="6970680" y="3562200"/>
            <a:ext cx="2077920" cy="1125720"/>
          </a:xfrm>
          <a:prstGeom prst="bevel">
            <a:avLst>
              <a:gd name="adj" fmla="val 125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1" name=""/>
          <p:cNvSpPr/>
          <p:nvPr/>
        </p:nvSpPr>
        <p:spPr>
          <a:xfrm>
            <a:off x="6970680" y="5238720"/>
            <a:ext cx="2077920" cy="1125720"/>
          </a:xfrm>
          <a:prstGeom prst="bevel">
            <a:avLst>
              <a:gd name="adj" fmla="val 125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2" name=""/>
          <p:cNvSpPr/>
          <p:nvPr/>
        </p:nvSpPr>
        <p:spPr>
          <a:xfrm>
            <a:off x="6970680" y="2006640"/>
            <a:ext cx="2077920" cy="1125360"/>
          </a:xfrm>
          <a:prstGeom prst="bevel">
            <a:avLst>
              <a:gd name="adj" fmla="val 125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3" name=""/>
          <p:cNvSpPr/>
          <p:nvPr/>
        </p:nvSpPr>
        <p:spPr>
          <a:xfrm>
            <a:off x="1003320" y="1273320"/>
            <a:ext cx="170172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Traditional Suppliers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4" name=""/>
          <p:cNvSpPr/>
          <p:nvPr/>
        </p:nvSpPr>
        <p:spPr>
          <a:xfrm>
            <a:off x="4260960" y="5240160"/>
            <a:ext cx="1218960" cy="1109880"/>
          </a:xfrm>
          <a:custGeom>
            <a:avLst/>
            <a:gdLst/>
            <a:ahLst/>
            <a:rect l="l" t="t" r="r" b="b"/>
            <a:pathLst>
              <a:path w="600" h="654">
                <a:moveTo>
                  <a:pt x="0" y="62"/>
                </a:moveTo>
                <a:lnTo>
                  <a:pt x="0" y="654"/>
                </a:lnTo>
                <a:lnTo>
                  <a:pt x="600" y="654"/>
                </a:lnTo>
                <a:lnTo>
                  <a:pt x="600" y="0"/>
                </a:lnTo>
                <a:lnTo>
                  <a:pt x="0" y="62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5" name=""/>
          <p:cNvSpPr/>
          <p:nvPr/>
        </p:nvSpPr>
        <p:spPr>
          <a:xfrm>
            <a:off x="4260960" y="4564080"/>
            <a:ext cx="1218960" cy="1173240"/>
          </a:xfrm>
          <a:custGeom>
            <a:avLst/>
            <a:gdLst/>
            <a:ahLst/>
            <a:rect l="l" t="t" r="r" b="b"/>
            <a:pathLst>
              <a:path w="600" h="690">
                <a:moveTo>
                  <a:pt x="0" y="0"/>
                </a:moveTo>
                <a:lnTo>
                  <a:pt x="0" y="505"/>
                </a:lnTo>
                <a:lnTo>
                  <a:pt x="141" y="516"/>
                </a:lnTo>
                <a:cubicBezTo>
                  <a:pt x="141" y="516"/>
                  <a:pt x="170" y="513"/>
                  <a:pt x="177" y="543"/>
                </a:cubicBezTo>
                <a:cubicBezTo>
                  <a:pt x="177" y="572"/>
                  <a:pt x="160" y="594"/>
                  <a:pt x="160" y="594"/>
                </a:cubicBezTo>
                <a:cubicBezTo>
                  <a:pt x="160" y="594"/>
                  <a:pt x="146" y="618"/>
                  <a:pt x="153" y="639"/>
                </a:cubicBezTo>
                <a:cubicBezTo>
                  <a:pt x="158" y="666"/>
                  <a:pt x="184" y="677"/>
                  <a:pt x="184" y="677"/>
                </a:cubicBezTo>
                <a:cubicBezTo>
                  <a:pt x="184" y="677"/>
                  <a:pt x="230" y="690"/>
                  <a:pt x="270" y="684"/>
                </a:cubicBezTo>
                <a:cubicBezTo>
                  <a:pt x="308" y="683"/>
                  <a:pt x="330" y="666"/>
                  <a:pt x="330" y="666"/>
                </a:cubicBezTo>
                <a:cubicBezTo>
                  <a:pt x="344" y="656"/>
                  <a:pt x="356" y="643"/>
                  <a:pt x="354" y="625"/>
                </a:cubicBezTo>
                <a:cubicBezTo>
                  <a:pt x="352" y="607"/>
                  <a:pt x="325" y="576"/>
                  <a:pt x="320" y="560"/>
                </a:cubicBezTo>
                <a:cubicBezTo>
                  <a:pt x="320" y="560"/>
                  <a:pt x="314" y="545"/>
                  <a:pt x="322" y="528"/>
                </a:cubicBezTo>
                <a:cubicBezTo>
                  <a:pt x="338" y="510"/>
                  <a:pt x="356" y="509"/>
                  <a:pt x="356" y="509"/>
                </a:cubicBezTo>
                <a:lnTo>
                  <a:pt x="600" y="514"/>
                </a:lnTo>
                <a:lnTo>
                  <a:pt x="60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6" name=""/>
          <p:cNvSpPr/>
          <p:nvPr/>
        </p:nvSpPr>
        <p:spPr>
          <a:xfrm>
            <a:off x="4260960" y="3728880"/>
            <a:ext cx="1218960" cy="1195560"/>
          </a:xfrm>
          <a:custGeom>
            <a:avLst/>
            <a:gdLst/>
            <a:ahLst/>
            <a:rect l="l" t="t" r="r" b="b"/>
            <a:pathLst>
              <a:path w="602" h="704">
                <a:moveTo>
                  <a:pt x="0" y="63"/>
                </a:moveTo>
                <a:lnTo>
                  <a:pt x="0" y="522"/>
                </a:lnTo>
                <a:lnTo>
                  <a:pt x="143" y="536"/>
                </a:lnTo>
                <a:cubicBezTo>
                  <a:pt x="143" y="536"/>
                  <a:pt x="173" y="545"/>
                  <a:pt x="180" y="564"/>
                </a:cubicBezTo>
                <a:cubicBezTo>
                  <a:pt x="187" y="575"/>
                  <a:pt x="192" y="588"/>
                  <a:pt x="184" y="601"/>
                </a:cubicBezTo>
                <a:cubicBezTo>
                  <a:pt x="181" y="612"/>
                  <a:pt x="165" y="618"/>
                  <a:pt x="162" y="630"/>
                </a:cubicBezTo>
                <a:cubicBezTo>
                  <a:pt x="154" y="651"/>
                  <a:pt x="162" y="664"/>
                  <a:pt x="168" y="675"/>
                </a:cubicBezTo>
                <a:cubicBezTo>
                  <a:pt x="168" y="675"/>
                  <a:pt x="176" y="689"/>
                  <a:pt x="196" y="696"/>
                </a:cubicBezTo>
                <a:cubicBezTo>
                  <a:pt x="228" y="704"/>
                  <a:pt x="264" y="702"/>
                  <a:pt x="264" y="702"/>
                </a:cubicBezTo>
                <a:cubicBezTo>
                  <a:pt x="264" y="702"/>
                  <a:pt x="312" y="701"/>
                  <a:pt x="342" y="678"/>
                </a:cubicBezTo>
                <a:cubicBezTo>
                  <a:pt x="361" y="660"/>
                  <a:pt x="361" y="639"/>
                  <a:pt x="362" y="634"/>
                </a:cubicBezTo>
                <a:cubicBezTo>
                  <a:pt x="360" y="619"/>
                  <a:pt x="333" y="600"/>
                  <a:pt x="327" y="586"/>
                </a:cubicBezTo>
                <a:cubicBezTo>
                  <a:pt x="321" y="572"/>
                  <a:pt x="320" y="561"/>
                  <a:pt x="326" y="552"/>
                </a:cubicBezTo>
                <a:cubicBezTo>
                  <a:pt x="336" y="529"/>
                  <a:pt x="362" y="531"/>
                  <a:pt x="362" y="531"/>
                </a:cubicBezTo>
                <a:lnTo>
                  <a:pt x="602" y="540"/>
                </a:lnTo>
                <a:lnTo>
                  <a:pt x="602" y="0"/>
                </a:lnTo>
                <a:lnTo>
                  <a:pt x="0" y="63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7" name=""/>
          <p:cNvSpPr/>
          <p:nvPr/>
        </p:nvSpPr>
        <p:spPr>
          <a:xfrm>
            <a:off x="4260960" y="2538360"/>
            <a:ext cx="1220760" cy="1573200"/>
          </a:xfrm>
          <a:custGeom>
            <a:avLst/>
            <a:gdLst/>
            <a:ahLst/>
            <a:rect l="l" t="t" r="r" b="b"/>
            <a:pathLst>
              <a:path w="599" h="927">
                <a:moveTo>
                  <a:pt x="0" y="0"/>
                </a:moveTo>
                <a:lnTo>
                  <a:pt x="0" y="774"/>
                </a:lnTo>
                <a:lnTo>
                  <a:pt x="148" y="771"/>
                </a:lnTo>
                <a:cubicBezTo>
                  <a:pt x="148" y="771"/>
                  <a:pt x="172" y="769"/>
                  <a:pt x="184" y="781"/>
                </a:cubicBezTo>
                <a:cubicBezTo>
                  <a:pt x="190" y="793"/>
                  <a:pt x="187" y="807"/>
                  <a:pt x="187" y="807"/>
                </a:cubicBezTo>
                <a:lnTo>
                  <a:pt x="163" y="846"/>
                </a:lnTo>
                <a:cubicBezTo>
                  <a:pt x="159" y="860"/>
                  <a:pt x="157" y="877"/>
                  <a:pt x="165" y="889"/>
                </a:cubicBezTo>
                <a:cubicBezTo>
                  <a:pt x="180" y="906"/>
                  <a:pt x="208" y="917"/>
                  <a:pt x="208" y="917"/>
                </a:cubicBezTo>
                <a:cubicBezTo>
                  <a:pt x="224" y="927"/>
                  <a:pt x="257" y="926"/>
                  <a:pt x="257" y="926"/>
                </a:cubicBezTo>
                <a:cubicBezTo>
                  <a:pt x="307" y="924"/>
                  <a:pt x="330" y="894"/>
                  <a:pt x="330" y="894"/>
                </a:cubicBezTo>
                <a:cubicBezTo>
                  <a:pt x="345" y="882"/>
                  <a:pt x="350" y="864"/>
                  <a:pt x="345" y="848"/>
                </a:cubicBezTo>
                <a:cubicBezTo>
                  <a:pt x="334" y="826"/>
                  <a:pt x="312" y="805"/>
                  <a:pt x="312" y="805"/>
                </a:cubicBezTo>
                <a:cubicBezTo>
                  <a:pt x="305" y="793"/>
                  <a:pt x="297" y="799"/>
                  <a:pt x="300" y="778"/>
                </a:cubicBezTo>
                <a:cubicBezTo>
                  <a:pt x="300" y="764"/>
                  <a:pt x="321" y="761"/>
                  <a:pt x="321" y="761"/>
                </a:cubicBezTo>
                <a:lnTo>
                  <a:pt x="599" y="752"/>
                </a:lnTo>
                <a:lnTo>
                  <a:pt x="599" y="3"/>
                </a:lnTo>
                <a:lnTo>
                  <a:pt x="0" y="0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8" name=""/>
          <p:cNvSpPr/>
          <p:nvPr/>
        </p:nvSpPr>
        <p:spPr>
          <a:xfrm>
            <a:off x="4260960" y="2021040"/>
            <a:ext cx="1217520" cy="938160"/>
          </a:xfrm>
          <a:custGeom>
            <a:avLst/>
            <a:gdLst/>
            <a:ahLst/>
            <a:rect l="l" t="t" r="r" b="b"/>
            <a:pathLst>
              <a:path w="597" h="552">
                <a:moveTo>
                  <a:pt x="0" y="0"/>
                </a:moveTo>
                <a:lnTo>
                  <a:pt x="0" y="516"/>
                </a:lnTo>
                <a:lnTo>
                  <a:pt x="180" y="503"/>
                </a:lnTo>
                <a:cubicBezTo>
                  <a:pt x="216" y="498"/>
                  <a:pt x="209" y="496"/>
                  <a:pt x="216" y="488"/>
                </a:cubicBezTo>
                <a:cubicBezTo>
                  <a:pt x="225" y="482"/>
                  <a:pt x="231" y="465"/>
                  <a:pt x="225" y="455"/>
                </a:cubicBezTo>
                <a:cubicBezTo>
                  <a:pt x="223" y="426"/>
                  <a:pt x="205" y="426"/>
                  <a:pt x="213" y="393"/>
                </a:cubicBezTo>
                <a:cubicBezTo>
                  <a:pt x="217" y="369"/>
                  <a:pt x="237" y="360"/>
                  <a:pt x="237" y="360"/>
                </a:cubicBezTo>
                <a:cubicBezTo>
                  <a:pt x="253" y="352"/>
                  <a:pt x="273" y="339"/>
                  <a:pt x="307" y="343"/>
                </a:cubicBezTo>
                <a:cubicBezTo>
                  <a:pt x="352" y="346"/>
                  <a:pt x="363" y="358"/>
                  <a:pt x="379" y="369"/>
                </a:cubicBezTo>
                <a:cubicBezTo>
                  <a:pt x="395" y="380"/>
                  <a:pt x="399" y="393"/>
                  <a:pt x="400" y="407"/>
                </a:cubicBezTo>
                <a:cubicBezTo>
                  <a:pt x="402" y="423"/>
                  <a:pt x="401" y="436"/>
                  <a:pt x="387" y="451"/>
                </a:cubicBezTo>
                <a:cubicBezTo>
                  <a:pt x="353" y="468"/>
                  <a:pt x="348" y="494"/>
                  <a:pt x="348" y="494"/>
                </a:cubicBezTo>
                <a:cubicBezTo>
                  <a:pt x="344" y="508"/>
                  <a:pt x="355" y="526"/>
                  <a:pt x="364" y="536"/>
                </a:cubicBezTo>
                <a:cubicBezTo>
                  <a:pt x="379" y="552"/>
                  <a:pt x="405" y="552"/>
                  <a:pt x="405" y="552"/>
                </a:cubicBezTo>
                <a:lnTo>
                  <a:pt x="597" y="539"/>
                </a:lnTo>
                <a:lnTo>
                  <a:pt x="597" y="2"/>
                </a:lnTo>
                <a:lnTo>
                  <a:pt x="0" y="0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9" name=""/>
          <p:cNvSpPr/>
          <p:nvPr/>
        </p:nvSpPr>
        <p:spPr>
          <a:xfrm rot="16203600">
            <a:off x="3877560" y="3782160"/>
            <a:ext cx="4208400" cy="790560"/>
          </a:xfrm>
          <a:custGeom>
            <a:avLst/>
            <a:gdLst/>
            <a:ahLst/>
            <a:rect l="l" t="t" r="r" b="b"/>
            <a:pathLst>
              <a:path w="3507" h="388">
                <a:moveTo>
                  <a:pt x="0" y="4"/>
                </a:moveTo>
                <a:lnTo>
                  <a:pt x="1724" y="387"/>
                </a:lnTo>
                <a:lnTo>
                  <a:pt x="3506" y="0"/>
                </a:lnTo>
                <a:lnTo>
                  <a:pt x="125" y="1"/>
                </a:lnTo>
              </a:path>
            </a:pathLst>
          </a:custGeom>
          <a:gradFill rotWithShape="0">
            <a:gsLst>
              <a:gs pos="0">
                <a:srgbClr val="fefefe"/>
              </a:gs>
              <a:gs pos="100000">
                <a:srgbClr val="4d4d4d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0" name=""/>
          <p:cNvSpPr/>
          <p:nvPr/>
        </p:nvSpPr>
        <p:spPr>
          <a:xfrm>
            <a:off x="4490640" y="2166840"/>
            <a:ext cx="7740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Commodity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1" name=""/>
          <p:cNvSpPr/>
          <p:nvPr/>
        </p:nvSpPr>
        <p:spPr>
          <a:xfrm>
            <a:off x="4398840" y="3144960"/>
            <a:ext cx="951120" cy="3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 Information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2" name=""/>
          <p:cNvSpPr/>
          <p:nvPr/>
        </p:nvSpPr>
        <p:spPr>
          <a:xfrm>
            <a:off x="4482360" y="5884920"/>
            <a:ext cx="7740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Capital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3" name=""/>
          <p:cNvSpPr/>
          <p:nvPr/>
        </p:nvSpPr>
        <p:spPr>
          <a:xfrm>
            <a:off x="4469760" y="4195800"/>
            <a:ext cx="80928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 Asset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4" name=""/>
          <p:cNvSpPr/>
          <p:nvPr/>
        </p:nvSpPr>
        <p:spPr>
          <a:xfrm>
            <a:off x="4490640" y="5019840"/>
            <a:ext cx="7740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Facilities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5" name=""/>
          <p:cNvSpPr/>
          <p:nvPr/>
        </p:nvSpPr>
        <p:spPr>
          <a:xfrm>
            <a:off x="7507440" y="2338560"/>
            <a:ext cx="99360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6" name=""/>
          <p:cNvSpPr/>
          <p:nvPr/>
        </p:nvSpPr>
        <p:spPr>
          <a:xfrm>
            <a:off x="968400" y="5073480"/>
            <a:ext cx="1782720" cy="26208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7" name=""/>
          <p:cNvSpPr/>
          <p:nvPr/>
        </p:nvSpPr>
        <p:spPr>
          <a:xfrm>
            <a:off x="1406880" y="5111640"/>
            <a:ext cx="89640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Consultants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8" name=""/>
          <p:cNvSpPr/>
          <p:nvPr/>
        </p:nvSpPr>
        <p:spPr>
          <a:xfrm>
            <a:off x="968400" y="2370240"/>
            <a:ext cx="1782720" cy="261720"/>
          </a:xfrm>
          <a:prstGeom prst="rect">
            <a:avLst/>
          </a:prstGeom>
          <a:solidFill>
            <a:srgbClr val="004be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9" name=""/>
          <p:cNvSpPr/>
          <p:nvPr/>
        </p:nvSpPr>
        <p:spPr>
          <a:xfrm>
            <a:off x="1235160" y="2395440"/>
            <a:ext cx="12409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Software Vendors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0" name=""/>
          <p:cNvSpPr/>
          <p:nvPr/>
        </p:nvSpPr>
        <p:spPr>
          <a:xfrm>
            <a:off x="968400" y="2705040"/>
            <a:ext cx="1782720" cy="262080"/>
          </a:xfrm>
          <a:prstGeom prst="rect">
            <a:avLst/>
          </a:prstGeom>
          <a:solidFill>
            <a:srgbClr val="c200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1" name=""/>
          <p:cNvSpPr/>
          <p:nvPr/>
        </p:nvSpPr>
        <p:spPr>
          <a:xfrm>
            <a:off x="1119240" y="2728800"/>
            <a:ext cx="15220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Control Manufacturers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2" name=""/>
          <p:cNvSpPr/>
          <p:nvPr/>
        </p:nvSpPr>
        <p:spPr>
          <a:xfrm>
            <a:off x="968400" y="3049560"/>
            <a:ext cx="1782720" cy="262080"/>
          </a:xfrm>
          <a:prstGeom prst="rect">
            <a:avLst/>
          </a:prstGeom>
          <a:solidFill>
            <a:srgbClr val="c200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3" name=""/>
          <p:cNvSpPr/>
          <p:nvPr/>
        </p:nvSpPr>
        <p:spPr>
          <a:xfrm>
            <a:off x="1425600" y="3087720"/>
            <a:ext cx="7840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Architects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4" name=""/>
          <p:cNvSpPr/>
          <p:nvPr/>
        </p:nvSpPr>
        <p:spPr>
          <a:xfrm>
            <a:off x="968400" y="3382920"/>
            <a:ext cx="1782720" cy="262080"/>
          </a:xfrm>
          <a:prstGeom prst="rect">
            <a:avLst/>
          </a:prstGeom>
          <a:solidFill>
            <a:srgbClr val="c200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5" name=""/>
          <p:cNvSpPr/>
          <p:nvPr/>
        </p:nvSpPr>
        <p:spPr>
          <a:xfrm>
            <a:off x="1479960" y="3421080"/>
            <a:ext cx="7772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Engineers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6" name=""/>
          <p:cNvSpPr/>
          <p:nvPr/>
        </p:nvSpPr>
        <p:spPr>
          <a:xfrm>
            <a:off x="968400" y="4052880"/>
            <a:ext cx="1782720" cy="2635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7" name=""/>
          <p:cNvSpPr/>
          <p:nvPr/>
        </p:nvSpPr>
        <p:spPr>
          <a:xfrm>
            <a:off x="1078200" y="4076640"/>
            <a:ext cx="15994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Mechanical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8" name=""/>
          <p:cNvSpPr/>
          <p:nvPr/>
        </p:nvSpPr>
        <p:spPr>
          <a:xfrm>
            <a:off x="968400" y="4726080"/>
            <a:ext cx="1782720" cy="2617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9" name=""/>
          <p:cNvSpPr/>
          <p:nvPr/>
        </p:nvSpPr>
        <p:spPr>
          <a:xfrm>
            <a:off x="1109160" y="4764240"/>
            <a:ext cx="150120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HVAC Svc Companies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0" name=""/>
          <p:cNvSpPr/>
          <p:nvPr/>
        </p:nvSpPr>
        <p:spPr>
          <a:xfrm>
            <a:off x="968400" y="3722760"/>
            <a:ext cx="1782720" cy="260280"/>
          </a:xfrm>
          <a:prstGeom prst="rect">
            <a:avLst/>
          </a:prstGeom>
          <a:solidFill>
            <a:srgbClr val="c200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1" name=""/>
          <p:cNvSpPr/>
          <p:nvPr/>
        </p:nvSpPr>
        <p:spPr>
          <a:xfrm>
            <a:off x="998640" y="3751200"/>
            <a:ext cx="17258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Equipment Manufacturers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2" name=""/>
          <p:cNvSpPr/>
          <p:nvPr/>
        </p:nvSpPr>
        <p:spPr>
          <a:xfrm>
            <a:off x="968400" y="5416560"/>
            <a:ext cx="1782720" cy="2635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3" name=""/>
          <p:cNvSpPr/>
          <p:nvPr/>
        </p:nvSpPr>
        <p:spPr>
          <a:xfrm>
            <a:off x="1125720" y="5442120"/>
            <a:ext cx="14731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Specialty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4" name=""/>
          <p:cNvSpPr/>
          <p:nvPr/>
        </p:nvSpPr>
        <p:spPr>
          <a:xfrm>
            <a:off x="966960" y="2035080"/>
            <a:ext cx="1782720" cy="262080"/>
          </a:xfrm>
          <a:prstGeom prst="rect">
            <a:avLst/>
          </a:prstGeom>
          <a:solidFill>
            <a:srgbClr val="91168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5" name=""/>
          <p:cNvSpPr/>
          <p:nvPr/>
        </p:nvSpPr>
        <p:spPr>
          <a:xfrm>
            <a:off x="1544760" y="2073240"/>
            <a:ext cx="6224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Utilities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6" name=""/>
          <p:cNvSpPr/>
          <p:nvPr/>
        </p:nvSpPr>
        <p:spPr>
          <a:xfrm>
            <a:off x="968400" y="6094440"/>
            <a:ext cx="1782720" cy="262080"/>
          </a:xfrm>
          <a:prstGeom prst="rect">
            <a:avLst/>
          </a:prstGeom>
          <a:solidFill>
            <a:srgbClr val="00822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7" name=""/>
          <p:cNvSpPr/>
          <p:nvPr/>
        </p:nvSpPr>
        <p:spPr>
          <a:xfrm>
            <a:off x="1275120" y="6118200"/>
            <a:ext cx="119196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Internal Treasury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8" name=""/>
          <p:cNvSpPr/>
          <p:nvPr/>
        </p:nvSpPr>
        <p:spPr>
          <a:xfrm>
            <a:off x="968400" y="5757840"/>
            <a:ext cx="1782720" cy="262080"/>
          </a:xfrm>
          <a:prstGeom prst="rect">
            <a:avLst/>
          </a:prstGeom>
          <a:solidFill>
            <a:srgbClr val="00822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9" name=""/>
          <p:cNvSpPr/>
          <p:nvPr/>
        </p:nvSpPr>
        <p:spPr>
          <a:xfrm>
            <a:off x="1535760" y="5783400"/>
            <a:ext cx="6577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Lenders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0" name=""/>
          <p:cNvSpPr/>
          <p:nvPr/>
        </p:nvSpPr>
        <p:spPr>
          <a:xfrm>
            <a:off x="968400" y="4386240"/>
            <a:ext cx="1782720" cy="2635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1" name=""/>
          <p:cNvSpPr/>
          <p:nvPr/>
        </p:nvSpPr>
        <p:spPr>
          <a:xfrm>
            <a:off x="1125360" y="4424400"/>
            <a:ext cx="14803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Electrical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2" name=""/>
          <p:cNvSpPr/>
          <p:nvPr/>
        </p:nvSpPr>
        <p:spPr>
          <a:xfrm rot="16203600">
            <a:off x="1109880" y="3767040"/>
            <a:ext cx="4381200" cy="905040"/>
          </a:xfrm>
          <a:custGeom>
            <a:avLst/>
            <a:gdLst/>
            <a:ahLst/>
            <a:rect l="l" t="t" r="r" b="b"/>
            <a:pathLst>
              <a:path w="3507" h="388">
                <a:moveTo>
                  <a:pt x="0" y="4"/>
                </a:moveTo>
                <a:lnTo>
                  <a:pt x="1724" y="387"/>
                </a:lnTo>
                <a:lnTo>
                  <a:pt x="3506" y="0"/>
                </a:lnTo>
                <a:lnTo>
                  <a:pt x="125" y="1"/>
                </a:lnTo>
              </a:path>
            </a:pathLst>
          </a:custGeom>
          <a:gradFill rotWithShape="0">
            <a:gsLst>
              <a:gs pos="0">
                <a:srgbClr val="fefefe"/>
              </a:gs>
              <a:gs pos="100000">
                <a:srgbClr val="4d4d4d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3" name=""/>
          <p:cNvSpPr/>
          <p:nvPr/>
        </p:nvSpPr>
        <p:spPr>
          <a:xfrm>
            <a:off x="7234200" y="3835440"/>
            <a:ext cx="153828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Conditioned Air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4" name=""/>
          <p:cNvSpPr/>
          <p:nvPr/>
        </p:nvSpPr>
        <p:spPr>
          <a:xfrm>
            <a:off x="7234200" y="5494320"/>
            <a:ext cx="153828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Managed Facilities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5" name=""/>
          <p:cNvSpPr/>
          <p:nvPr/>
        </p:nvSpPr>
        <p:spPr>
          <a:xfrm>
            <a:off x="3902040" y="1565280"/>
            <a:ext cx="19623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6" name=""/>
          <p:cNvSpPr/>
          <p:nvPr/>
        </p:nvSpPr>
        <p:spPr>
          <a:xfrm>
            <a:off x="7027920" y="1218960"/>
            <a:ext cx="196200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Customer Needs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7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Total Energy Outsourcing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8" name="PlaceHolder 1"/>
          <p:cNvSpPr>
            <a:spLocks noGrp="1"/>
          </p:cNvSpPr>
          <p:nvPr>
            <p:ph type="title"/>
          </p:nvPr>
        </p:nvSpPr>
        <p:spPr>
          <a:xfrm>
            <a:off x="181080" y="133200"/>
            <a:ext cx="9936000" cy="804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Energy Services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graphicFrame>
        <p:nvGraphicFramePr>
          <p:cNvPr id="4829" name=""/>
          <p:cNvGraphicFramePr/>
          <p:nvPr/>
        </p:nvGraphicFramePr>
        <p:xfrm>
          <a:off x="777960" y="1558800"/>
          <a:ext cx="3851280" cy="455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83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77960" y="1558800"/>
                    <a:ext cx="3851280" cy="455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31" name=""/>
          <p:cNvSpPr/>
          <p:nvPr/>
        </p:nvSpPr>
        <p:spPr>
          <a:xfrm>
            <a:off x="1349280" y="1314360"/>
            <a:ext cx="270036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Annual Contract Value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(Billions)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2" name=""/>
          <p:cNvSpPr/>
          <p:nvPr/>
        </p:nvSpPr>
        <p:spPr>
          <a:xfrm>
            <a:off x="5462640" y="1257480"/>
            <a:ext cx="4240080" cy="50814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3" name=""/>
          <p:cNvSpPr/>
          <p:nvPr/>
        </p:nvSpPr>
        <p:spPr>
          <a:xfrm>
            <a:off x="3738600" y="188604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$16.0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4" name=""/>
          <p:cNvSpPr/>
          <p:nvPr/>
        </p:nvSpPr>
        <p:spPr>
          <a:xfrm>
            <a:off x="2895840" y="367812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$8.5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5" name=""/>
          <p:cNvSpPr/>
          <p:nvPr/>
        </p:nvSpPr>
        <p:spPr>
          <a:xfrm>
            <a:off x="1989360" y="480996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$3.8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6" name=""/>
          <p:cNvSpPr/>
          <p:nvPr/>
        </p:nvSpPr>
        <p:spPr>
          <a:xfrm>
            <a:off x="1082880" y="545472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$1.2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7" name=""/>
          <p:cNvSpPr/>
          <p:nvPr/>
        </p:nvSpPr>
        <p:spPr>
          <a:xfrm>
            <a:off x="3736440" y="5994360"/>
            <a:ext cx="696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8" name=""/>
          <p:cNvSpPr/>
          <p:nvPr/>
        </p:nvSpPr>
        <p:spPr>
          <a:xfrm>
            <a:off x="2882880" y="599436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9" name=""/>
          <p:cNvSpPr/>
          <p:nvPr/>
        </p:nvSpPr>
        <p:spPr>
          <a:xfrm>
            <a:off x="1978200" y="599436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0" name=""/>
          <p:cNvSpPr/>
          <p:nvPr/>
        </p:nvSpPr>
        <p:spPr>
          <a:xfrm>
            <a:off x="1073160" y="599436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841" name=""/>
          <p:cNvGraphicFramePr/>
          <p:nvPr/>
        </p:nvGraphicFramePr>
        <p:xfrm>
          <a:off x="5659560" y="1523880"/>
          <a:ext cx="3860640" cy="5081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84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659560" y="1523880"/>
                    <a:ext cx="3860640" cy="5081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43" name=""/>
          <p:cNvSpPr/>
          <p:nvPr/>
        </p:nvSpPr>
        <p:spPr>
          <a:xfrm>
            <a:off x="8696880" y="188424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$75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4" name=""/>
          <p:cNvSpPr/>
          <p:nvPr/>
        </p:nvSpPr>
        <p:spPr>
          <a:xfrm>
            <a:off x="7765920" y="3294000"/>
            <a:ext cx="5968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($68)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5" name=""/>
          <p:cNvSpPr/>
          <p:nvPr/>
        </p:nvSpPr>
        <p:spPr>
          <a:xfrm>
            <a:off x="6799320" y="3294000"/>
            <a:ext cx="695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($119)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6" name=""/>
          <p:cNvSpPr/>
          <p:nvPr/>
        </p:nvSpPr>
        <p:spPr>
          <a:xfrm>
            <a:off x="5894280" y="3294000"/>
            <a:ext cx="695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($107)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7" name=""/>
          <p:cNvSpPr/>
          <p:nvPr/>
        </p:nvSpPr>
        <p:spPr>
          <a:xfrm>
            <a:off x="8608680" y="5994360"/>
            <a:ext cx="696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8" name=""/>
          <p:cNvSpPr/>
          <p:nvPr/>
        </p:nvSpPr>
        <p:spPr>
          <a:xfrm>
            <a:off x="7766280" y="599436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9" name=""/>
          <p:cNvSpPr/>
          <p:nvPr/>
        </p:nvSpPr>
        <p:spPr>
          <a:xfrm>
            <a:off x="6862680" y="599436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0" name=""/>
          <p:cNvSpPr/>
          <p:nvPr/>
        </p:nvSpPr>
        <p:spPr>
          <a:xfrm>
            <a:off x="5959440" y="599436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1" name=""/>
          <p:cNvSpPr/>
          <p:nvPr/>
        </p:nvSpPr>
        <p:spPr>
          <a:xfrm>
            <a:off x="619200" y="1257480"/>
            <a:ext cx="4240080" cy="50814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2" name=""/>
          <p:cNvSpPr/>
          <p:nvPr/>
        </p:nvSpPr>
        <p:spPr>
          <a:xfrm>
            <a:off x="6261120" y="1314360"/>
            <a:ext cx="270036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Profitability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Energy Services - National Network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pic>
        <p:nvPicPr>
          <p:cNvPr id="4854" name="" descr=""/>
          <p:cNvPicPr/>
          <p:nvPr/>
        </p:nvPicPr>
        <p:blipFill>
          <a:blip r:embed="rId1"/>
          <a:srcRect l="0" t="0" r="0" b="26925"/>
          <a:stretch/>
        </p:blipFill>
        <p:spPr>
          <a:xfrm>
            <a:off x="1173240" y="990720"/>
            <a:ext cx="7943760" cy="483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55" name=""/>
          <p:cNvSpPr/>
          <p:nvPr/>
        </p:nvSpPr>
        <p:spPr>
          <a:xfrm>
            <a:off x="2279520" y="5699160"/>
            <a:ext cx="13680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6" name=""/>
          <p:cNvSpPr/>
          <p:nvPr/>
        </p:nvSpPr>
        <p:spPr>
          <a:xfrm>
            <a:off x="468360" y="5083200"/>
            <a:ext cx="120600" cy="120600"/>
          </a:xfrm>
          <a:custGeom>
            <a:avLst/>
            <a:gdLst/>
            <a:ahLst/>
            <a:rect l="l" t="t" r="r" b="b"/>
            <a:pathLst>
              <a:path w="76" h="76">
                <a:moveTo>
                  <a:pt x="32" y="0"/>
                </a:moveTo>
                <a:lnTo>
                  <a:pt x="0" y="76"/>
                </a:lnTo>
                <a:lnTo>
                  <a:pt x="76" y="76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7" name=""/>
          <p:cNvSpPr/>
          <p:nvPr/>
        </p:nvSpPr>
        <p:spPr>
          <a:xfrm>
            <a:off x="431640" y="5315040"/>
            <a:ext cx="171720" cy="171360"/>
          </a:xfrm>
          <a:custGeom>
            <a:avLst/>
            <a:gdLst/>
            <a:ahLst/>
            <a:rect l="l" t="t" r="r" b="b"/>
            <a:pathLst>
              <a:path w="108" h="108">
                <a:moveTo>
                  <a:pt x="108" y="54"/>
                </a:moveTo>
                <a:lnTo>
                  <a:pt x="97" y="44"/>
                </a:lnTo>
                <a:lnTo>
                  <a:pt x="108" y="33"/>
                </a:lnTo>
                <a:lnTo>
                  <a:pt x="87" y="33"/>
                </a:lnTo>
                <a:lnTo>
                  <a:pt x="97" y="11"/>
                </a:lnTo>
                <a:lnTo>
                  <a:pt x="76" y="22"/>
                </a:lnTo>
                <a:lnTo>
                  <a:pt x="76" y="0"/>
                </a:lnTo>
                <a:lnTo>
                  <a:pt x="65" y="11"/>
                </a:lnTo>
                <a:lnTo>
                  <a:pt x="54" y="0"/>
                </a:lnTo>
                <a:lnTo>
                  <a:pt x="54" y="11"/>
                </a:lnTo>
                <a:lnTo>
                  <a:pt x="33" y="0"/>
                </a:lnTo>
                <a:lnTo>
                  <a:pt x="33" y="22"/>
                </a:lnTo>
                <a:lnTo>
                  <a:pt x="22" y="11"/>
                </a:lnTo>
                <a:lnTo>
                  <a:pt x="22" y="33"/>
                </a:lnTo>
                <a:lnTo>
                  <a:pt x="11" y="33"/>
                </a:lnTo>
                <a:lnTo>
                  <a:pt x="22" y="44"/>
                </a:lnTo>
                <a:lnTo>
                  <a:pt x="0" y="54"/>
                </a:lnTo>
                <a:lnTo>
                  <a:pt x="22" y="65"/>
                </a:lnTo>
                <a:lnTo>
                  <a:pt x="11" y="76"/>
                </a:lnTo>
                <a:lnTo>
                  <a:pt x="22" y="76"/>
                </a:lnTo>
                <a:lnTo>
                  <a:pt x="22" y="97"/>
                </a:lnTo>
                <a:lnTo>
                  <a:pt x="33" y="87"/>
                </a:lnTo>
                <a:lnTo>
                  <a:pt x="33" y="108"/>
                </a:lnTo>
                <a:lnTo>
                  <a:pt x="54" y="97"/>
                </a:lnTo>
                <a:lnTo>
                  <a:pt x="54" y="108"/>
                </a:lnTo>
                <a:lnTo>
                  <a:pt x="65" y="97"/>
                </a:lnTo>
                <a:lnTo>
                  <a:pt x="76" y="108"/>
                </a:lnTo>
                <a:lnTo>
                  <a:pt x="76" y="87"/>
                </a:lnTo>
                <a:lnTo>
                  <a:pt x="97" y="97"/>
                </a:lnTo>
                <a:lnTo>
                  <a:pt x="87" y="76"/>
                </a:lnTo>
                <a:lnTo>
                  <a:pt x="108" y="76"/>
                </a:lnTo>
                <a:lnTo>
                  <a:pt x="97" y="65"/>
                </a:lnTo>
                <a:lnTo>
                  <a:pt x="108" y="54"/>
                </a:lnTo>
                <a:close/>
              </a:path>
            </a:pathLst>
          </a:custGeom>
          <a:solidFill>
            <a:srgbClr val="9900cc"/>
          </a:solidFill>
          <a:ln cap="rnd"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8" name=""/>
          <p:cNvSpPr/>
          <p:nvPr/>
        </p:nvSpPr>
        <p:spPr>
          <a:xfrm>
            <a:off x="431640" y="5627520"/>
            <a:ext cx="154080" cy="154080"/>
          </a:xfrm>
          <a:prstGeom prst="rect">
            <a:avLst/>
          </a:prstGeom>
          <a:solidFill>
            <a:srgbClr val="004be9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9" name=""/>
          <p:cNvSpPr/>
          <p:nvPr/>
        </p:nvSpPr>
        <p:spPr>
          <a:xfrm>
            <a:off x="415800" y="4792680"/>
            <a:ext cx="222480" cy="222120"/>
          </a:xfrm>
          <a:custGeom>
            <a:avLst/>
            <a:gdLst/>
            <a:ahLst/>
            <a:rect l="l" t="t" r="r" b="b"/>
            <a:pathLst>
              <a:path w="140" h="140">
                <a:moveTo>
                  <a:pt x="75" y="0"/>
                </a:moveTo>
                <a:lnTo>
                  <a:pt x="53" y="54"/>
                </a:lnTo>
                <a:lnTo>
                  <a:pt x="0" y="54"/>
                </a:lnTo>
                <a:lnTo>
                  <a:pt x="43" y="86"/>
                </a:lnTo>
                <a:lnTo>
                  <a:pt x="21" y="140"/>
                </a:lnTo>
                <a:lnTo>
                  <a:pt x="75" y="108"/>
                </a:lnTo>
                <a:lnTo>
                  <a:pt x="118" y="140"/>
                </a:lnTo>
                <a:lnTo>
                  <a:pt x="97" y="86"/>
                </a:lnTo>
                <a:lnTo>
                  <a:pt x="140" y="54"/>
                </a:lnTo>
                <a:lnTo>
                  <a:pt x="86" y="54"/>
                </a:lnTo>
                <a:lnTo>
                  <a:pt x="75" y="0"/>
                </a:lnTo>
                <a:close/>
              </a:path>
            </a:pathLst>
          </a:custGeom>
          <a:solidFill>
            <a:srgbClr val="c20017"/>
          </a:solidFill>
          <a:ln cap="rnd"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0" name=""/>
          <p:cNvSpPr/>
          <p:nvPr/>
        </p:nvSpPr>
        <p:spPr>
          <a:xfrm>
            <a:off x="675720" y="4843440"/>
            <a:ext cx="8301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Offices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1" name=""/>
          <p:cNvSpPr/>
          <p:nvPr/>
        </p:nvSpPr>
        <p:spPr>
          <a:xfrm>
            <a:off x="667800" y="5100480"/>
            <a:ext cx="879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HVAC  Service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2" name=""/>
          <p:cNvSpPr/>
          <p:nvPr/>
        </p:nvSpPr>
        <p:spPr>
          <a:xfrm>
            <a:off x="689040" y="5340240"/>
            <a:ext cx="1244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Facility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3" name=""/>
          <p:cNvSpPr/>
          <p:nvPr/>
        </p:nvSpPr>
        <p:spPr>
          <a:xfrm>
            <a:off x="664920" y="5557680"/>
            <a:ext cx="14979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System Design &amp;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4" name=""/>
          <p:cNvSpPr/>
          <p:nvPr/>
        </p:nvSpPr>
        <p:spPr>
          <a:xfrm>
            <a:off x="689040" y="5716440"/>
            <a:ext cx="6685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Installation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5" name=""/>
          <p:cNvSpPr/>
          <p:nvPr/>
        </p:nvSpPr>
        <p:spPr>
          <a:xfrm>
            <a:off x="668520" y="5940360"/>
            <a:ext cx="9284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Customer Sites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6" name=""/>
          <p:cNvSpPr/>
          <p:nvPr/>
        </p:nvSpPr>
        <p:spPr>
          <a:xfrm>
            <a:off x="439560" y="5931000"/>
            <a:ext cx="158760" cy="149040"/>
          </a:xfrm>
          <a:prstGeom prst="ellipse">
            <a:avLst/>
          </a:prstGeom>
          <a:solidFill>
            <a:srgbClr val="e9ad17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7" name=""/>
          <p:cNvSpPr/>
          <p:nvPr/>
        </p:nvSpPr>
        <p:spPr>
          <a:xfrm>
            <a:off x="304920" y="4724280"/>
            <a:ext cx="1955520" cy="1460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8" name=""/>
          <p:cNvSpPr/>
          <p:nvPr/>
        </p:nvSpPr>
        <p:spPr>
          <a:xfrm rot="2700000">
            <a:off x="3124440" y="5843160"/>
            <a:ext cx="136440" cy="13680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9" name=""/>
          <p:cNvSpPr/>
          <p:nvPr/>
        </p:nvSpPr>
        <p:spPr>
          <a:xfrm>
            <a:off x="3247920" y="5715000"/>
            <a:ext cx="5715000" cy="105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$16 Billion in contracts expected by YE-2000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16,500 total facilities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 billion square feet of managed space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0" name=""/>
          <p:cNvSpPr/>
          <p:nvPr/>
        </p:nvSpPr>
        <p:spPr>
          <a:xfrm rot="2700000">
            <a:off x="3124440" y="6168600"/>
            <a:ext cx="136440" cy="13680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1" name=""/>
          <p:cNvSpPr/>
          <p:nvPr/>
        </p:nvSpPr>
        <p:spPr>
          <a:xfrm rot="2700000">
            <a:off x="3124440" y="6494040"/>
            <a:ext cx="136440" cy="13680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"/>
          <p:cNvSpPr/>
          <p:nvPr/>
        </p:nvSpPr>
        <p:spPr>
          <a:xfrm rot="19618200">
            <a:off x="-496440" y="1407600"/>
            <a:ext cx="11590200" cy="3808440"/>
          </a:xfrm>
          <a:prstGeom prst="rightArrow">
            <a:avLst>
              <a:gd name="adj1" fmla="val 50000"/>
              <a:gd name="adj2" fmla="val 76082"/>
            </a:avLst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" name=""/>
          <p:cNvSpPr/>
          <p:nvPr/>
        </p:nvSpPr>
        <p:spPr>
          <a:xfrm>
            <a:off x="228600" y="1082520"/>
            <a:ext cx="4930920" cy="83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Visions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to Date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" name=""/>
          <p:cNvSpPr/>
          <p:nvPr/>
        </p:nvSpPr>
        <p:spPr>
          <a:xfrm>
            <a:off x="423720" y="5145120"/>
            <a:ext cx="306396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Become the Premier Integrated Natural Gas Company in North America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(1986-1989)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" name=""/>
          <p:cNvSpPr/>
          <p:nvPr/>
        </p:nvSpPr>
        <p:spPr>
          <a:xfrm>
            <a:off x="1239840" y="4781520"/>
            <a:ext cx="1425600" cy="36828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First Vision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" name=""/>
          <p:cNvSpPr/>
          <p:nvPr/>
        </p:nvSpPr>
        <p:spPr>
          <a:xfrm>
            <a:off x="2658960" y="3670200"/>
            <a:ext cx="307656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Become the World’s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First Natural Gas Major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(1990-1995)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" name=""/>
          <p:cNvSpPr/>
          <p:nvPr/>
        </p:nvSpPr>
        <p:spPr>
          <a:xfrm>
            <a:off x="3314880" y="3297240"/>
            <a:ext cx="1755720" cy="36828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Second Vision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" name=""/>
          <p:cNvSpPr/>
          <p:nvPr/>
        </p:nvSpPr>
        <p:spPr>
          <a:xfrm>
            <a:off x="4919760" y="2201760"/>
            <a:ext cx="33051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 Become the World’s Leading Energy Company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(1995-1999)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" name=""/>
          <p:cNvSpPr/>
          <p:nvPr/>
        </p:nvSpPr>
        <p:spPr>
          <a:xfrm>
            <a:off x="5826240" y="1833480"/>
            <a:ext cx="1501560" cy="36828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Third Vision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" name=""/>
          <p:cNvSpPr/>
          <p:nvPr/>
        </p:nvSpPr>
        <p:spPr>
          <a:xfrm>
            <a:off x="7032600" y="666720"/>
            <a:ext cx="3305160" cy="131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?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(2000-     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" name=""/>
          <p:cNvSpPr/>
          <p:nvPr/>
        </p:nvSpPr>
        <p:spPr>
          <a:xfrm>
            <a:off x="7863120" y="298440"/>
            <a:ext cx="1653840" cy="36828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Fourth Vision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2" name="ibm_logo_m" descr=""/>
          <p:cNvPicPr/>
          <p:nvPr/>
        </p:nvPicPr>
        <p:blipFill>
          <a:blip r:embed="rId1"/>
          <a:stretch/>
        </p:blipFill>
        <p:spPr>
          <a:xfrm>
            <a:off x="5919840" y="2658960"/>
            <a:ext cx="674640" cy="312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73" name=""/>
          <p:cNvSpPr/>
          <p:nvPr/>
        </p:nvSpPr>
        <p:spPr>
          <a:xfrm>
            <a:off x="5164200" y="3909960"/>
            <a:ext cx="2095560" cy="36216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Financial Institutions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4" name=""/>
          <p:cNvSpPr/>
          <p:nvPr/>
        </p:nvSpPr>
        <p:spPr>
          <a:xfrm>
            <a:off x="7346880" y="3909960"/>
            <a:ext cx="2168640" cy="36216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Public Sector/Institutions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5" name=""/>
          <p:cNvSpPr/>
          <p:nvPr/>
        </p:nvSpPr>
        <p:spPr>
          <a:xfrm>
            <a:off x="2903400" y="3909960"/>
            <a:ext cx="2168640" cy="36216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Sports Venues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6" name=""/>
          <p:cNvSpPr/>
          <p:nvPr/>
        </p:nvSpPr>
        <p:spPr>
          <a:xfrm>
            <a:off x="942840" y="3909960"/>
            <a:ext cx="1878120" cy="36216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Food Processing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7" name=""/>
          <p:cNvSpPr/>
          <p:nvPr/>
        </p:nvSpPr>
        <p:spPr>
          <a:xfrm>
            <a:off x="6770520" y="1000080"/>
            <a:ext cx="2705400" cy="36216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Hotels / REITs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8" name=""/>
          <p:cNvSpPr/>
          <p:nvPr/>
        </p:nvSpPr>
        <p:spPr>
          <a:xfrm>
            <a:off x="4181400" y="1000080"/>
            <a:ext cx="2467080" cy="36216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High Technology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9" name=""/>
          <p:cNvSpPr/>
          <p:nvPr/>
        </p:nvSpPr>
        <p:spPr>
          <a:xfrm>
            <a:off x="946080" y="3913200"/>
            <a:ext cx="1874880" cy="251136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0" name=""/>
          <p:cNvSpPr/>
          <p:nvPr/>
        </p:nvSpPr>
        <p:spPr>
          <a:xfrm>
            <a:off x="5164200" y="3913200"/>
            <a:ext cx="2097000" cy="251136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1" name=""/>
          <p:cNvSpPr/>
          <p:nvPr/>
        </p:nvSpPr>
        <p:spPr>
          <a:xfrm>
            <a:off x="2901960" y="3913200"/>
            <a:ext cx="2170080" cy="251136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2" name=""/>
          <p:cNvSpPr/>
          <p:nvPr/>
        </p:nvSpPr>
        <p:spPr>
          <a:xfrm>
            <a:off x="4175280" y="1000080"/>
            <a:ext cx="2474640" cy="277992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3" name=""/>
          <p:cNvSpPr/>
          <p:nvPr/>
        </p:nvSpPr>
        <p:spPr>
          <a:xfrm>
            <a:off x="993600" y="1000080"/>
            <a:ext cx="3059280" cy="277992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4" name=""/>
          <p:cNvSpPr/>
          <p:nvPr/>
        </p:nvSpPr>
        <p:spPr>
          <a:xfrm>
            <a:off x="1009800" y="1014480"/>
            <a:ext cx="3028680" cy="36180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Manufacturing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5" name=""/>
          <p:cNvSpPr/>
          <p:nvPr/>
        </p:nvSpPr>
        <p:spPr>
          <a:xfrm>
            <a:off x="6770520" y="1000080"/>
            <a:ext cx="2706840" cy="277992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6" name=""/>
          <p:cNvSpPr/>
          <p:nvPr/>
        </p:nvSpPr>
        <p:spPr>
          <a:xfrm>
            <a:off x="7343640" y="3913200"/>
            <a:ext cx="2171880" cy="251136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887" name=""/>
          <p:cNvGrpSpPr/>
          <p:nvPr/>
        </p:nvGrpSpPr>
        <p:grpSpPr>
          <a:xfrm>
            <a:off x="2265480" y="1433520"/>
            <a:ext cx="657000" cy="593640"/>
            <a:chOff x="2265480" y="1433520"/>
            <a:chExt cx="657000" cy="593640"/>
          </a:xfrm>
        </p:grpSpPr>
        <p:sp>
          <p:nvSpPr>
            <p:cNvPr id="4888" name=""/>
            <p:cNvSpPr/>
            <p:nvPr/>
          </p:nvSpPr>
          <p:spPr>
            <a:xfrm>
              <a:off x="2265480" y="1433520"/>
              <a:ext cx="657000" cy="5936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889" name=""/>
            <p:cNvGrpSpPr/>
            <p:nvPr/>
          </p:nvGrpSpPr>
          <p:grpSpPr>
            <a:xfrm>
              <a:off x="2295000" y="1451520"/>
              <a:ext cx="604800" cy="553320"/>
              <a:chOff x="2295000" y="1451520"/>
              <a:chExt cx="604800" cy="553320"/>
            </a:xfrm>
          </p:grpSpPr>
          <p:sp>
            <p:nvSpPr>
              <p:cNvPr id="4890" name=""/>
              <p:cNvSpPr/>
              <p:nvPr/>
            </p:nvSpPr>
            <p:spPr>
              <a:xfrm>
                <a:off x="2312280" y="1467360"/>
                <a:ext cx="587520" cy="537480"/>
              </a:xfrm>
              <a:custGeom>
                <a:avLst/>
                <a:gdLst/>
                <a:ahLst/>
                <a:rect l="l" t="t" r="r" b="b"/>
                <a:pathLst>
                  <a:path w="12858" h="13115">
                    <a:moveTo>
                      <a:pt x="12858" y="0"/>
                    </a:moveTo>
                    <a:lnTo>
                      <a:pt x="12858" y="12478"/>
                    </a:lnTo>
                    <a:lnTo>
                      <a:pt x="12858" y="12623"/>
                    </a:lnTo>
                    <a:lnTo>
                      <a:pt x="12832" y="12745"/>
                    </a:lnTo>
                    <a:lnTo>
                      <a:pt x="12715" y="12939"/>
                    </a:lnTo>
                    <a:lnTo>
                      <a:pt x="12500" y="13084"/>
                    </a:lnTo>
                    <a:lnTo>
                      <a:pt x="12378" y="13115"/>
                    </a:lnTo>
                    <a:lnTo>
                      <a:pt x="12237" y="13115"/>
                    </a:lnTo>
                    <a:lnTo>
                      <a:pt x="0" y="13115"/>
                    </a:lnTo>
                    <a:lnTo>
                      <a:pt x="0" y="12771"/>
                    </a:lnTo>
                    <a:lnTo>
                      <a:pt x="26" y="12111"/>
                    </a:lnTo>
                    <a:lnTo>
                      <a:pt x="73" y="11458"/>
                    </a:lnTo>
                    <a:lnTo>
                      <a:pt x="144" y="10826"/>
                    </a:lnTo>
                    <a:lnTo>
                      <a:pt x="262" y="10213"/>
                    </a:lnTo>
                    <a:lnTo>
                      <a:pt x="405" y="9583"/>
                    </a:lnTo>
                    <a:lnTo>
                      <a:pt x="573" y="8976"/>
                    </a:lnTo>
                    <a:lnTo>
                      <a:pt x="765" y="8396"/>
                    </a:lnTo>
                    <a:lnTo>
                      <a:pt x="1000" y="7809"/>
                    </a:lnTo>
                    <a:lnTo>
                      <a:pt x="1502" y="6691"/>
                    </a:lnTo>
                    <a:lnTo>
                      <a:pt x="1816" y="6158"/>
                    </a:lnTo>
                    <a:lnTo>
                      <a:pt x="2149" y="5618"/>
                    </a:lnTo>
                    <a:lnTo>
                      <a:pt x="2508" y="5134"/>
                    </a:lnTo>
                    <a:lnTo>
                      <a:pt x="2864" y="4647"/>
                    </a:lnTo>
                    <a:lnTo>
                      <a:pt x="3272" y="4187"/>
                    </a:lnTo>
                    <a:lnTo>
                      <a:pt x="3676" y="3748"/>
                    </a:lnTo>
                    <a:lnTo>
                      <a:pt x="4102" y="3334"/>
                    </a:lnTo>
                    <a:lnTo>
                      <a:pt x="4558" y="2922"/>
                    </a:lnTo>
                    <a:lnTo>
                      <a:pt x="5034" y="2557"/>
                    </a:lnTo>
                    <a:lnTo>
                      <a:pt x="5512" y="2191"/>
                    </a:lnTo>
                    <a:lnTo>
                      <a:pt x="6035" y="1849"/>
                    </a:lnTo>
                    <a:lnTo>
                      <a:pt x="6561" y="1531"/>
                    </a:lnTo>
                    <a:lnTo>
                      <a:pt x="7084" y="1265"/>
                    </a:lnTo>
                    <a:lnTo>
                      <a:pt x="7661" y="1024"/>
                    </a:lnTo>
                    <a:lnTo>
                      <a:pt x="8229" y="780"/>
                    </a:lnTo>
                    <a:lnTo>
                      <a:pt x="8803" y="586"/>
                    </a:lnTo>
                    <a:lnTo>
                      <a:pt x="9397" y="414"/>
                    </a:lnTo>
                    <a:lnTo>
                      <a:pt x="9996" y="266"/>
                    </a:lnTo>
                    <a:lnTo>
                      <a:pt x="10612" y="146"/>
                    </a:lnTo>
                    <a:lnTo>
                      <a:pt x="11239" y="72"/>
                    </a:lnTo>
                    <a:lnTo>
                      <a:pt x="11880" y="26"/>
                    </a:lnTo>
                    <a:lnTo>
                      <a:pt x="12522" y="0"/>
                    </a:lnTo>
                    <a:lnTo>
                      <a:pt x="12858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891" name=""/>
              <p:cNvSpPr/>
              <p:nvPr/>
            </p:nvSpPr>
            <p:spPr>
              <a:xfrm>
                <a:off x="2468880" y="1740600"/>
                <a:ext cx="51480" cy="5400"/>
              </a:xfrm>
              <a:custGeom>
                <a:avLst/>
                <a:gdLst/>
                <a:ahLst/>
                <a:rect l="l" t="t" r="r" b="b"/>
                <a:pathLst>
                  <a:path w="1135" h="115">
                    <a:moveTo>
                      <a:pt x="0" y="115"/>
                    </a:moveTo>
                    <a:lnTo>
                      <a:pt x="74" y="84"/>
                    </a:lnTo>
                    <a:lnTo>
                      <a:pt x="188" y="46"/>
                    </a:lnTo>
                    <a:lnTo>
                      <a:pt x="309" y="21"/>
                    </a:lnTo>
                    <a:lnTo>
                      <a:pt x="442" y="5"/>
                    </a:lnTo>
                    <a:lnTo>
                      <a:pt x="582" y="0"/>
                    </a:lnTo>
                    <a:lnTo>
                      <a:pt x="719" y="7"/>
                    </a:lnTo>
                    <a:lnTo>
                      <a:pt x="848" y="26"/>
                    </a:lnTo>
                    <a:lnTo>
                      <a:pt x="967" y="54"/>
                    </a:lnTo>
                    <a:lnTo>
                      <a:pt x="1080" y="91"/>
                    </a:lnTo>
                    <a:lnTo>
                      <a:pt x="1135" y="115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892" name=""/>
              <p:cNvSpPr/>
              <p:nvPr/>
            </p:nvSpPr>
            <p:spPr>
              <a:xfrm>
                <a:off x="2441880" y="1746360"/>
                <a:ext cx="106920" cy="38880"/>
              </a:xfrm>
              <a:custGeom>
                <a:avLst/>
                <a:gdLst/>
                <a:ahLst/>
                <a:rect l="l" t="t" r="r" b="b"/>
                <a:pathLst>
                  <a:path w="2326" h="954">
                    <a:moveTo>
                      <a:pt x="0" y="954"/>
                    </a:moveTo>
                    <a:lnTo>
                      <a:pt x="0" y="953"/>
                    </a:lnTo>
                    <a:lnTo>
                      <a:pt x="6" y="844"/>
                    </a:lnTo>
                    <a:lnTo>
                      <a:pt x="18" y="738"/>
                    </a:lnTo>
                    <a:lnTo>
                      <a:pt x="42" y="636"/>
                    </a:lnTo>
                    <a:lnTo>
                      <a:pt x="75" y="539"/>
                    </a:lnTo>
                    <a:lnTo>
                      <a:pt x="116" y="444"/>
                    </a:lnTo>
                    <a:lnTo>
                      <a:pt x="167" y="356"/>
                    </a:lnTo>
                    <a:lnTo>
                      <a:pt x="227" y="275"/>
                    </a:lnTo>
                    <a:lnTo>
                      <a:pt x="297" y="197"/>
                    </a:lnTo>
                    <a:lnTo>
                      <a:pt x="375" y="129"/>
                    </a:lnTo>
                    <a:lnTo>
                      <a:pt x="462" y="66"/>
                    </a:lnTo>
                    <a:lnTo>
                      <a:pt x="558" y="13"/>
                    </a:lnTo>
                    <a:lnTo>
                      <a:pt x="589" y="0"/>
                    </a:lnTo>
                    <a:lnTo>
                      <a:pt x="1724" y="0"/>
                    </a:lnTo>
                    <a:lnTo>
                      <a:pt x="1772" y="20"/>
                    </a:lnTo>
                    <a:lnTo>
                      <a:pt x="1868" y="74"/>
                    </a:lnTo>
                    <a:lnTo>
                      <a:pt x="1953" y="136"/>
                    </a:lnTo>
                    <a:lnTo>
                      <a:pt x="2031" y="205"/>
                    </a:lnTo>
                    <a:lnTo>
                      <a:pt x="2100" y="280"/>
                    </a:lnTo>
                    <a:lnTo>
                      <a:pt x="2159" y="362"/>
                    </a:lnTo>
                    <a:lnTo>
                      <a:pt x="2210" y="448"/>
                    </a:lnTo>
                    <a:lnTo>
                      <a:pt x="2251" y="540"/>
                    </a:lnTo>
                    <a:lnTo>
                      <a:pt x="2284" y="638"/>
                    </a:lnTo>
                    <a:lnTo>
                      <a:pt x="2308" y="738"/>
                    </a:lnTo>
                    <a:lnTo>
                      <a:pt x="2320" y="844"/>
                    </a:lnTo>
                    <a:lnTo>
                      <a:pt x="2326" y="953"/>
                    </a:lnTo>
                    <a:lnTo>
                      <a:pt x="2326" y="954"/>
                    </a:lnTo>
                    <a:lnTo>
                      <a:pt x="1875" y="954"/>
                    </a:lnTo>
                    <a:lnTo>
                      <a:pt x="1871" y="890"/>
                    </a:lnTo>
                    <a:lnTo>
                      <a:pt x="1861" y="814"/>
                    </a:lnTo>
                    <a:lnTo>
                      <a:pt x="1843" y="741"/>
                    </a:lnTo>
                    <a:lnTo>
                      <a:pt x="1818" y="673"/>
                    </a:lnTo>
                    <a:lnTo>
                      <a:pt x="1790" y="609"/>
                    </a:lnTo>
                    <a:lnTo>
                      <a:pt x="1754" y="546"/>
                    </a:lnTo>
                    <a:lnTo>
                      <a:pt x="1714" y="489"/>
                    </a:lnTo>
                    <a:lnTo>
                      <a:pt x="1669" y="435"/>
                    </a:lnTo>
                    <a:lnTo>
                      <a:pt x="1618" y="387"/>
                    </a:lnTo>
                    <a:lnTo>
                      <a:pt x="1563" y="343"/>
                    </a:lnTo>
                    <a:lnTo>
                      <a:pt x="1506" y="306"/>
                    </a:lnTo>
                    <a:lnTo>
                      <a:pt x="1444" y="275"/>
                    </a:lnTo>
                    <a:lnTo>
                      <a:pt x="1378" y="249"/>
                    </a:lnTo>
                    <a:lnTo>
                      <a:pt x="1311" y="231"/>
                    </a:lnTo>
                    <a:lnTo>
                      <a:pt x="1243" y="219"/>
                    </a:lnTo>
                    <a:lnTo>
                      <a:pt x="1171" y="215"/>
                    </a:lnTo>
                    <a:lnTo>
                      <a:pt x="1100" y="219"/>
                    </a:lnTo>
                    <a:lnTo>
                      <a:pt x="1029" y="231"/>
                    </a:lnTo>
                    <a:lnTo>
                      <a:pt x="962" y="249"/>
                    </a:lnTo>
                    <a:lnTo>
                      <a:pt x="898" y="275"/>
                    </a:lnTo>
                    <a:lnTo>
                      <a:pt x="837" y="306"/>
                    </a:lnTo>
                    <a:lnTo>
                      <a:pt x="781" y="343"/>
                    </a:lnTo>
                    <a:lnTo>
                      <a:pt x="726" y="387"/>
                    </a:lnTo>
                    <a:lnTo>
                      <a:pt x="678" y="435"/>
                    </a:lnTo>
                    <a:lnTo>
                      <a:pt x="632" y="489"/>
                    </a:lnTo>
                    <a:lnTo>
                      <a:pt x="593" y="546"/>
                    </a:lnTo>
                    <a:lnTo>
                      <a:pt x="556" y="609"/>
                    </a:lnTo>
                    <a:lnTo>
                      <a:pt x="527" y="673"/>
                    </a:lnTo>
                    <a:lnTo>
                      <a:pt x="504" y="741"/>
                    </a:lnTo>
                    <a:lnTo>
                      <a:pt x="488" y="814"/>
                    </a:lnTo>
                    <a:lnTo>
                      <a:pt x="477" y="890"/>
                    </a:lnTo>
                    <a:lnTo>
                      <a:pt x="473" y="954"/>
                    </a:lnTo>
                    <a:lnTo>
                      <a:pt x="0" y="95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920" bIns="-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893" name=""/>
              <p:cNvSpPr/>
              <p:nvPr/>
            </p:nvSpPr>
            <p:spPr>
              <a:xfrm>
                <a:off x="2441880" y="1785600"/>
                <a:ext cx="106920" cy="42120"/>
              </a:xfrm>
              <a:custGeom>
                <a:avLst/>
                <a:gdLst/>
                <a:ahLst/>
                <a:rect l="l" t="t" r="r" b="b"/>
                <a:pathLst>
                  <a:path w="2326" h="1057">
                    <a:moveTo>
                      <a:pt x="0" y="0"/>
                    </a:moveTo>
                    <a:lnTo>
                      <a:pt x="4" y="107"/>
                    </a:lnTo>
                    <a:lnTo>
                      <a:pt x="18" y="213"/>
                    </a:lnTo>
                    <a:lnTo>
                      <a:pt x="40" y="315"/>
                    </a:lnTo>
                    <a:lnTo>
                      <a:pt x="71" y="412"/>
                    </a:lnTo>
                    <a:lnTo>
                      <a:pt x="111" y="505"/>
                    </a:lnTo>
                    <a:lnTo>
                      <a:pt x="162" y="591"/>
                    </a:lnTo>
                    <a:lnTo>
                      <a:pt x="220" y="675"/>
                    </a:lnTo>
                    <a:lnTo>
                      <a:pt x="286" y="748"/>
                    </a:lnTo>
                    <a:lnTo>
                      <a:pt x="364" y="816"/>
                    </a:lnTo>
                    <a:lnTo>
                      <a:pt x="451" y="877"/>
                    </a:lnTo>
                    <a:lnTo>
                      <a:pt x="547" y="930"/>
                    </a:lnTo>
                    <a:lnTo>
                      <a:pt x="653" y="974"/>
                    </a:lnTo>
                    <a:lnTo>
                      <a:pt x="767" y="1009"/>
                    </a:lnTo>
                    <a:lnTo>
                      <a:pt x="891" y="1035"/>
                    </a:lnTo>
                    <a:lnTo>
                      <a:pt x="1025" y="1051"/>
                    </a:lnTo>
                    <a:lnTo>
                      <a:pt x="1171" y="1057"/>
                    </a:lnTo>
                    <a:lnTo>
                      <a:pt x="1313" y="1051"/>
                    </a:lnTo>
                    <a:lnTo>
                      <a:pt x="1447" y="1035"/>
                    </a:lnTo>
                    <a:lnTo>
                      <a:pt x="1570" y="1009"/>
                    </a:lnTo>
                    <a:lnTo>
                      <a:pt x="1685" y="974"/>
                    </a:lnTo>
                    <a:lnTo>
                      <a:pt x="1788" y="930"/>
                    </a:lnTo>
                    <a:lnTo>
                      <a:pt x="1882" y="877"/>
                    </a:lnTo>
                    <a:lnTo>
                      <a:pt x="1969" y="816"/>
                    </a:lnTo>
                    <a:lnTo>
                      <a:pt x="2045" y="748"/>
                    </a:lnTo>
                    <a:lnTo>
                      <a:pt x="2111" y="675"/>
                    </a:lnTo>
                    <a:lnTo>
                      <a:pt x="2168" y="591"/>
                    </a:lnTo>
                    <a:lnTo>
                      <a:pt x="2217" y="505"/>
                    </a:lnTo>
                    <a:lnTo>
                      <a:pt x="2257" y="412"/>
                    </a:lnTo>
                    <a:lnTo>
                      <a:pt x="2286" y="315"/>
                    </a:lnTo>
                    <a:lnTo>
                      <a:pt x="2308" y="213"/>
                    </a:lnTo>
                    <a:lnTo>
                      <a:pt x="2322" y="107"/>
                    </a:lnTo>
                    <a:lnTo>
                      <a:pt x="2326" y="0"/>
                    </a:lnTo>
                    <a:lnTo>
                      <a:pt x="1875" y="0"/>
                    </a:lnTo>
                    <a:lnTo>
                      <a:pt x="1875" y="11"/>
                    </a:lnTo>
                    <a:lnTo>
                      <a:pt x="1871" y="86"/>
                    </a:lnTo>
                    <a:lnTo>
                      <a:pt x="1861" y="157"/>
                    </a:lnTo>
                    <a:lnTo>
                      <a:pt x="1843" y="227"/>
                    </a:lnTo>
                    <a:lnTo>
                      <a:pt x="1818" y="294"/>
                    </a:lnTo>
                    <a:lnTo>
                      <a:pt x="1790" y="359"/>
                    </a:lnTo>
                    <a:lnTo>
                      <a:pt x="1754" y="418"/>
                    </a:lnTo>
                    <a:lnTo>
                      <a:pt x="1714" y="474"/>
                    </a:lnTo>
                    <a:lnTo>
                      <a:pt x="1669" y="525"/>
                    </a:lnTo>
                    <a:lnTo>
                      <a:pt x="1618" y="573"/>
                    </a:lnTo>
                    <a:lnTo>
                      <a:pt x="1563" y="615"/>
                    </a:lnTo>
                    <a:lnTo>
                      <a:pt x="1506" y="650"/>
                    </a:lnTo>
                    <a:lnTo>
                      <a:pt x="1444" y="682"/>
                    </a:lnTo>
                    <a:lnTo>
                      <a:pt x="1378" y="706"/>
                    </a:lnTo>
                    <a:lnTo>
                      <a:pt x="1311" y="724"/>
                    </a:lnTo>
                    <a:lnTo>
                      <a:pt x="1243" y="736"/>
                    </a:lnTo>
                    <a:lnTo>
                      <a:pt x="1171" y="739"/>
                    </a:lnTo>
                    <a:lnTo>
                      <a:pt x="1100" y="736"/>
                    </a:lnTo>
                    <a:lnTo>
                      <a:pt x="1029" y="724"/>
                    </a:lnTo>
                    <a:lnTo>
                      <a:pt x="962" y="706"/>
                    </a:lnTo>
                    <a:lnTo>
                      <a:pt x="898" y="682"/>
                    </a:lnTo>
                    <a:lnTo>
                      <a:pt x="837" y="650"/>
                    </a:lnTo>
                    <a:lnTo>
                      <a:pt x="781" y="615"/>
                    </a:lnTo>
                    <a:lnTo>
                      <a:pt x="726" y="573"/>
                    </a:lnTo>
                    <a:lnTo>
                      <a:pt x="678" y="525"/>
                    </a:lnTo>
                    <a:lnTo>
                      <a:pt x="632" y="474"/>
                    </a:lnTo>
                    <a:lnTo>
                      <a:pt x="593" y="418"/>
                    </a:lnTo>
                    <a:lnTo>
                      <a:pt x="556" y="359"/>
                    </a:lnTo>
                    <a:lnTo>
                      <a:pt x="527" y="294"/>
                    </a:lnTo>
                    <a:lnTo>
                      <a:pt x="504" y="227"/>
                    </a:lnTo>
                    <a:lnTo>
                      <a:pt x="488" y="157"/>
                    </a:lnTo>
                    <a:lnTo>
                      <a:pt x="477" y="86"/>
                    </a:lnTo>
                    <a:lnTo>
                      <a:pt x="473" y="11"/>
                    </a:lnTo>
                    <a:lnTo>
                      <a:pt x="4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" bIns="-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894" name=""/>
              <p:cNvSpPr/>
              <p:nvPr/>
            </p:nvSpPr>
            <p:spPr>
              <a:xfrm>
                <a:off x="2425680" y="1849680"/>
                <a:ext cx="88920" cy="36720"/>
              </a:xfrm>
              <a:custGeom>
                <a:avLst/>
                <a:gdLst/>
                <a:ahLst/>
                <a:rect l="l" t="t" r="r" b="b"/>
                <a:pathLst>
                  <a:path w="1947" h="888">
                    <a:moveTo>
                      <a:pt x="0" y="888"/>
                    </a:moveTo>
                    <a:lnTo>
                      <a:pt x="0" y="881"/>
                    </a:lnTo>
                    <a:lnTo>
                      <a:pt x="3" y="790"/>
                    </a:lnTo>
                    <a:lnTo>
                      <a:pt x="16" y="703"/>
                    </a:lnTo>
                    <a:lnTo>
                      <a:pt x="35" y="621"/>
                    </a:lnTo>
                    <a:lnTo>
                      <a:pt x="65" y="539"/>
                    </a:lnTo>
                    <a:lnTo>
                      <a:pt x="99" y="462"/>
                    </a:lnTo>
                    <a:lnTo>
                      <a:pt x="142" y="390"/>
                    </a:lnTo>
                    <a:lnTo>
                      <a:pt x="195" y="322"/>
                    </a:lnTo>
                    <a:lnTo>
                      <a:pt x="253" y="259"/>
                    </a:lnTo>
                    <a:lnTo>
                      <a:pt x="320" y="202"/>
                    </a:lnTo>
                    <a:lnTo>
                      <a:pt x="394" y="151"/>
                    </a:lnTo>
                    <a:lnTo>
                      <a:pt x="475" y="107"/>
                    </a:lnTo>
                    <a:lnTo>
                      <a:pt x="562" y="70"/>
                    </a:lnTo>
                    <a:lnTo>
                      <a:pt x="659" y="41"/>
                    </a:lnTo>
                    <a:lnTo>
                      <a:pt x="762" y="18"/>
                    </a:lnTo>
                    <a:lnTo>
                      <a:pt x="872" y="4"/>
                    </a:lnTo>
                    <a:lnTo>
                      <a:pt x="988" y="0"/>
                    </a:lnTo>
                    <a:lnTo>
                      <a:pt x="1106" y="6"/>
                    </a:lnTo>
                    <a:lnTo>
                      <a:pt x="1215" y="20"/>
                    </a:lnTo>
                    <a:lnTo>
                      <a:pt x="1316" y="43"/>
                    </a:lnTo>
                    <a:lnTo>
                      <a:pt x="1410" y="74"/>
                    </a:lnTo>
                    <a:lnTo>
                      <a:pt x="1495" y="111"/>
                    </a:lnTo>
                    <a:lnTo>
                      <a:pt x="1575" y="156"/>
                    </a:lnTo>
                    <a:lnTo>
                      <a:pt x="1646" y="205"/>
                    </a:lnTo>
                    <a:lnTo>
                      <a:pt x="1709" y="263"/>
                    </a:lnTo>
                    <a:lnTo>
                      <a:pt x="1766" y="325"/>
                    </a:lnTo>
                    <a:lnTo>
                      <a:pt x="1812" y="392"/>
                    </a:lnTo>
                    <a:lnTo>
                      <a:pt x="1854" y="464"/>
                    </a:lnTo>
                    <a:lnTo>
                      <a:pt x="1887" y="541"/>
                    </a:lnTo>
                    <a:lnTo>
                      <a:pt x="1913" y="621"/>
                    </a:lnTo>
                    <a:lnTo>
                      <a:pt x="1931" y="703"/>
                    </a:lnTo>
                    <a:lnTo>
                      <a:pt x="1943" y="792"/>
                    </a:lnTo>
                    <a:lnTo>
                      <a:pt x="1947" y="881"/>
                    </a:lnTo>
                    <a:lnTo>
                      <a:pt x="1947" y="888"/>
                    </a:lnTo>
                    <a:lnTo>
                      <a:pt x="1566" y="888"/>
                    </a:lnTo>
                    <a:lnTo>
                      <a:pt x="1562" y="829"/>
                    </a:lnTo>
                    <a:lnTo>
                      <a:pt x="1555" y="766"/>
                    </a:lnTo>
                    <a:lnTo>
                      <a:pt x="1541" y="708"/>
                    </a:lnTo>
                    <a:lnTo>
                      <a:pt x="1521" y="650"/>
                    </a:lnTo>
                    <a:lnTo>
                      <a:pt x="1497" y="597"/>
                    </a:lnTo>
                    <a:lnTo>
                      <a:pt x="1468" y="544"/>
                    </a:lnTo>
                    <a:lnTo>
                      <a:pt x="1436" y="497"/>
                    </a:lnTo>
                    <a:lnTo>
                      <a:pt x="1399" y="453"/>
                    </a:lnTo>
                    <a:lnTo>
                      <a:pt x="1358" y="413"/>
                    </a:lnTo>
                    <a:lnTo>
                      <a:pt x="1314" y="377"/>
                    </a:lnTo>
                    <a:lnTo>
                      <a:pt x="1266" y="345"/>
                    </a:lnTo>
                    <a:lnTo>
                      <a:pt x="1215" y="320"/>
                    </a:lnTo>
                    <a:lnTo>
                      <a:pt x="1162" y="299"/>
                    </a:lnTo>
                    <a:lnTo>
                      <a:pt x="1106" y="284"/>
                    </a:lnTo>
                    <a:lnTo>
                      <a:pt x="1048" y="275"/>
                    </a:lnTo>
                    <a:lnTo>
                      <a:pt x="988" y="272"/>
                    </a:lnTo>
                    <a:lnTo>
                      <a:pt x="929" y="275"/>
                    </a:lnTo>
                    <a:lnTo>
                      <a:pt x="871" y="284"/>
                    </a:lnTo>
                    <a:lnTo>
                      <a:pt x="814" y="299"/>
                    </a:lnTo>
                    <a:lnTo>
                      <a:pt x="760" y="320"/>
                    </a:lnTo>
                    <a:lnTo>
                      <a:pt x="707" y="345"/>
                    </a:lnTo>
                    <a:lnTo>
                      <a:pt x="659" y="377"/>
                    </a:lnTo>
                    <a:lnTo>
                      <a:pt x="612" y="413"/>
                    </a:lnTo>
                    <a:lnTo>
                      <a:pt x="568" y="453"/>
                    </a:lnTo>
                    <a:lnTo>
                      <a:pt x="528" y="497"/>
                    </a:lnTo>
                    <a:lnTo>
                      <a:pt x="492" y="544"/>
                    </a:lnTo>
                    <a:lnTo>
                      <a:pt x="461" y="597"/>
                    </a:lnTo>
                    <a:lnTo>
                      <a:pt x="434" y="650"/>
                    </a:lnTo>
                    <a:lnTo>
                      <a:pt x="414" y="708"/>
                    </a:lnTo>
                    <a:lnTo>
                      <a:pt x="397" y="766"/>
                    </a:lnTo>
                    <a:lnTo>
                      <a:pt x="388" y="829"/>
                    </a:lnTo>
                    <a:lnTo>
                      <a:pt x="385" y="888"/>
                    </a:lnTo>
                    <a:lnTo>
                      <a:pt x="0" y="88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080" bIns="-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895" name=""/>
              <p:cNvSpPr/>
              <p:nvPr/>
            </p:nvSpPr>
            <p:spPr>
              <a:xfrm>
                <a:off x="2425680" y="1886400"/>
                <a:ext cx="88920" cy="36720"/>
              </a:xfrm>
              <a:custGeom>
                <a:avLst/>
                <a:gdLst/>
                <a:ahLst/>
                <a:rect l="l" t="t" r="r" b="b"/>
                <a:pathLst>
                  <a:path w="1947" h="895">
                    <a:moveTo>
                      <a:pt x="0" y="0"/>
                    </a:moveTo>
                    <a:lnTo>
                      <a:pt x="3" y="86"/>
                    </a:lnTo>
                    <a:lnTo>
                      <a:pt x="14" y="175"/>
                    </a:lnTo>
                    <a:lnTo>
                      <a:pt x="34" y="262"/>
                    </a:lnTo>
                    <a:lnTo>
                      <a:pt x="60" y="346"/>
                    </a:lnTo>
                    <a:lnTo>
                      <a:pt x="95" y="423"/>
                    </a:lnTo>
                    <a:lnTo>
                      <a:pt x="137" y="497"/>
                    </a:lnTo>
                    <a:lnTo>
                      <a:pt x="186" y="568"/>
                    </a:lnTo>
                    <a:lnTo>
                      <a:pt x="244" y="632"/>
                    </a:lnTo>
                    <a:lnTo>
                      <a:pt x="309" y="689"/>
                    </a:lnTo>
                    <a:lnTo>
                      <a:pt x="383" y="741"/>
                    </a:lnTo>
                    <a:lnTo>
                      <a:pt x="463" y="785"/>
                    </a:lnTo>
                    <a:lnTo>
                      <a:pt x="552" y="825"/>
                    </a:lnTo>
                    <a:lnTo>
                      <a:pt x="649" y="853"/>
                    </a:lnTo>
                    <a:lnTo>
                      <a:pt x="755" y="876"/>
                    </a:lnTo>
                    <a:lnTo>
                      <a:pt x="867" y="888"/>
                    </a:lnTo>
                    <a:lnTo>
                      <a:pt x="988" y="895"/>
                    </a:lnTo>
                    <a:lnTo>
                      <a:pt x="1110" y="888"/>
                    </a:lnTo>
                    <a:lnTo>
                      <a:pt x="1220" y="876"/>
                    </a:lnTo>
                    <a:lnTo>
                      <a:pt x="1323" y="853"/>
                    </a:lnTo>
                    <a:lnTo>
                      <a:pt x="1419" y="825"/>
                    </a:lnTo>
                    <a:lnTo>
                      <a:pt x="1506" y="785"/>
                    </a:lnTo>
                    <a:lnTo>
                      <a:pt x="1584" y="741"/>
                    </a:lnTo>
                    <a:lnTo>
                      <a:pt x="1655" y="689"/>
                    </a:lnTo>
                    <a:lnTo>
                      <a:pt x="1718" y="632"/>
                    </a:lnTo>
                    <a:lnTo>
                      <a:pt x="1773" y="568"/>
                    </a:lnTo>
                    <a:lnTo>
                      <a:pt x="1819" y="497"/>
                    </a:lnTo>
                    <a:lnTo>
                      <a:pt x="1858" y="423"/>
                    </a:lnTo>
                    <a:lnTo>
                      <a:pt x="1890" y="346"/>
                    </a:lnTo>
                    <a:lnTo>
                      <a:pt x="1915" y="262"/>
                    </a:lnTo>
                    <a:lnTo>
                      <a:pt x="1931" y="175"/>
                    </a:lnTo>
                    <a:lnTo>
                      <a:pt x="1943" y="86"/>
                    </a:lnTo>
                    <a:lnTo>
                      <a:pt x="1947" y="0"/>
                    </a:lnTo>
                    <a:lnTo>
                      <a:pt x="1566" y="0"/>
                    </a:lnTo>
                    <a:lnTo>
                      <a:pt x="1566" y="4"/>
                    </a:lnTo>
                    <a:lnTo>
                      <a:pt x="1564" y="67"/>
                    </a:lnTo>
                    <a:lnTo>
                      <a:pt x="1557" y="130"/>
                    </a:lnTo>
                    <a:lnTo>
                      <a:pt x="1546" y="189"/>
                    </a:lnTo>
                    <a:lnTo>
                      <a:pt x="1530" y="245"/>
                    </a:lnTo>
                    <a:lnTo>
                      <a:pt x="1510" y="299"/>
                    </a:lnTo>
                    <a:lnTo>
                      <a:pt x="1484" y="350"/>
                    </a:lnTo>
                    <a:lnTo>
                      <a:pt x="1456" y="397"/>
                    </a:lnTo>
                    <a:lnTo>
                      <a:pt x="1422" y="440"/>
                    </a:lnTo>
                    <a:lnTo>
                      <a:pt x="1385" y="481"/>
                    </a:lnTo>
                    <a:lnTo>
                      <a:pt x="1342" y="516"/>
                    </a:lnTo>
                    <a:lnTo>
                      <a:pt x="1294" y="545"/>
                    </a:lnTo>
                    <a:lnTo>
                      <a:pt x="1241" y="571"/>
                    </a:lnTo>
                    <a:lnTo>
                      <a:pt x="1186" y="591"/>
                    </a:lnTo>
                    <a:lnTo>
                      <a:pt x="1124" y="606"/>
                    </a:lnTo>
                    <a:lnTo>
                      <a:pt x="1059" y="615"/>
                    </a:lnTo>
                    <a:lnTo>
                      <a:pt x="988" y="619"/>
                    </a:lnTo>
                    <a:lnTo>
                      <a:pt x="920" y="615"/>
                    </a:lnTo>
                    <a:lnTo>
                      <a:pt x="854" y="606"/>
                    </a:lnTo>
                    <a:lnTo>
                      <a:pt x="793" y="591"/>
                    </a:lnTo>
                    <a:lnTo>
                      <a:pt x="734" y="571"/>
                    </a:lnTo>
                    <a:lnTo>
                      <a:pt x="682" y="545"/>
                    </a:lnTo>
                    <a:lnTo>
                      <a:pt x="631" y="516"/>
                    </a:lnTo>
                    <a:lnTo>
                      <a:pt x="587" y="481"/>
                    </a:lnTo>
                    <a:lnTo>
                      <a:pt x="546" y="440"/>
                    </a:lnTo>
                    <a:lnTo>
                      <a:pt x="509" y="397"/>
                    </a:lnTo>
                    <a:lnTo>
                      <a:pt x="477" y="350"/>
                    </a:lnTo>
                    <a:lnTo>
                      <a:pt x="448" y="299"/>
                    </a:lnTo>
                    <a:lnTo>
                      <a:pt x="427" y="245"/>
                    </a:lnTo>
                    <a:lnTo>
                      <a:pt x="409" y="189"/>
                    </a:lnTo>
                    <a:lnTo>
                      <a:pt x="396" y="130"/>
                    </a:lnTo>
                    <a:lnTo>
                      <a:pt x="387" y="67"/>
                    </a:lnTo>
                    <a:lnTo>
                      <a:pt x="385" y="4"/>
                    </a:lnTo>
                    <a:lnTo>
                      <a:pt x="38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080" bIns="-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896" name=""/>
              <p:cNvSpPr/>
              <p:nvPr/>
            </p:nvSpPr>
            <p:spPr>
              <a:xfrm>
                <a:off x="2548800" y="1756800"/>
                <a:ext cx="118440" cy="69840"/>
              </a:xfrm>
              <a:custGeom>
                <a:avLst/>
                <a:gdLst/>
                <a:ahLst/>
                <a:rect l="l" t="t" r="r" b="b"/>
                <a:pathLst>
                  <a:path w="2612" h="1708">
                    <a:moveTo>
                      <a:pt x="0" y="6"/>
                    </a:moveTo>
                    <a:lnTo>
                      <a:pt x="451" y="6"/>
                    </a:lnTo>
                    <a:lnTo>
                      <a:pt x="675" y="1281"/>
                    </a:lnTo>
                    <a:lnTo>
                      <a:pt x="679" y="1267"/>
                    </a:lnTo>
                    <a:lnTo>
                      <a:pt x="691" y="1226"/>
                    </a:lnTo>
                    <a:lnTo>
                      <a:pt x="710" y="1163"/>
                    </a:lnTo>
                    <a:lnTo>
                      <a:pt x="735" y="1082"/>
                    </a:lnTo>
                    <a:lnTo>
                      <a:pt x="762" y="986"/>
                    </a:lnTo>
                    <a:lnTo>
                      <a:pt x="795" y="878"/>
                    </a:lnTo>
                    <a:lnTo>
                      <a:pt x="829" y="763"/>
                    </a:lnTo>
                    <a:lnTo>
                      <a:pt x="865" y="642"/>
                    </a:lnTo>
                    <a:lnTo>
                      <a:pt x="900" y="525"/>
                    </a:lnTo>
                    <a:lnTo>
                      <a:pt x="934" y="410"/>
                    </a:lnTo>
                    <a:lnTo>
                      <a:pt x="967" y="301"/>
                    </a:lnTo>
                    <a:lnTo>
                      <a:pt x="994" y="205"/>
                    </a:lnTo>
                    <a:lnTo>
                      <a:pt x="1019" y="123"/>
                    </a:lnTo>
                    <a:lnTo>
                      <a:pt x="1038" y="60"/>
                    </a:lnTo>
                    <a:lnTo>
                      <a:pt x="1051" y="20"/>
                    </a:lnTo>
                    <a:lnTo>
                      <a:pt x="1054" y="6"/>
                    </a:lnTo>
                    <a:lnTo>
                      <a:pt x="1060" y="6"/>
                    </a:lnTo>
                    <a:lnTo>
                      <a:pt x="1078" y="6"/>
                    </a:lnTo>
                    <a:lnTo>
                      <a:pt x="1104" y="6"/>
                    </a:lnTo>
                    <a:lnTo>
                      <a:pt x="1139" y="6"/>
                    </a:lnTo>
                    <a:lnTo>
                      <a:pt x="1181" y="6"/>
                    </a:lnTo>
                    <a:lnTo>
                      <a:pt x="1226" y="6"/>
                    </a:lnTo>
                    <a:lnTo>
                      <a:pt x="1275" y="6"/>
                    </a:lnTo>
                    <a:lnTo>
                      <a:pt x="1328" y="6"/>
                    </a:lnTo>
                    <a:lnTo>
                      <a:pt x="1379" y="6"/>
                    </a:lnTo>
                    <a:lnTo>
                      <a:pt x="1427" y="6"/>
                    </a:lnTo>
                    <a:lnTo>
                      <a:pt x="1473" y="6"/>
                    </a:lnTo>
                    <a:lnTo>
                      <a:pt x="1514" y="6"/>
                    </a:lnTo>
                    <a:lnTo>
                      <a:pt x="1549" y="6"/>
                    </a:lnTo>
                    <a:lnTo>
                      <a:pt x="1576" y="6"/>
                    </a:lnTo>
                    <a:lnTo>
                      <a:pt x="1594" y="6"/>
                    </a:lnTo>
                    <a:lnTo>
                      <a:pt x="1599" y="6"/>
                    </a:lnTo>
                    <a:lnTo>
                      <a:pt x="1603" y="20"/>
                    </a:lnTo>
                    <a:lnTo>
                      <a:pt x="1613" y="60"/>
                    </a:lnTo>
                    <a:lnTo>
                      <a:pt x="1629" y="123"/>
                    </a:lnTo>
                    <a:lnTo>
                      <a:pt x="1652" y="207"/>
                    </a:lnTo>
                    <a:lnTo>
                      <a:pt x="1677" y="305"/>
                    </a:lnTo>
                    <a:lnTo>
                      <a:pt x="1704" y="413"/>
                    </a:lnTo>
                    <a:lnTo>
                      <a:pt x="1735" y="530"/>
                    </a:lnTo>
                    <a:lnTo>
                      <a:pt x="1766" y="650"/>
                    </a:lnTo>
                    <a:lnTo>
                      <a:pt x="1796" y="770"/>
                    </a:lnTo>
                    <a:lnTo>
                      <a:pt x="1828" y="886"/>
                    </a:lnTo>
                    <a:lnTo>
                      <a:pt x="1854" y="995"/>
                    </a:lnTo>
                    <a:lnTo>
                      <a:pt x="1879" y="1093"/>
                    </a:lnTo>
                    <a:lnTo>
                      <a:pt x="1902" y="1176"/>
                    </a:lnTo>
                    <a:lnTo>
                      <a:pt x="1918" y="1239"/>
                    </a:lnTo>
                    <a:lnTo>
                      <a:pt x="1929" y="1280"/>
                    </a:lnTo>
                    <a:lnTo>
                      <a:pt x="1932" y="1294"/>
                    </a:lnTo>
                    <a:lnTo>
                      <a:pt x="1943" y="1239"/>
                    </a:lnTo>
                    <a:lnTo>
                      <a:pt x="1970" y="1093"/>
                    </a:lnTo>
                    <a:lnTo>
                      <a:pt x="2010" y="886"/>
                    </a:lnTo>
                    <a:lnTo>
                      <a:pt x="2058" y="650"/>
                    </a:lnTo>
                    <a:lnTo>
                      <a:pt x="2103" y="413"/>
                    </a:lnTo>
                    <a:lnTo>
                      <a:pt x="2143" y="207"/>
                    </a:lnTo>
                    <a:lnTo>
                      <a:pt x="2170" y="60"/>
                    </a:lnTo>
                    <a:lnTo>
                      <a:pt x="2181" y="6"/>
                    </a:lnTo>
                    <a:lnTo>
                      <a:pt x="2186" y="6"/>
                    </a:lnTo>
                    <a:lnTo>
                      <a:pt x="2198" y="6"/>
                    </a:lnTo>
                    <a:lnTo>
                      <a:pt x="2220" y="6"/>
                    </a:lnTo>
                    <a:lnTo>
                      <a:pt x="2248" y="6"/>
                    </a:lnTo>
                    <a:lnTo>
                      <a:pt x="2280" y="4"/>
                    </a:lnTo>
                    <a:lnTo>
                      <a:pt x="2317" y="4"/>
                    </a:lnTo>
                    <a:lnTo>
                      <a:pt x="2356" y="4"/>
                    </a:lnTo>
                    <a:lnTo>
                      <a:pt x="2396" y="2"/>
                    </a:lnTo>
                    <a:lnTo>
                      <a:pt x="2436" y="2"/>
                    </a:lnTo>
                    <a:lnTo>
                      <a:pt x="2475" y="2"/>
                    </a:lnTo>
                    <a:lnTo>
                      <a:pt x="2512" y="2"/>
                    </a:lnTo>
                    <a:lnTo>
                      <a:pt x="2544" y="0"/>
                    </a:lnTo>
                    <a:lnTo>
                      <a:pt x="2572" y="0"/>
                    </a:lnTo>
                    <a:lnTo>
                      <a:pt x="2594" y="0"/>
                    </a:lnTo>
                    <a:lnTo>
                      <a:pt x="2606" y="0"/>
                    </a:lnTo>
                    <a:lnTo>
                      <a:pt x="2612" y="0"/>
                    </a:lnTo>
                    <a:lnTo>
                      <a:pt x="2555" y="94"/>
                    </a:lnTo>
                    <a:lnTo>
                      <a:pt x="2551" y="111"/>
                    </a:lnTo>
                    <a:lnTo>
                      <a:pt x="2541" y="158"/>
                    </a:lnTo>
                    <a:lnTo>
                      <a:pt x="2523" y="235"/>
                    </a:lnTo>
                    <a:lnTo>
                      <a:pt x="2500" y="331"/>
                    </a:lnTo>
                    <a:lnTo>
                      <a:pt x="2472" y="445"/>
                    </a:lnTo>
                    <a:lnTo>
                      <a:pt x="2443" y="572"/>
                    </a:lnTo>
                    <a:lnTo>
                      <a:pt x="2411" y="709"/>
                    </a:lnTo>
                    <a:lnTo>
                      <a:pt x="2378" y="851"/>
                    </a:lnTo>
                    <a:lnTo>
                      <a:pt x="2344" y="991"/>
                    </a:lnTo>
                    <a:lnTo>
                      <a:pt x="2310" y="1128"/>
                    </a:lnTo>
                    <a:lnTo>
                      <a:pt x="2282" y="1255"/>
                    </a:lnTo>
                    <a:lnTo>
                      <a:pt x="2255" y="1370"/>
                    </a:lnTo>
                    <a:lnTo>
                      <a:pt x="2232" y="1466"/>
                    </a:lnTo>
                    <a:lnTo>
                      <a:pt x="2213" y="1540"/>
                    </a:lnTo>
                    <a:lnTo>
                      <a:pt x="2202" y="1589"/>
                    </a:lnTo>
                    <a:lnTo>
                      <a:pt x="2198" y="1605"/>
                    </a:lnTo>
                    <a:lnTo>
                      <a:pt x="2198" y="1615"/>
                    </a:lnTo>
                    <a:lnTo>
                      <a:pt x="2198" y="1650"/>
                    </a:lnTo>
                    <a:lnTo>
                      <a:pt x="2198" y="1688"/>
                    </a:lnTo>
                    <a:lnTo>
                      <a:pt x="2198" y="1703"/>
                    </a:lnTo>
                    <a:lnTo>
                      <a:pt x="2193" y="1704"/>
                    </a:lnTo>
                    <a:lnTo>
                      <a:pt x="2177" y="1704"/>
                    </a:lnTo>
                    <a:lnTo>
                      <a:pt x="2154" y="1704"/>
                    </a:lnTo>
                    <a:lnTo>
                      <a:pt x="2122" y="1706"/>
                    </a:lnTo>
                    <a:lnTo>
                      <a:pt x="2085" y="1706"/>
                    </a:lnTo>
                    <a:lnTo>
                      <a:pt x="2043" y="1706"/>
                    </a:lnTo>
                    <a:lnTo>
                      <a:pt x="1998" y="1706"/>
                    </a:lnTo>
                    <a:lnTo>
                      <a:pt x="1952" y="1706"/>
                    </a:lnTo>
                    <a:lnTo>
                      <a:pt x="1907" y="1706"/>
                    </a:lnTo>
                    <a:lnTo>
                      <a:pt x="1862" y="1706"/>
                    </a:lnTo>
                    <a:lnTo>
                      <a:pt x="1820" y="1706"/>
                    </a:lnTo>
                    <a:lnTo>
                      <a:pt x="1784" y="1706"/>
                    </a:lnTo>
                    <a:lnTo>
                      <a:pt x="1751" y="1704"/>
                    </a:lnTo>
                    <a:lnTo>
                      <a:pt x="1728" y="1704"/>
                    </a:lnTo>
                    <a:lnTo>
                      <a:pt x="1711" y="1704"/>
                    </a:lnTo>
                    <a:lnTo>
                      <a:pt x="1706" y="1703"/>
                    </a:lnTo>
                    <a:lnTo>
                      <a:pt x="1706" y="1688"/>
                    </a:lnTo>
                    <a:lnTo>
                      <a:pt x="1704" y="1655"/>
                    </a:lnTo>
                    <a:lnTo>
                      <a:pt x="1700" y="1624"/>
                    </a:lnTo>
                    <a:lnTo>
                      <a:pt x="1700" y="1608"/>
                    </a:lnTo>
                    <a:lnTo>
                      <a:pt x="1682" y="1553"/>
                    </a:lnTo>
                    <a:lnTo>
                      <a:pt x="1661" y="1484"/>
                    </a:lnTo>
                    <a:lnTo>
                      <a:pt x="1636" y="1404"/>
                    </a:lnTo>
                    <a:lnTo>
                      <a:pt x="1606" y="1311"/>
                    </a:lnTo>
                    <a:lnTo>
                      <a:pt x="1576" y="1213"/>
                    </a:lnTo>
                    <a:lnTo>
                      <a:pt x="1544" y="1112"/>
                    </a:lnTo>
                    <a:lnTo>
                      <a:pt x="1510" y="1007"/>
                    </a:lnTo>
                    <a:lnTo>
                      <a:pt x="1480" y="901"/>
                    </a:lnTo>
                    <a:lnTo>
                      <a:pt x="1447" y="799"/>
                    </a:lnTo>
                    <a:lnTo>
                      <a:pt x="1416" y="703"/>
                    </a:lnTo>
                    <a:lnTo>
                      <a:pt x="1389" y="617"/>
                    </a:lnTo>
                    <a:lnTo>
                      <a:pt x="1365" y="539"/>
                    </a:lnTo>
                    <a:lnTo>
                      <a:pt x="1345" y="474"/>
                    </a:lnTo>
                    <a:lnTo>
                      <a:pt x="1329" y="425"/>
                    </a:lnTo>
                    <a:lnTo>
                      <a:pt x="1320" y="394"/>
                    </a:lnTo>
                    <a:lnTo>
                      <a:pt x="1317" y="382"/>
                    </a:lnTo>
                    <a:lnTo>
                      <a:pt x="1311" y="397"/>
                    </a:lnTo>
                    <a:lnTo>
                      <a:pt x="1299" y="436"/>
                    </a:lnTo>
                    <a:lnTo>
                      <a:pt x="1278" y="497"/>
                    </a:lnTo>
                    <a:lnTo>
                      <a:pt x="1253" y="578"/>
                    </a:lnTo>
                    <a:lnTo>
                      <a:pt x="1221" y="672"/>
                    </a:lnTo>
                    <a:lnTo>
                      <a:pt x="1186" y="778"/>
                    </a:lnTo>
                    <a:lnTo>
                      <a:pt x="1150" y="890"/>
                    </a:lnTo>
                    <a:lnTo>
                      <a:pt x="1112" y="1007"/>
                    </a:lnTo>
                    <a:lnTo>
                      <a:pt x="1072" y="1123"/>
                    </a:lnTo>
                    <a:lnTo>
                      <a:pt x="1035" y="1236"/>
                    </a:lnTo>
                    <a:lnTo>
                      <a:pt x="1001" y="1341"/>
                    </a:lnTo>
                    <a:lnTo>
                      <a:pt x="969" y="1435"/>
                    </a:lnTo>
                    <a:lnTo>
                      <a:pt x="943" y="1516"/>
                    </a:lnTo>
                    <a:lnTo>
                      <a:pt x="923" y="1577"/>
                    </a:lnTo>
                    <a:lnTo>
                      <a:pt x="911" y="1615"/>
                    </a:lnTo>
                    <a:lnTo>
                      <a:pt x="905" y="1631"/>
                    </a:lnTo>
                    <a:lnTo>
                      <a:pt x="905" y="1643"/>
                    </a:lnTo>
                    <a:lnTo>
                      <a:pt x="905" y="1669"/>
                    </a:lnTo>
                    <a:lnTo>
                      <a:pt x="905" y="1695"/>
                    </a:lnTo>
                    <a:lnTo>
                      <a:pt x="905" y="1708"/>
                    </a:lnTo>
                    <a:lnTo>
                      <a:pt x="900" y="1708"/>
                    </a:lnTo>
                    <a:lnTo>
                      <a:pt x="884" y="1708"/>
                    </a:lnTo>
                    <a:lnTo>
                      <a:pt x="858" y="1708"/>
                    </a:lnTo>
                    <a:lnTo>
                      <a:pt x="826" y="1708"/>
                    </a:lnTo>
                    <a:lnTo>
                      <a:pt x="788" y="1706"/>
                    </a:lnTo>
                    <a:lnTo>
                      <a:pt x="744" y="1706"/>
                    </a:lnTo>
                    <a:lnTo>
                      <a:pt x="699" y="1706"/>
                    </a:lnTo>
                    <a:lnTo>
                      <a:pt x="652" y="1706"/>
                    </a:lnTo>
                    <a:lnTo>
                      <a:pt x="603" y="1706"/>
                    </a:lnTo>
                    <a:lnTo>
                      <a:pt x="558" y="1706"/>
                    </a:lnTo>
                    <a:lnTo>
                      <a:pt x="514" y="1706"/>
                    </a:lnTo>
                    <a:lnTo>
                      <a:pt x="476" y="1706"/>
                    </a:lnTo>
                    <a:lnTo>
                      <a:pt x="444" y="1706"/>
                    </a:lnTo>
                    <a:lnTo>
                      <a:pt x="418" y="1706"/>
                    </a:lnTo>
                    <a:lnTo>
                      <a:pt x="402" y="1708"/>
                    </a:lnTo>
                    <a:lnTo>
                      <a:pt x="397" y="1708"/>
                    </a:lnTo>
                    <a:lnTo>
                      <a:pt x="398" y="1703"/>
                    </a:lnTo>
                    <a:lnTo>
                      <a:pt x="398" y="1684"/>
                    </a:lnTo>
                    <a:lnTo>
                      <a:pt x="397" y="1650"/>
                    </a:lnTo>
                    <a:lnTo>
                      <a:pt x="388" y="1605"/>
                    </a:lnTo>
                    <a:lnTo>
                      <a:pt x="371" y="1526"/>
                    </a:lnTo>
                    <a:lnTo>
                      <a:pt x="351" y="1433"/>
                    </a:lnTo>
                    <a:lnTo>
                      <a:pt x="329" y="1327"/>
                    </a:lnTo>
                    <a:lnTo>
                      <a:pt x="304" y="1213"/>
                    </a:lnTo>
                    <a:lnTo>
                      <a:pt x="277" y="1091"/>
                    </a:lnTo>
                    <a:lnTo>
                      <a:pt x="250" y="965"/>
                    </a:lnTo>
                    <a:lnTo>
                      <a:pt x="223" y="840"/>
                    </a:lnTo>
                    <a:lnTo>
                      <a:pt x="194" y="715"/>
                    </a:lnTo>
                    <a:lnTo>
                      <a:pt x="166" y="595"/>
                    </a:lnTo>
                    <a:lnTo>
                      <a:pt x="143" y="481"/>
                    </a:lnTo>
                    <a:lnTo>
                      <a:pt x="120" y="378"/>
                    </a:lnTo>
                    <a:lnTo>
                      <a:pt x="99" y="288"/>
                    </a:lnTo>
                    <a:lnTo>
                      <a:pt x="81" y="212"/>
                    </a:lnTo>
                    <a:lnTo>
                      <a:pt x="69" y="156"/>
                    </a:lnTo>
                    <a:lnTo>
                      <a:pt x="61" y="120"/>
                    </a:lnTo>
                    <a:lnTo>
                      <a:pt x="58" y="10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897" name=""/>
              <p:cNvSpPr/>
              <p:nvPr/>
            </p:nvSpPr>
            <p:spPr>
              <a:xfrm>
                <a:off x="2671200" y="1756800"/>
                <a:ext cx="55080" cy="69840"/>
              </a:xfrm>
              <a:custGeom>
                <a:avLst/>
                <a:gdLst/>
                <a:ahLst/>
                <a:rect l="l" t="t" r="r" b="b"/>
                <a:pathLst>
                  <a:path w="1221" h="1697">
                    <a:moveTo>
                      <a:pt x="0" y="0"/>
                    </a:moveTo>
                    <a:lnTo>
                      <a:pt x="1221" y="0"/>
                    </a:lnTo>
                    <a:lnTo>
                      <a:pt x="1221" y="286"/>
                    </a:lnTo>
                    <a:lnTo>
                      <a:pt x="1217" y="286"/>
                    </a:lnTo>
                    <a:lnTo>
                      <a:pt x="1212" y="282"/>
                    </a:lnTo>
                    <a:lnTo>
                      <a:pt x="1201" y="280"/>
                    </a:lnTo>
                    <a:lnTo>
                      <a:pt x="1190" y="274"/>
                    </a:lnTo>
                    <a:lnTo>
                      <a:pt x="1178" y="271"/>
                    </a:lnTo>
                    <a:lnTo>
                      <a:pt x="1167" y="269"/>
                    </a:lnTo>
                    <a:lnTo>
                      <a:pt x="1162" y="265"/>
                    </a:lnTo>
                    <a:lnTo>
                      <a:pt x="1158" y="265"/>
                    </a:lnTo>
                    <a:lnTo>
                      <a:pt x="1148" y="265"/>
                    </a:lnTo>
                    <a:lnTo>
                      <a:pt x="1125" y="265"/>
                    </a:lnTo>
                    <a:lnTo>
                      <a:pt x="1087" y="265"/>
                    </a:lnTo>
                    <a:lnTo>
                      <a:pt x="1038" y="265"/>
                    </a:lnTo>
                    <a:lnTo>
                      <a:pt x="981" y="265"/>
                    </a:lnTo>
                    <a:lnTo>
                      <a:pt x="917" y="265"/>
                    </a:lnTo>
                    <a:lnTo>
                      <a:pt x="848" y="265"/>
                    </a:lnTo>
                    <a:lnTo>
                      <a:pt x="777" y="265"/>
                    </a:lnTo>
                    <a:lnTo>
                      <a:pt x="706" y="265"/>
                    </a:lnTo>
                    <a:lnTo>
                      <a:pt x="637" y="265"/>
                    </a:lnTo>
                    <a:lnTo>
                      <a:pt x="575" y="265"/>
                    </a:lnTo>
                    <a:lnTo>
                      <a:pt x="516" y="265"/>
                    </a:lnTo>
                    <a:lnTo>
                      <a:pt x="469" y="265"/>
                    </a:lnTo>
                    <a:lnTo>
                      <a:pt x="431" y="265"/>
                    </a:lnTo>
                    <a:lnTo>
                      <a:pt x="410" y="265"/>
                    </a:lnTo>
                    <a:lnTo>
                      <a:pt x="403" y="265"/>
                    </a:lnTo>
                    <a:lnTo>
                      <a:pt x="406" y="334"/>
                    </a:lnTo>
                    <a:lnTo>
                      <a:pt x="406" y="482"/>
                    </a:lnTo>
                    <a:lnTo>
                      <a:pt x="404" y="631"/>
                    </a:lnTo>
                    <a:lnTo>
                      <a:pt x="403" y="699"/>
                    </a:lnTo>
                    <a:lnTo>
                      <a:pt x="410" y="699"/>
                    </a:lnTo>
                    <a:lnTo>
                      <a:pt x="431" y="699"/>
                    </a:lnTo>
                    <a:lnTo>
                      <a:pt x="463" y="699"/>
                    </a:lnTo>
                    <a:lnTo>
                      <a:pt x="507" y="699"/>
                    </a:lnTo>
                    <a:lnTo>
                      <a:pt x="557" y="699"/>
                    </a:lnTo>
                    <a:lnTo>
                      <a:pt x="612" y="699"/>
                    </a:lnTo>
                    <a:lnTo>
                      <a:pt x="674" y="699"/>
                    </a:lnTo>
                    <a:lnTo>
                      <a:pt x="736" y="699"/>
                    </a:lnTo>
                    <a:lnTo>
                      <a:pt x="797" y="699"/>
                    </a:lnTo>
                    <a:lnTo>
                      <a:pt x="859" y="699"/>
                    </a:lnTo>
                    <a:lnTo>
                      <a:pt x="915" y="699"/>
                    </a:lnTo>
                    <a:lnTo>
                      <a:pt x="965" y="699"/>
                    </a:lnTo>
                    <a:lnTo>
                      <a:pt x="1007" y="699"/>
                    </a:lnTo>
                    <a:lnTo>
                      <a:pt x="1040" y="699"/>
                    </a:lnTo>
                    <a:lnTo>
                      <a:pt x="1061" y="699"/>
                    </a:lnTo>
                    <a:lnTo>
                      <a:pt x="1069" y="699"/>
                    </a:lnTo>
                    <a:lnTo>
                      <a:pt x="1073" y="697"/>
                    </a:lnTo>
                    <a:lnTo>
                      <a:pt x="1078" y="695"/>
                    </a:lnTo>
                    <a:lnTo>
                      <a:pt x="1089" y="692"/>
                    </a:lnTo>
                    <a:lnTo>
                      <a:pt x="1101" y="687"/>
                    </a:lnTo>
                    <a:lnTo>
                      <a:pt x="1112" y="681"/>
                    </a:lnTo>
                    <a:lnTo>
                      <a:pt x="1123" y="678"/>
                    </a:lnTo>
                    <a:lnTo>
                      <a:pt x="1128" y="676"/>
                    </a:lnTo>
                    <a:lnTo>
                      <a:pt x="1132" y="674"/>
                    </a:lnTo>
                    <a:lnTo>
                      <a:pt x="1132" y="720"/>
                    </a:lnTo>
                    <a:lnTo>
                      <a:pt x="1132" y="821"/>
                    </a:lnTo>
                    <a:lnTo>
                      <a:pt x="1132" y="924"/>
                    </a:lnTo>
                    <a:lnTo>
                      <a:pt x="1132" y="971"/>
                    </a:lnTo>
                    <a:lnTo>
                      <a:pt x="1128" y="969"/>
                    </a:lnTo>
                    <a:lnTo>
                      <a:pt x="1123" y="968"/>
                    </a:lnTo>
                    <a:lnTo>
                      <a:pt x="1112" y="963"/>
                    </a:lnTo>
                    <a:lnTo>
                      <a:pt x="1101" y="959"/>
                    </a:lnTo>
                    <a:lnTo>
                      <a:pt x="1089" y="956"/>
                    </a:lnTo>
                    <a:lnTo>
                      <a:pt x="1078" y="952"/>
                    </a:lnTo>
                    <a:lnTo>
                      <a:pt x="1073" y="950"/>
                    </a:lnTo>
                    <a:lnTo>
                      <a:pt x="1069" y="949"/>
                    </a:lnTo>
                    <a:lnTo>
                      <a:pt x="1061" y="949"/>
                    </a:lnTo>
                    <a:lnTo>
                      <a:pt x="1040" y="949"/>
                    </a:lnTo>
                    <a:lnTo>
                      <a:pt x="1007" y="949"/>
                    </a:lnTo>
                    <a:lnTo>
                      <a:pt x="963" y="949"/>
                    </a:lnTo>
                    <a:lnTo>
                      <a:pt x="912" y="949"/>
                    </a:lnTo>
                    <a:lnTo>
                      <a:pt x="855" y="949"/>
                    </a:lnTo>
                    <a:lnTo>
                      <a:pt x="793" y="949"/>
                    </a:lnTo>
                    <a:lnTo>
                      <a:pt x="732" y="949"/>
                    </a:lnTo>
                    <a:lnTo>
                      <a:pt x="669" y="949"/>
                    </a:lnTo>
                    <a:lnTo>
                      <a:pt x="607" y="949"/>
                    </a:lnTo>
                    <a:lnTo>
                      <a:pt x="550" y="949"/>
                    </a:lnTo>
                    <a:lnTo>
                      <a:pt x="498" y="949"/>
                    </a:lnTo>
                    <a:lnTo>
                      <a:pt x="455" y="949"/>
                    </a:lnTo>
                    <a:lnTo>
                      <a:pt x="422" y="949"/>
                    </a:lnTo>
                    <a:lnTo>
                      <a:pt x="401" y="949"/>
                    </a:lnTo>
                    <a:lnTo>
                      <a:pt x="394" y="949"/>
                    </a:lnTo>
                    <a:lnTo>
                      <a:pt x="394" y="1022"/>
                    </a:lnTo>
                    <a:lnTo>
                      <a:pt x="394" y="1183"/>
                    </a:lnTo>
                    <a:lnTo>
                      <a:pt x="394" y="1344"/>
                    </a:lnTo>
                    <a:lnTo>
                      <a:pt x="394" y="1417"/>
                    </a:lnTo>
                    <a:lnTo>
                      <a:pt x="401" y="1417"/>
                    </a:lnTo>
                    <a:lnTo>
                      <a:pt x="422" y="1417"/>
                    </a:lnTo>
                    <a:lnTo>
                      <a:pt x="456" y="1417"/>
                    </a:lnTo>
                    <a:lnTo>
                      <a:pt x="502" y="1417"/>
                    </a:lnTo>
                    <a:lnTo>
                      <a:pt x="554" y="1417"/>
                    </a:lnTo>
                    <a:lnTo>
                      <a:pt x="612" y="1417"/>
                    </a:lnTo>
                    <a:lnTo>
                      <a:pt x="674" y="1417"/>
                    </a:lnTo>
                    <a:lnTo>
                      <a:pt x="740" y="1417"/>
                    </a:lnTo>
                    <a:lnTo>
                      <a:pt x="804" y="1417"/>
                    </a:lnTo>
                    <a:lnTo>
                      <a:pt x="866" y="1417"/>
                    </a:lnTo>
                    <a:lnTo>
                      <a:pt x="924" y="1417"/>
                    </a:lnTo>
                    <a:lnTo>
                      <a:pt x="976" y="1417"/>
                    </a:lnTo>
                    <a:lnTo>
                      <a:pt x="1022" y="1417"/>
                    </a:lnTo>
                    <a:lnTo>
                      <a:pt x="1056" y="1417"/>
                    </a:lnTo>
                    <a:lnTo>
                      <a:pt x="1078" y="1417"/>
                    </a:lnTo>
                    <a:lnTo>
                      <a:pt x="1085" y="1417"/>
                    </a:lnTo>
                    <a:lnTo>
                      <a:pt x="1091" y="1416"/>
                    </a:lnTo>
                    <a:lnTo>
                      <a:pt x="1107" y="1412"/>
                    </a:lnTo>
                    <a:lnTo>
                      <a:pt x="1128" y="1408"/>
                    </a:lnTo>
                    <a:lnTo>
                      <a:pt x="1154" y="1403"/>
                    </a:lnTo>
                    <a:lnTo>
                      <a:pt x="1178" y="1398"/>
                    </a:lnTo>
                    <a:lnTo>
                      <a:pt x="1199" y="1392"/>
                    </a:lnTo>
                    <a:lnTo>
                      <a:pt x="1215" y="1390"/>
                    </a:lnTo>
                    <a:lnTo>
                      <a:pt x="1221" y="1389"/>
                    </a:lnTo>
                    <a:lnTo>
                      <a:pt x="1221" y="1436"/>
                    </a:lnTo>
                    <a:lnTo>
                      <a:pt x="1221" y="1541"/>
                    </a:lnTo>
                    <a:lnTo>
                      <a:pt x="1221" y="1649"/>
                    </a:lnTo>
                    <a:lnTo>
                      <a:pt x="1221" y="1697"/>
                    </a:lnTo>
                    <a:lnTo>
                      <a:pt x="1217" y="1697"/>
                    </a:lnTo>
                    <a:lnTo>
                      <a:pt x="1206" y="1697"/>
                    </a:lnTo>
                    <a:lnTo>
                      <a:pt x="1190" y="1697"/>
                    </a:lnTo>
                    <a:lnTo>
                      <a:pt x="1169" y="1697"/>
                    </a:lnTo>
                    <a:lnTo>
                      <a:pt x="1141" y="1697"/>
                    </a:lnTo>
                    <a:lnTo>
                      <a:pt x="1109" y="1697"/>
                    </a:lnTo>
                    <a:lnTo>
                      <a:pt x="1071" y="1697"/>
                    </a:lnTo>
                    <a:lnTo>
                      <a:pt x="1031" y="1697"/>
                    </a:lnTo>
                    <a:lnTo>
                      <a:pt x="986" y="1697"/>
                    </a:lnTo>
                    <a:lnTo>
                      <a:pt x="938" y="1697"/>
                    </a:lnTo>
                    <a:lnTo>
                      <a:pt x="887" y="1697"/>
                    </a:lnTo>
                    <a:lnTo>
                      <a:pt x="835" y="1697"/>
                    </a:lnTo>
                    <a:lnTo>
                      <a:pt x="781" y="1697"/>
                    </a:lnTo>
                    <a:lnTo>
                      <a:pt x="724" y="1697"/>
                    </a:lnTo>
                    <a:lnTo>
                      <a:pt x="669" y="1697"/>
                    </a:lnTo>
                    <a:lnTo>
                      <a:pt x="610" y="1697"/>
                    </a:lnTo>
                    <a:lnTo>
                      <a:pt x="552" y="1697"/>
                    </a:lnTo>
                    <a:lnTo>
                      <a:pt x="497" y="1697"/>
                    </a:lnTo>
                    <a:lnTo>
                      <a:pt x="440" y="1697"/>
                    </a:lnTo>
                    <a:lnTo>
                      <a:pt x="387" y="1697"/>
                    </a:lnTo>
                    <a:lnTo>
                      <a:pt x="334" y="1697"/>
                    </a:lnTo>
                    <a:lnTo>
                      <a:pt x="282" y="1697"/>
                    </a:lnTo>
                    <a:lnTo>
                      <a:pt x="236" y="1697"/>
                    </a:lnTo>
                    <a:lnTo>
                      <a:pt x="190" y="1697"/>
                    </a:lnTo>
                    <a:lnTo>
                      <a:pt x="151" y="1697"/>
                    </a:lnTo>
                    <a:lnTo>
                      <a:pt x="112" y="1697"/>
                    </a:lnTo>
                    <a:lnTo>
                      <a:pt x="80" y="1697"/>
                    </a:lnTo>
                    <a:lnTo>
                      <a:pt x="53" y="1697"/>
                    </a:lnTo>
                    <a:lnTo>
                      <a:pt x="31" y="1697"/>
                    </a:lnTo>
                    <a:lnTo>
                      <a:pt x="15" y="1697"/>
                    </a:lnTo>
                    <a:lnTo>
                      <a:pt x="4" y="1697"/>
                    </a:lnTo>
                    <a:lnTo>
                      <a:pt x="0" y="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898" name=""/>
              <p:cNvSpPr/>
              <p:nvPr/>
            </p:nvSpPr>
            <p:spPr>
              <a:xfrm>
                <a:off x="2731680" y="1756800"/>
                <a:ext cx="80280" cy="68400"/>
              </a:xfrm>
              <a:custGeom>
                <a:avLst/>
                <a:gdLst/>
                <a:ahLst/>
                <a:rect l="l" t="t" r="r" b="b"/>
                <a:pathLst>
                  <a:path w="1748" h="1704">
                    <a:moveTo>
                      <a:pt x="0" y="0"/>
                    </a:moveTo>
                    <a:lnTo>
                      <a:pt x="489" y="0"/>
                    </a:lnTo>
                    <a:lnTo>
                      <a:pt x="1336" y="1253"/>
                    </a:lnTo>
                    <a:lnTo>
                      <a:pt x="1336" y="1072"/>
                    </a:lnTo>
                    <a:lnTo>
                      <a:pt x="1336" y="673"/>
                    </a:lnTo>
                    <a:lnTo>
                      <a:pt x="1336" y="273"/>
                    </a:lnTo>
                    <a:lnTo>
                      <a:pt x="1336" y="88"/>
                    </a:lnTo>
                    <a:lnTo>
                      <a:pt x="1333" y="79"/>
                    </a:lnTo>
                    <a:lnTo>
                      <a:pt x="1326" y="51"/>
                    </a:lnTo>
                    <a:lnTo>
                      <a:pt x="1317" y="23"/>
                    </a:lnTo>
                    <a:lnTo>
                      <a:pt x="1313" y="10"/>
                    </a:lnTo>
                    <a:lnTo>
                      <a:pt x="1318" y="10"/>
                    </a:lnTo>
                    <a:lnTo>
                      <a:pt x="1331" y="10"/>
                    </a:lnTo>
                    <a:lnTo>
                      <a:pt x="1352" y="10"/>
                    </a:lnTo>
                    <a:lnTo>
                      <a:pt x="1380" y="10"/>
                    </a:lnTo>
                    <a:lnTo>
                      <a:pt x="1411" y="10"/>
                    </a:lnTo>
                    <a:lnTo>
                      <a:pt x="1448" y="10"/>
                    </a:lnTo>
                    <a:lnTo>
                      <a:pt x="1485" y="10"/>
                    </a:lnTo>
                    <a:lnTo>
                      <a:pt x="1525" y="10"/>
                    </a:lnTo>
                    <a:lnTo>
                      <a:pt x="1565" y="10"/>
                    </a:lnTo>
                    <a:lnTo>
                      <a:pt x="1602" y="10"/>
                    </a:lnTo>
                    <a:lnTo>
                      <a:pt x="1639" y="10"/>
                    </a:lnTo>
                    <a:lnTo>
                      <a:pt x="1670" y="10"/>
                    </a:lnTo>
                    <a:lnTo>
                      <a:pt x="1698" y="10"/>
                    </a:lnTo>
                    <a:lnTo>
                      <a:pt x="1719" y="10"/>
                    </a:lnTo>
                    <a:lnTo>
                      <a:pt x="1732" y="10"/>
                    </a:lnTo>
                    <a:lnTo>
                      <a:pt x="1737" y="10"/>
                    </a:lnTo>
                    <a:lnTo>
                      <a:pt x="1733" y="26"/>
                    </a:lnTo>
                    <a:lnTo>
                      <a:pt x="1728" y="61"/>
                    </a:lnTo>
                    <a:lnTo>
                      <a:pt x="1721" y="96"/>
                    </a:lnTo>
                    <a:lnTo>
                      <a:pt x="1717" y="114"/>
                    </a:lnTo>
                    <a:lnTo>
                      <a:pt x="1717" y="348"/>
                    </a:lnTo>
                    <a:lnTo>
                      <a:pt x="1717" y="863"/>
                    </a:lnTo>
                    <a:lnTo>
                      <a:pt x="1717" y="1375"/>
                    </a:lnTo>
                    <a:lnTo>
                      <a:pt x="1717" y="1602"/>
                    </a:lnTo>
                    <a:lnTo>
                      <a:pt x="1723" y="1624"/>
                    </a:lnTo>
                    <a:lnTo>
                      <a:pt x="1733" y="1657"/>
                    </a:lnTo>
                    <a:lnTo>
                      <a:pt x="1742" y="1687"/>
                    </a:lnTo>
                    <a:lnTo>
                      <a:pt x="1748" y="1696"/>
                    </a:lnTo>
                    <a:lnTo>
                      <a:pt x="1742" y="1698"/>
                    </a:lnTo>
                    <a:lnTo>
                      <a:pt x="1724" y="1700"/>
                    </a:lnTo>
                    <a:lnTo>
                      <a:pt x="1699" y="1700"/>
                    </a:lnTo>
                    <a:lnTo>
                      <a:pt x="1664" y="1702"/>
                    </a:lnTo>
                    <a:lnTo>
                      <a:pt x="1625" y="1702"/>
                    </a:lnTo>
                    <a:lnTo>
                      <a:pt x="1581" y="1704"/>
                    </a:lnTo>
                    <a:lnTo>
                      <a:pt x="1533" y="1704"/>
                    </a:lnTo>
                    <a:lnTo>
                      <a:pt x="1483" y="1704"/>
                    </a:lnTo>
                    <a:lnTo>
                      <a:pt x="1434" y="1704"/>
                    </a:lnTo>
                    <a:lnTo>
                      <a:pt x="1386" y="1704"/>
                    </a:lnTo>
                    <a:lnTo>
                      <a:pt x="1342" y="1702"/>
                    </a:lnTo>
                    <a:lnTo>
                      <a:pt x="1302" y="1702"/>
                    </a:lnTo>
                    <a:lnTo>
                      <a:pt x="1267" y="1700"/>
                    </a:lnTo>
                    <a:lnTo>
                      <a:pt x="1242" y="1700"/>
                    </a:lnTo>
                    <a:lnTo>
                      <a:pt x="1224" y="1698"/>
                    </a:lnTo>
                    <a:lnTo>
                      <a:pt x="1219" y="1696"/>
                    </a:lnTo>
                    <a:lnTo>
                      <a:pt x="1210" y="1683"/>
                    </a:lnTo>
                    <a:lnTo>
                      <a:pt x="1182" y="1644"/>
                    </a:lnTo>
                    <a:lnTo>
                      <a:pt x="1143" y="1583"/>
                    </a:lnTo>
                    <a:lnTo>
                      <a:pt x="1088" y="1504"/>
                    </a:lnTo>
                    <a:lnTo>
                      <a:pt x="1027" y="1410"/>
                    </a:lnTo>
                    <a:lnTo>
                      <a:pt x="956" y="1302"/>
                    </a:lnTo>
                    <a:lnTo>
                      <a:pt x="880" y="1188"/>
                    </a:lnTo>
                    <a:lnTo>
                      <a:pt x="804" y="1072"/>
                    </a:lnTo>
                    <a:lnTo>
                      <a:pt x="726" y="954"/>
                    </a:lnTo>
                    <a:lnTo>
                      <a:pt x="650" y="839"/>
                    </a:lnTo>
                    <a:lnTo>
                      <a:pt x="579" y="734"/>
                    </a:lnTo>
                    <a:lnTo>
                      <a:pt x="518" y="638"/>
                    </a:lnTo>
                    <a:lnTo>
                      <a:pt x="464" y="556"/>
                    </a:lnTo>
                    <a:lnTo>
                      <a:pt x="424" y="493"/>
                    </a:lnTo>
                    <a:lnTo>
                      <a:pt x="396" y="455"/>
                    </a:lnTo>
                    <a:lnTo>
                      <a:pt x="387" y="440"/>
                    </a:lnTo>
                    <a:lnTo>
                      <a:pt x="387" y="625"/>
                    </a:lnTo>
                    <a:lnTo>
                      <a:pt x="387" y="1029"/>
                    </a:lnTo>
                    <a:lnTo>
                      <a:pt x="387" y="1433"/>
                    </a:lnTo>
                    <a:lnTo>
                      <a:pt x="387" y="1618"/>
                    </a:lnTo>
                    <a:lnTo>
                      <a:pt x="391" y="1632"/>
                    </a:lnTo>
                    <a:lnTo>
                      <a:pt x="398" y="1660"/>
                    </a:lnTo>
                    <a:lnTo>
                      <a:pt x="405" y="1688"/>
                    </a:lnTo>
                    <a:lnTo>
                      <a:pt x="409" y="1696"/>
                    </a:lnTo>
                    <a:lnTo>
                      <a:pt x="405" y="1698"/>
                    </a:lnTo>
                    <a:lnTo>
                      <a:pt x="391" y="1700"/>
                    </a:lnTo>
                    <a:lnTo>
                      <a:pt x="373" y="1700"/>
                    </a:lnTo>
                    <a:lnTo>
                      <a:pt x="346" y="1702"/>
                    </a:lnTo>
                    <a:lnTo>
                      <a:pt x="317" y="1702"/>
                    </a:lnTo>
                    <a:lnTo>
                      <a:pt x="283" y="1704"/>
                    </a:lnTo>
                    <a:lnTo>
                      <a:pt x="246" y="1704"/>
                    </a:lnTo>
                    <a:lnTo>
                      <a:pt x="208" y="1704"/>
                    </a:lnTo>
                    <a:lnTo>
                      <a:pt x="171" y="1704"/>
                    </a:lnTo>
                    <a:lnTo>
                      <a:pt x="134" y="1704"/>
                    </a:lnTo>
                    <a:lnTo>
                      <a:pt x="100" y="1702"/>
                    </a:lnTo>
                    <a:lnTo>
                      <a:pt x="70" y="1702"/>
                    </a:lnTo>
                    <a:lnTo>
                      <a:pt x="43" y="1700"/>
                    </a:lnTo>
                    <a:lnTo>
                      <a:pt x="25" y="1700"/>
                    </a:lnTo>
                    <a:lnTo>
                      <a:pt x="11" y="1698"/>
                    </a:lnTo>
                    <a:lnTo>
                      <a:pt x="8" y="1696"/>
                    </a:lnTo>
                    <a:lnTo>
                      <a:pt x="13" y="1688"/>
                    </a:lnTo>
                    <a:lnTo>
                      <a:pt x="24" y="1663"/>
                    </a:lnTo>
                    <a:lnTo>
                      <a:pt x="33" y="1635"/>
                    </a:lnTo>
                    <a:lnTo>
                      <a:pt x="38" y="1622"/>
                    </a:lnTo>
                    <a:lnTo>
                      <a:pt x="38" y="1382"/>
                    </a:lnTo>
                    <a:lnTo>
                      <a:pt x="38" y="854"/>
                    </a:lnTo>
                    <a:lnTo>
                      <a:pt x="38" y="327"/>
                    </a:lnTo>
                    <a:lnTo>
                      <a:pt x="38" y="88"/>
                    </a:lnTo>
                    <a:lnTo>
                      <a:pt x="34" y="77"/>
                    </a:lnTo>
                    <a:lnTo>
                      <a:pt x="25" y="49"/>
                    </a:lnTo>
                    <a:lnTo>
                      <a:pt x="13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899" name=""/>
              <p:cNvSpPr/>
              <p:nvPr/>
            </p:nvSpPr>
            <p:spPr>
              <a:xfrm>
                <a:off x="2705760" y="1852200"/>
                <a:ext cx="76680" cy="70920"/>
              </a:xfrm>
              <a:custGeom>
                <a:avLst/>
                <a:gdLst/>
                <a:ahLst/>
                <a:rect l="l" t="t" r="r" b="b"/>
                <a:pathLst>
                  <a:path w="1685" h="1740">
                    <a:moveTo>
                      <a:pt x="0" y="5"/>
                    </a:moveTo>
                    <a:lnTo>
                      <a:pt x="480" y="5"/>
                    </a:lnTo>
                    <a:lnTo>
                      <a:pt x="1317" y="1292"/>
                    </a:lnTo>
                    <a:lnTo>
                      <a:pt x="1317" y="1107"/>
                    </a:lnTo>
                    <a:lnTo>
                      <a:pt x="1317" y="700"/>
                    </a:lnTo>
                    <a:lnTo>
                      <a:pt x="1317" y="291"/>
                    </a:lnTo>
                    <a:lnTo>
                      <a:pt x="1317" y="105"/>
                    </a:lnTo>
                    <a:lnTo>
                      <a:pt x="1313" y="90"/>
                    </a:lnTo>
                    <a:lnTo>
                      <a:pt x="1308" y="54"/>
                    </a:lnTo>
                    <a:lnTo>
                      <a:pt x="1302" y="17"/>
                    </a:lnTo>
                    <a:lnTo>
                      <a:pt x="1299" y="0"/>
                    </a:lnTo>
                    <a:lnTo>
                      <a:pt x="1302" y="0"/>
                    </a:lnTo>
                    <a:lnTo>
                      <a:pt x="1315" y="0"/>
                    </a:lnTo>
                    <a:lnTo>
                      <a:pt x="1333" y="0"/>
                    </a:lnTo>
                    <a:lnTo>
                      <a:pt x="1357" y="0"/>
                    </a:lnTo>
                    <a:lnTo>
                      <a:pt x="1386" y="0"/>
                    </a:lnTo>
                    <a:lnTo>
                      <a:pt x="1416" y="0"/>
                    </a:lnTo>
                    <a:lnTo>
                      <a:pt x="1451" y="0"/>
                    </a:lnTo>
                    <a:lnTo>
                      <a:pt x="1487" y="0"/>
                    </a:lnTo>
                    <a:lnTo>
                      <a:pt x="1522" y="0"/>
                    </a:lnTo>
                    <a:lnTo>
                      <a:pt x="1556" y="0"/>
                    </a:lnTo>
                    <a:lnTo>
                      <a:pt x="1586" y="0"/>
                    </a:lnTo>
                    <a:lnTo>
                      <a:pt x="1616" y="0"/>
                    </a:lnTo>
                    <a:lnTo>
                      <a:pt x="1639" y="0"/>
                    </a:lnTo>
                    <a:lnTo>
                      <a:pt x="1657" y="0"/>
                    </a:lnTo>
                    <a:lnTo>
                      <a:pt x="1670" y="0"/>
                    </a:lnTo>
                    <a:lnTo>
                      <a:pt x="1673" y="0"/>
                    </a:lnTo>
                    <a:lnTo>
                      <a:pt x="1670" y="17"/>
                    </a:lnTo>
                    <a:lnTo>
                      <a:pt x="1661" y="54"/>
                    </a:lnTo>
                    <a:lnTo>
                      <a:pt x="1652" y="90"/>
                    </a:lnTo>
                    <a:lnTo>
                      <a:pt x="1648" y="105"/>
                    </a:lnTo>
                    <a:lnTo>
                      <a:pt x="1648" y="347"/>
                    </a:lnTo>
                    <a:lnTo>
                      <a:pt x="1648" y="875"/>
                    </a:lnTo>
                    <a:lnTo>
                      <a:pt x="1648" y="1401"/>
                    </a:lnTo>
                    <a:lnTo>
                      <a:pt x="1648" y="1642"/>
                    </a:lnTo>
                    <a:lnTo>
                      <a:pt x="1654" y="1656"/>
                    </a:lnTo>
                    <a:lnTo>
                      <a:pt x="1666" y="1689"/>
                    </a:lnTo>
                    <a:lnTo>
                      <a:pt x="1680" y="1724"/>
                    </a:lnTo>
                    <a:lnTo>
                      <a:pt x="1685" y="1740"/>
                    </a:lnTo>
                    <a:lnTo>
                      <a:pt x="1680" y="1740"/>
                    </a:lnTo>
                    <a:lnTo>
                      <a:pt x="1663" y="1740"/>
                    </a:lnTo>
                    <a:lnTo>
                      <a:pt x="1639" y="1740"/>
                    </a:lnTo>
                    <a:lnTo>
                      <a:pt x="1609" y="1740"/>
                    </a:lnTo>
                    <a:lnTo>
                      <a:pt x="1570" y="1740"/>
                    </a:lnTo>
                    <a:lnTo>
                      <a:pt x="1529" y="1740"/>
                    </a:lnTo>
                    <a:lnTo>
                      <a:pt x="1485" y="1740"/>
                    </a:lnTo>
                    <a:lnTo>
                      <a:pt x="1440" y="1740"/>
                    </a:lnTo>
                    <a:lnTo>
                      <a:pt x="1393" y="1740"/>
                    </a:lnTo>
                    <a:lnTo>
                      <a:pt x="1350" y="1740"/>
                    </a:lnTo>
                    <a:lnTo>
                      <a:pt x="1308" y="1740"/>
                    </a:lnTo>
                    <a:lnTo>
                      <a:pt x="1270" y="1740"/>
                    </a:lnTo>
                    <a:lnTo>
                      <a:pt x="1239" y="1740"/>
                    </a:lnTo>
                    <a:lnTo>
                      <a:pt x="1215" y="1740"/>
                    </a:lnTo>
                    <a:lnTo>
                      <a:pt x="1199" y="1740"/>
                    </a:lnTo>
                    <a:lnTo>
                      <a:pt x="1194" y="1740"/>
                    </a:lnTo>
                    <a:lnTo>
                      <a:pt x="1185" y="1724"/>
                    </a:lnTo>
                    <a:lnTo>
                      <a:pt x="1157" y="1686"/>
                    </a:lnTo>
                    <a:lnTo>
                      <a:pt x="1116" y="1623"/>
                    </a:lnTo>
                    <a:lnTo>
                      <a:pt x="1063" y="1544"/>
                    </a:lnTo>
                    <a:lnTo>
                      <a:pt x="1000" y="1448"/>
                    </a:lnTo>
                    <a:lnTo>
                      <a:pt x="930" y="1342"/>
                    </a:lnTo>
                    <a:lnTo>
                      <a:pt x="853" y="1228"/>
                    </a:lnTo>
                    <a:lnTo>
                      <a:pt x="777" y="1109"/>
                    </a:lnTo>
                    <a:lnTo>
                      <a:pt x="699" y="994"/>
                    </a:lnTo>
                    <a:lnTo>
                      <a:pt x="623" y="879"/>
                    </a:lnTo>
                    <a:lnTo>
                      <a:pt x="552" y="774"/>
                    </a:lnTo>
                    <a:lnTo>
                      <a:pt x="490" y="677"/>
                    </a:lnTo>
                    <a:lnTo>
                      <a:pt x="437" y="598"/>
                    </a:lnTo>
                    <a:lnTo>
                      <a:pt x="395" y="536"/>
                    </a:lnTo>
                    <a:lnTo>
                      <a:pt x="368" y="496"/>
                    </a:lnTo>
                    <a:lnTo>
                      <a:pt x="359" y="482"/>
                    </a:lnTo>
                    <a:lnTo>
                      <a:pt x="359" y="665"/>
                    </a:lnTo>
                    <a:lnTo>
                      <a:pt x="359" y="1067"/>
                    </a:lnTo>
                    <a:lnTo>
                      <a:pt x="359" y="1471"/>
                    </a:lnTo>
                    <a:lnTo>
                      <a:pt x="359" y="1654"/>
                    </a:lnTo>
                    <a:lnTo>
                      <a:pt x="362" y="1667"/>
                    </a:lnTo>
                    <a:lnTo>
                      <a:pt x="371" y="1696"/>
                    </a:lnTo>
                    <a:lnTo>
                      <a:pt x="380" y="1726"/>
                    </a:lnTo>
                    <a:lnTo>
                      <a:pt x="384" y="1740"/>
                    </a:lnTo>
                    <a:lnTo>
                      <a:pt x="380" y="1740"/>
                    </a:lnTo>
                    <a:lnTo>
                      <a:pt x="368" y="1740"/>
                    </a:lnTo>
                    <a:lnTo>
                      <a:pt x="350" y="1740"/>
                    </a:lnTo>
                    <a:lnTo>
                      <a:pt x="327" y="1740"/>
                    </a:lnTo>
                    <a:lnTo>
                      <a:pt x="297" y="1740"/>
                    </a:lnTo>
                    <a:lnTo>
                      <a:pt x="267" y="1740"/>
                    </a:lnTo>
                    <a:lnTo>
                      <a:pt x="233" y="1740"/>
                    </a:lnTo>
                    <a:lnTo>
                      <a:pt x="198" y="1740"/>
                    </a:lnTo>
                    <a:lnTo>
                      <a:pt x="162" y="1740"/>
                    </a:lnTo>
                    <a:lnTo>
                      <a:pt x="127" y="1740"/>
                    </a:lnTo>
                    <a:lnTo>
                      <a:pt x="96" y="1740"/>
                    </a:lnTo>
                    <a:lnTo>
                      <a:pt x="68" y="1740"/>
                    </a:lnTo>
                    <a:lnTo>
                      <a:pt x="43" y="1740"/>
                    </a:lnTo>
                    <a:lnTo>
                      <a:pt x="26" y="1740"/>
                    </a:lnTo>
                    <a:lnTo>
                      <a:pt x="13" y="1740"/>
                    </a:lnTo>
                    <a:lnTo>
                      <a:pt x="9" y="1740"/>
                    </a:lnTo>
                    <a:lnTo>
                      <a:pt x="13" y="1728"/>
                    </a:lnTo>
                    <a:lnTo>
                      <a:pt x="24" y="1703"/>
                    </a:lnTo>
                    <a:lnTo>
                      <a:pt x="33" y="1673"/>
                    </a:lnTo>
                    <a:lnTo>
                      <a:pt x="36" y="1654"/>
                    </a:lnTo>
                    <a:lnTo>
                      <a:pt x="36" y="1418"/>
                    </a:lnTo>
                    <a:lnTo>
                      <a:pt x="36" y="886"/>
                    </a:lnTo>
                    <a:lnTo>
                      <a:pt x="36" y="352"/>
                    </a:lnTo>
                    <a:lnTo>
                      <a:pt x="36" y="108"/>
                    </a:lnTo>
                    <a:lnTo>
                      <a:pt x="33" y="96"/>
                    </a:lnTo>
                    <a:lnTo>
                      <a:pt x="24" y="64"/>
                    </a:lnTo>
                    <a:lnTo>
                      <a:pt x="11" y="2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120" bIns="24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00" name=""/>
              <p:cNvSpPr/>
              <p:nvPr/>
            </p:nvSpPr>
            <p:spPr>
              <a:xfrm>
                <a:off x="2590920" y="1852200"/>
                <a:ext cx="77760" cy="70920"/>
              </a:xfrm>
              <a:custGeom>
                <a:avLst/>
                <a:gdLst/>
                <a:ahLst/>
                <a:rect l="l" t="t" r="r" b="b"/>
                <a:pathLst>
                  <a:path w="1689" h="1735">
                    <a:moveTo>
                      <a:pt x="0" y="0"/>
                    </a:moveTo>
                    <a:lnTo>
                      <a:pt x="483" y="0"/>
                    </a:lnTo>
                    <a:lnTo>
                      <a:pt x="1322" y="1287"/>
                    </a:lnTo>
                    <a:lnTo>
                      <a:pt x="1322" y="1102"/>
                    </a:lnTo>
                    <a:lnTo>
                      <a:pt x="1322" y="695"/>
                    </a:lnTo>
                    <a:lnTo>
                      <a:pt x="1322" y="288"/>
                    </a:lnTo>
                    <a:lnTo>
                      <a:pt x="1322" y="103"/>
                    </a:lnTo>
                    <a:lnTo>
                      <a:pt x="1319" y="87"/>
                    </a:lnTo>
                    <a:lnTo>
                      <a:pt x="1311" y="52"/>
                    </a:lnTo>
                    <a:lnTo>
                      <a:pt x="1304" y="17"/>
                    </a:lnTo>
                    <a:lnTo>
                      <a:pt x="1301" y="0"/>
                    </a:lnTo>
                    <a:lnTo>
                      <a:pt x="1304" y="0"/>
                    </a:lnTo>
                    <a:lnTo>
                      <a:pt x="1317" y="0"/>
                    </a:lnTo>
                    <a:lnTo>
                      <a:pt x="1335" y="0"/>
                    </a:lnTo>
                    <a:lnTo>
                      <a:pt x="1360" y="0"/>
                    </a:lnTo>
                    <a:lnTo>
                      <a:pt x="1389" y="0"/>
                    </a:lnTo>
                    <a:lnTo>
                      <a:pt x="1420" y="0"/>
                    </a:lnTo>
                    <a:lnTo>
                      <a:pt x="1454" y="0"/>
                    </a:lnTo>
                    <a:lnTo>
                      <a:pt x="1491" y="0"/>
                    </a:lnTo>
                    <a:lnTo>
                      <a:pt x="1526" y="0"/>
                    </a:lnTo>
                    <a:lnTo>
                      <a:pt x="1561" y="0"/>
                    </a:lnTo>
                    <a:lnTo>
                      <a:pt x="1592" y="0"/>
                    </a:lnTo>
                    <a:lnTo>
                      <a:pt x="1620" y="0"/>
                    </a:lnTo>
                    <a:lnTo>
                      <a:pt x="1647" y="0"/>
                    </a:lnTo>
                    <a:lnTo>
                      <a:pt x="1664" y="0"/>
                    </a:lnTo>
                    <a:lnTo>
                      <a:pt x="1677" y="0"/>
                    </a:lnTo>
                    <a:lnTo>
                      <a:pt x="1681" y="0"/>
                    </a:lnTo>
                    <a:lnTo>
                      <a:pt x="1677" y="17"/>
                    </a:lnTo>
                    <a:lnTo>
                      <a:pt x="1668" y="52"/>
                    </a:lnTo>
                    <a:lnTo>
                      <a:pt x="1659" y="87"/>
                    </a:lnTo>
                    <a:lnTo>
                      <a:pt x="1655" y="103"/>
                    </a:lnTo>
                    <a:lnTo>
                      <a:pt x="1655" y="344"/>
                    </a:lnTo>
                    <a:lnTo>
                      <a:pt x="1655" y="870"/>
                    </a:lnTo>
                    <a:lnTo>
                      <a:pt x="1655" y="1396"/>
                    </a:lnTo>
                    <a:lnTo>
                      <a:pt x="1655" y="1637"/>
                    </a:lnTo>
                    <a:lnTo>
                      <a:pt x="1661" y="1651"/>
                    </a:lnTo>
                    <a:lnTo>
                      <a:pt x="1673" y="1684"/>
                    </a:lnTo>
                    <a:lnTo>
                      <a:pt x="1684" y="1719"/>
                    </a:lnTo>
                    <a:lnTo>
                      <a:pt x="1689" y="1735"/>
                    </a:lnTo>
                    <a:lnTo>
                      <a:pt x="1684" y="1735"/>
                    </a:lnTo>
                    <a:lnTo>
                      <a:pt x="1670" y="1735"/>
                    </a:lnTo>
                    <a:lnTo>
                      <a:pt x="1645" y="1735"/>
                    </a:lnTo>
                    <a:lnTo>
                      <a:pt x="1613" y="1735"/>
                    </a:lnTo>
                    <a:lnTo>
                      <a:pt x="1577" y="1735"/>
                    </a:lnTo>
                    <a:lnTo>
                      <a:pt x="1537" y="1735"/>
                    </a:lnTo>
                    <a:lnTo>
                      <a:pt x="1494" y="1735"/>
                    </a:lnTo>
                    <a:lnTo>
                      <a:pt x="1448" y="1735"/>
                    </a:lnTo>
                    <a:lnTo>
                      <a:pt x="1404" y="1735"/>
                    </a:lnTo>
                    <a:lnTo>
                      <a:pt x="1360" y="1735"/>
                    </a:lnTo>
                    <a:lnTo>
                      <a:pt x="1320" y="1735"/>
                    </a:lnTo>
                    <a:lnTo>
                      <a:pt x="1284" y="1735"/>
                    </a:lnTo>
                    <a:lnTo>
                      <a:pt x="1253" y="1735"/>
                    </a:lnTo>
                    <a:lnTo>
                      <a:pt x="1228" y="1735"/>
                    </a:lnTo>
                    <a:lnTo>
                      <a:pt x="1214" y="1735"/>
                    </a:lnTo>
                    <a:lnTo>
                      <a:pt x="1207" y="1735"/>
                    </a:lnTo>
                    <a:lnTo>
                      <a:pt x="1198" y="1719"/>
                    </a:lnTo>
                    <a:lnTo>
                      <a:pt x="1172" y="1681"/>
                    </a:lnTo>
                    <a:lnTo>
                      <a:pt x="1130" y="1618"/>
                    </a:lnTo>
                    <a:lnTo>
                      <a:pt x="1078" y="1539"/>
                    </a:lnTo>
                    <a:lnTo>
                      <a:pt x="1012" y="1443"/>
                    </a:lnTo>
                    <a:lnTo>
                      <a:pt x="941" y="1337"/>
                    </a:lnTo>
                    <a:lnTo>
                      <a:pt x="865" y="1223"/>
                    </a:lnTo>
                    <a:lnTo>
                      <a:pt x="788" y="1104"/>
                    </a:lnTo>
                    <a:lnTo>
                      <a:pt x="710" y="989"/>
                    </a:lnTo>
                    <a:lnTo>
                      <a:pt x="634" y="874"/>
                    </a:lnTo>
                    <a:lnTo>
                      <a:pt x="563" y="769"/>
                    </a:lnTo>
                    <a:lnTo>
                      <a:pt x="500" y="672"/>
                    </a:lnTo>
                    <a:lnTo>
                      <a:pt x="445" y="593"/>
                    </a:lnTo>
                    <a:lnTo>
                      <a:pt x="404" y="531"/>
                    </a:lnTo>
                    <a:lnTo>
                      <a:pt x="377" y="491"/>
                    </a:lnTo>
                    <a:lnTo>
                      <a:pt x="368" y="477"/>
                    </a:lnTo>
                    <a:lnTo>
                      <a:pt x="368" y="660"/>
                    </a:lnTo>
                    <a:lnTo>
                      <a:pt x="368" y="1062"/>
                    </a:lnTo>
                    <a:lnTo>
                      <a:pt x="368" y="1466"/>
                    </a:lnTo>
                    <a:lnTo>
                      <a:pt x="368" y="1649"/>
                    </a:lnTo>
                    <a:lnTo>
                      <a:pt x="371" y="1662"/>
                    </a:lnTo>
                    <a:lnTo>
                      <a:pt x="377" y="1691"/>
                    </a:lnTo>
                    <a:lnTo>
                      <a:pt x="382" y="1721"/>
                    </a:lnTo>
                    <a:lnTo>
                      <a:pt x="386" y="1735"/>
                    </a:lnTo>
                    <a:lnTo>
                      <a:pt x="382" y="1735"/>
                    </a:lnTo>
                    <a:lnTo>
                      <a:pt x="370" y="1735"/>
                    </a:lnTo>
                    <a:lnTo>
                      <a:pt x="351" y="1735"/>
                    </a:lnTo>
                    <a:lnTo>
                      <a:pt x="328" y="1735"/>
                    </a:lnTo>
                    <a:lnTo>
                      <a:pt x="299" y="1735"/>
                    </a:lnTo>
                    <a:lnTo>
                      <a:pt x="267" y="1735"/>
                    </a:lnTo>
                    <a:lnTo>
                      <a:pt x="233" y="1735"/>
                    </a:lnTo>
                    <a:lnTo>
                      <a:pt x="199" y="1735"/>
                    </a:lnTo>
                    <a:lnTo>
                      <a:pt x="163" y="1735"/>
                    </a:lnTo>
                    <a:lnTo>
                      <a:pt x="129" y="1735"/>
                    </a:lnTo>
                    <a:lnTo>
                      <a:pt x="97" y="1735"/>
                    </a:lnTo>
                    <a:lnTo>
                      <a:pt x="69" y="1735"/>
                    </a:lnTo>
                    <a:lnTo>
                      <a:pt x="45" y="1735"/>
                    </a:lnTo>
                    <a:lnTo>
                      <a:pt x="27" y="1735"/>
                    </a:lnTo>
                    <a:lnTo>
                      <a:pt x="14" y="1735"/>
                    </a:lnTo>
                    <a:lnTo>
                      <a:pt x="10" y="1735"/>
                    </a:lnTo>
                    <a:lnTo>
                      <a:pt x="16" y="1723"/>
                    </a:lnTo>
                    <a:lnTo>
                      <a:pt x="26" y="1698"/>
                    </a:lnTo>
                    <a:lnTo>
                      <a:pt x="36" y="1668"/>
                    </a:lnTo>
                    <a:lnTo>
                      <a:pt x="40" y="1649"/>
                    </a:lnTo>
                    <a:lnTo>
                      <a:pt x="40" y="1413"/>
                    </a:lnTo>
                    <a:lnTo>
                      <a:pt x="40" y="881"/>
                    </a:lnTo>
                    <a:lnTo>
                      <a:pt x="40" y="347"/>
                    </a:lnTo>
                    <a:lnTo>
                      <a:pt x="40" y="103"/>
                    </a:lnTo>
                    <a:lnTo>
                      <a:pt x="36" y="91"/>
                    </a:lnTo>
                    <a:lnTo>
                      <a:pt x="26" y="59"/>
                    </a:lnTo>
                    <a:lnTo>
                      <a:pt x="1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120" bIns="24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01" name=""/>
              <p:cNvSpPr/>
              <p:nvPr/>
            </p:nvSpPr>
            <p:spPr>
              <a:xfrm>
                <a:off x="2817000" y="1755360"/>
                <a:ext cx="47880" cy="72360"/>
              </a:xfrm>
              <a:custGeom>
                <a:avLst/>
                <a:gdLst/>
                <a:ahLst/>
                <a:rect l="l" t="t" r="r" b="b"/>
                <a:pathLst>
                  <a:path w="1052" h="1769">
                    <a:moveTo>
                      <a:pt x="956" y="51"/>
                    </a:moveTo>
                    <a:lnTo>
                      <a:pt x="956" y="336"/>
                    </a:lnTo>
                    <a:lnTo>
                      <a:pt x="954" y="336"/>
                    </a:lnTo>
                    <a:lnTo>
                      <a:pt x="949" y="332"/>
                    </a:lnTo>
                    <a:lnTo>
                      <a:pt x="940" y="329"/>
                    </a:lnTo>
                    <a:lnTo>
                      <a:pt x="928" y="325"/>
                    </a:lnTo>
                    <a:lnTo>
                      <a:pt x="915" y="319"/>
                    </a:lnTo>
                    <a:lnTo>
                      <a:pt x="903" y="315"/>
                    </a:lnTo>
                    <a:lnTo>
                      <a:pt x="890" y="310"/>
                    </a:lnTo>
                    <a:lnTo>
                      <a:pt x="878" y="306"/>
                    </a:lnTo>
                    <a:lnTo>
                      <a:pt x="847" y="295"/>
                    </a:lnTo>
                    <a:lnTo>
                      <a:pt x="814" y="285"/>
                    </a:lnTo>
                    <a:lnTo>
                      <a:pt x="777" y="278"/>
                    </a:lnTo>
                    <a:lnTo>
                      <a:pt x="736" y="275"/>
                    </a:lnTo>
                    <a:lnTo>
                      <a:pt x="695" y="273"/>
                    </a:lnTo>
                    <a:lnTo>
                      <a:pt x="653" y="273"/>
                    </a:lnTo>
                    <a:lnTo>
                      <a:pt x="612" y="278"/>
                    </a:lnTo>
                    <a:lnTo>
                      <a:pt x="570" y="285"/>
                    </a:lnTo>
                    <a:lnTo>
                      <a:pt x="532" y="297"/>
                    </a:lnTo>
                    <a:lnTo>
                      <a:pt x="495" y="310"/>
                    </a:lnTo>
                    <a:lnTo>
                      <a:pt x="463" y="329"/>
                    </a:lnTo>
                    <a:lnTo>
                      <a:pt x="436" y="352"/>
                    </a:lnTo>
                    <a:lnTo>
                      <a:pt x="414" y="378"/>
                    </a:lnTo>
                    <a:lnTo>
                      <a:pt x="399" y="409"/>
                    </a:lnTo>
                    <a:lnTo>
                      <a:pt x="390" y="446"/>
                    </a:lnTo>
                    <a:lnTo>
                      <a:pt x="390" y="487"/>
                    </a:lnTo>
                    <a:lnTo>
                      <a:pt x="398" y="512"/>
                    </a:lnTo>
                    <a:lnTo>
                      <a:pt x="410" y="539"/>
                    </a:lnTo>
                    <a:lnTo>
                      <a:pt x="429" y="565"/>
                    </a:lnTo>
                    <a:lnTo>
                      <a:pt x="450" y="591"/>
                    </a:lnTo>
                    <a:lnTo>
                      <a:pt x="474" y="615"/>
                    </a:lnTo>
                    <a:lnTo>
                      <a:pt x="499" y="638"/>
                    </a:lnTo>
                    <a:lnTo>
                      <a:pt x="525" y="659"/>
                    </a:lnTo>
                    <a:lnTo>
                      <a:pt x="546" y="680"/>
                    </a:lnTo>
                    <a:lnTo>
                      <a:pt x="566" y="696"/>
                    </a:lnTo>
                    <a:lnTo>
                      <a:pt x="587" y="713"/>
                    </a:lnTo>
                    <a:lnTo>
                      <a:pt x="610" y="731"/>
                    </a:lnTo>
                    <a:lnTo>
                      <a:pt x="631" y="748"/>
                    </a:lnTo>
                    <a:lnTo>
                      <a:pt x="653" y="766"/>
                    </a:lnTo>
                    <a:lnTo>
                      <a:pt x="677" y="785"/>
                    </a:lnTo>
                    <a:lnTo>
                      <a:pt x="699" y="802"/>
                    </a:lnTo>
                    <a:lnTo>
                      <a:pt x="722" y="823"/>
                    </a:lnTo>
                    <a:lnTo>
                      <a:pt x="743" y="842"/>
                    </a:lnTo>
                    <a:lnTo>
                      <a:pt x="766" y="860"/>
                    </a:lnTo>
                    <a:lnTo>
                      <a:pt x="787" y="881"/>
                    </a:lnTo>
                    <a:lnTo>
                      <a:pt x="809" y="899"/>
                    </a:lnTo>
                    <a:lnTo>
                      <a:pt x="830" y="917"/>
                    </a:lnTo>
                    <a:lnTo>
                      <a:pt x="851" y="935"/>
                    </a:lnTo>
                    <a:lnTo>
                      <a:pt x="869" y="954"/>
                    </a:lnTo>
                    <a:lnTo>
                      <a:pt x="887" y="973"/>
                    </a:lnTo>
                    <a:lnTo>
                      <a:pt x="924" y="1017"/>
                    </a:lnTo>
                    <a:lnTo>
                      <a:pt x="959" y="1059"/>
                    </a:lnTo>
                    <a:lnTo>
                      <a:pt x="988" y="1101"/>
                    </a:lnTo>
                    <a:lnTo>
                      <a:pt x="1013" y="1139"/>
                    </a:lnTo>
                    <a:lnTo>
                      <a:pt x="1032" y="1180"/>
                    </a:lnTo>
                    <a:lnTo>
                      <a:pt x="1044" y="1222"/>
                    </a:lnTo>
                    <a:lnTo>
                      <a:pt x="1052" y="1270"/>
                    </a:lnTo>
                    <a:lnTo>
                      <a:pt x="1052" y="1321"/>
                    </a:lnTo>
                    <a:lnTo>
                      <a:pt x="1050" y="1368"/>
                    </a:lnTo>
                    <a:lnTo>
                      <a:pt x="1041" y="1412"/>
                    </a:lnTo>
                    <a:lnTo>
                      <a:pt x="1030" y="1453"/>
                    </a:lnTo>
                    <a:lnTo>
                      <a:pt x="1011" y="1494"/>
                    </a:lnTo>
                    <a:lnTo>
                      <a:pt x="992" y="1531"/>
                    </a:lnTo>
                    <a:lnTo>
                      <a:pt x="968" y="1566"/>
                    </a:lnTo>
                    <a:lnTo>
                      <a:pt x="940" y="1599"/>
                    </a:lnTo>
                    <a:lnTo>
                      <a:pt x="908" y="1629"/>
                    </a:lnTo>
                    <a:lnTo>
                      <a:pt x="876" y="1656"/>
                    </a:lnTo>
                    <a:lnTo>
                      <a:pt x="839" y="1680"/>
                    </a:lnTo>
                    <a:lnTo>
                      <a:pt x="802" y="1702"/>
                    </a:lnTo>
                    <a:lnTo>
                      <a:pt x="762" y="1721"/>
                    </a:lnTo>
                    <a:lnTo>
                      <a:pt x="720" y="1737"/>
                    </a:lnTo>
                    <a:lnTo>
                      <a:pt x="679" y="1751"/>
                    </a:lnTo>
                    <a:lnTo>
                      <a:pt x="635" y="1760"/>
                    </a:lnTo>
                    <a:lnTo>
                      <a:pt x="592" y="1765"/>
                    </a:lnTo>
                    <a:lnTo>
                      <a:pt x="555" y="1767"/>
                    </a:lnTo>
                    <a:lnTo>
                      <a:pt x="521" y="1769"/>
                    </a:lnTo>
                    <a:lnTo>
                      <a:pt x="488" y="1769"/>
                    </a:lnTo>
                    <a:lnTo>
                      <a:pt x="458" y="1769"/>
                    </a:lnTo>
                    <a:lnTo>
                      <a:pt x="429" y="1767"/>
                    </a:lnTo>
                    <a:lnTo>
                      <a:pt x="399" y="1765"/>
                    </a:lnTo>
                    <a:lnTo>
                      <a:pt x="372" y="1763"/>
                    </a:lnTo>
                    <a:lnTo>
                      <a:pt x="346" y="1760"/>
                    </a:lnTo>
                    <a:lnTo>
                      <a:pt x="316" y="1754"/>
                    </a:lnTo>
                    <a:lnTo>
                      <a:pt x="289" y="1751"/>
                    </a:lnTo>
                    <a:lnTo>
                      <a:pt x="262" y="1743"/>
                    </a:lnTo>
                    <a:lnTo>
                      <a:pt x="233" y="1737"/>
                    </a:lnTo>
                    <a:lnTo>
                      <a:pt x="202" y="1730"/>
                    </a:lnTo>
                    <a:lnTo>
                      <a:pt x="172" y="1723"/>
                    </a:lnTo>
                    <a:lnTo>
                      <a:pt x="137" y="1713"/>
                    </a:lnTo>
                    <a:lnTo>
                      <a:pt x="103" y="1704"/>
                    </a:lnTo>
                    <a:lnTo>
                      <a:pt x="92" y="1702"/>
                    </a:lnTo>
                    <a:lnTo>
                      <a:pt x="79" y="1700"/>
                    </a:lnTo>
                    <a:lnTo>
                      <a:pt x="64" y="1700"/>
                    </a:lnTo>
                    <a:lnTo>
                      <a:pt x="48" y="1699"/>
                    </a:lnTo>
                    <a:lnTo>
                      <a:pt x="34" y="1699"/>
                    </a:lnTo>
                    <a:lnTo>
                      <a:pt x="21" y="1699"/>
                    </a:lnTo>
                    <a:lnTo>
                      <a:pt x="14" y="1697"/>
                    </a:lnTo>
                    <a:lnTo>
                      <a:pt x="11" y="1695"/>
                    </a:lnTo>
                    <a:lnTo>
                      <a:pt x="11" y="1655"/>
                    </a:lnTo>
                    <a:lnTo>
                      <a:pt x="11" y="1555"/>
                    </a:lnTo>
                    <a:lnTo>
                      <a:pt x="11" y="1454"/>
                    </a:lnTo>
                    <a:lnTo>
                      <a:pt x="11" y="1409"/>
                    </a:lnTo>
                    <a:lnTo>
                      <a:pt x="12" y="1409"/>
                    </a:lnTo>
                    <a:lnTo>
                      <a:pt x="16" y="1407"/>
                    </a:lnTo>
                    <a:lnTo>
                      <a:pt x="21" y="1405"/>
                    </a:lnTo>
                    <a:lnTo>
                      <a:pt x="30" y="1403"/>
                    </a:lnTo>
                    <a:lnTo>
                      <a:pt x="41" y="1403"/>
                    </a:lnTo>
                    <a:lnTo>
                      <a:pt x="52" y="1403"/>
                    </a:lnTo>
                    <a:lnTo>
                      <a:pt x="66" y="1409"/>
                    </a:lnTo>
                    <a:lnTo>
                      <a:pt x="80" y="1416"/>
                    </a:lnTo>
                    <a:lnTo>
                      <a:pt x="106" y="1431"/>
                    </a:lnTo>
                    <a:lnTo>
                      <a:pt x="137" y="1444"/>
                    </a:lnTo>
                    <a:lnTo>
                      <a:pt x="175" y="1454"/>
                    </a:lnTo>
                    <a:lnTo>
                      <a:pt x="215" y="1464"/>
                    </a:lnTo>
                    <a:lnTo>
                      <a:pt x="260" y="1471"/>
                    </a:lnTo>
                    <a:lnTo>
                      <a:pt x="307" y="1477"/>
                    </a:lnTo>
                    <a:lnTo>
                      <a:pt x="355" y="1480"/>
                    </a:lnTo>
                    <a:lnTo>
                      <a:pt x="403" y="1480"/>
                    </a:lnTo>
                    <a:lnTo>
                      <a:pt x="450" y="1477"/>
                    </a:lnTo>
                    <a:lnTo>
                      <a:pt x="493" y="1470"/>
                    </a:lnTo>
                    <a:lnTo>
                      <a:pt x="537" y="1461"/>
                    </a:lnTo>
                    <a:lnTo>
                      <a:pt x="575" y="1445"/>
                    </a:lnTo>
                    <a:lnTo>
                      <a:pt x="610" y="1426"/>
                    </a:lnTo>
                    <a:lnTo>
                      <a:pt x="637" y="1401"/>
                    </a:lnTo>
                    <a:lnTo>
                      <a:pt x="656" y="1374"/>
                    </a:lnTo>
                    <a:lnTo>
                      <a:pt x="669" y="1339"/>
                    </a:lnTo>
                    <a:lnTo>
                      <a:pt x="669" y="1295"/>
                    </a:lnTo>
                    <a:lnTo>
                      <a:pt x="658" y="1250"/>
                    </a:lnTo>
                    <a:lnTo>
                      <a:pt x="637" y="1206"/>
                    </a:lnTo>
                    <a:lnTo>
                      <a:pt x="605" y="1163"/>
                    </a:lnTo>
                    <a:lnTo>
                      <a:pt x="566" y="1119"/>
                    </a:lnTo>
                    <a:lnTo>
                      <a:pt x="521" y="1073"/>
                    </a:lnTo>
                    <a:lnTo>
                      <a:pt x="470" y="1028"/>
                    </a:lnTo>
                    <a:lnTo>
                      <a:pt x="417" y="984"/>
                    </a:lnTo>
                    <a:lnTo>
                      <a:pt x="362" y="938"/>
                    </a:lnTo>
                    <a:lnTo>
                      <a:pt x="305" y="891"/>
                    </a:lnTo>
                    <a:lnTo>
                      <a:pt x="249" y="844"/>
                    </a:lnTo>
                    <a:lnTo>
                      <a:pt x="197" y="795"/>
                    </a:lnTo>
                    <a:lnTo>
                      <a:pt x="148" y="746"/>
                    </a:lnTo>
                    <a:lnTo>
                      <a:pt x="103" y="696"/>
                    </a:lnTo>
                    <a:lnTo>
                      <a:pt x="66" y="644"/>
                    </a:lnTo>
                    <a:lnTo>
                      <a:pt x="36" y="591"/>
                    </a:lnTo>
                    <a:lnTo>
                      <a:pt x="18" y="554"/>
                    </a:lnTo>
                    <a:lnTo>
                      <a:pt x="7" y="521"/>
                    </a:lnTo>
                    <a:lnTo>
                      <a:pt x="2" y="489"/>
                    </a:lnTo>
                    <a:lnTo>
                      <a:pt x="0" y="461"/>
                    </a:lnTo>
                    <a:lnTo>
                      <a:pt x="0" y="435"/>
                    </a:lnTo>
                    <a:lnTo>
                      <a:pt x="2" y="411"/>
                    </a:lnTo>
                    <a:lnTo>
                      <a:pt x="3" y="390"/>
                    </a:lnTo>
                    <a:lnTo>
                      <a:pt x="5" y="367"/>
                    </a:lnTo>
                    <a:lnTo>
                      <a:pt x="9" y="336"/>
                    </a:lnTo>
                    <a:lnTo>
                      <a:pt x="14" y="306"/>
                    </a:lnTo>
                    <a:lnTo>
                      <a:pt x="23" y="276"/>
                    </a:lnTo>
                    <a:lnTo>
                      <a:pt x="36" y="247"/>
                    </a:lnTo>
                    <a:lnTo>
                      <a:pt x="50" y="219"/>
                    </a:lnTo>
                    <a:lnTo>
                      <a:pt x="68" y="194"/>
                    </a:lnTo>
                    <a:lnTo>
                      <a:pt x="88" y="168"/>
                    </a:lnTo>
                    <a:lnTo>
                      <a:pt x="110" y="144"/>
                    </a:lnTo>
                    <a:lnTo>
                      <a:pt x="133" y="121"/>
                    </a:lnTo>
                    <a:lnTo>
                      <a:pt x="158" y="101"/>
                    </a:lnTo>
                    <a:lnTo>
                      <a:pt x="184" y="82"/>
                    </a:lnTo>
                    <a:lnTo>
                      <a:pt x="211" y="65"/>
                    </a:lnTo>
                    <a:lnTo>
                      <a:pt x="240" y="51"/>
                    </a:lnTo>
                    <a:lnTo>
                      <a:pt x="269" y="39"/>
                    </a:lnTo>
                    <a:lnTo>
                      <a:pt x="298" y="30"/>
                    </a:lnTo>
                    <a:lnTo>
                      <a:pt x="327" y="21"/>
                    </a:lnTo>
                    <a:lnTo>
                      <a:pt x="358" y="14"/>
                    </a:lnTo>
                    <a:lnTo>
                      <a:pt x="390" y="9"/>
                    </a:lnTo>
                    <a:lnTo>
                      <a:pt x="427" y="5"/>
                    </a:lnTo>
                    <a:lnTo>
                      <a:pt x="465" y="2"/>
                    </a:lnTo>
                    <a:lnTo>
                      <a:pt x="504" y="0"/>
                    </a:lnTo>
                    <a:lnTo>
                      <a:pt x="545" y="0"/>
                    </a:lnTo>
                    <a:lnTo>
                      <a:pt x="587" y="2"/>
                    </a:lnTo>
                    <a:lnTo>
                      <a:pt x="630" y="3"/>
                    </a:lnTo>
                    <a:lnTo>
                      <a:pt x="673" y="7"/>
                    </a:lnTo>
                    <a:lnTo>
                      <a:pt x="717" y="11"/>
                    </a:lnTo>
                    <a:lnTo>
                      <a:pt x="758" y="16"/>
                    </a:lnTo>
                    <a:lnTo>
                      <a:pt x="800" y="21"/>
                    </a:lnTo>
                    <a:lnTo>
                      <a:pt x="841" y="27"/>
                    </a:lnTo>
                    <a:lnTo>
                      <a:pt x="881" y="35"/>
                    </a:lnTo>
                    <a:lnTo>
                      <a:pt x="919" y="42"/>
                    </a:lnTo>
                    <a:lnTo>
                      <a:pt x="956" y="5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560" bIns="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02" name=""/>
              <p:cNvSpPr/>
              <p:nvPr/>
            </p:nvSpPr>
            <p:spPr>
              <a:xfrm>
                <a:off x="2347920" y="1838520"/>
                <a:ext cx="79920" cy="86040"/>
              </a:xfrm>
              <a:custGeom>
                <a:avLst/>
                <a:gdLst/>
                <a:ahLst/>
                <a:rect l="l" t="t" r="r" b="b"/>
                <a:pathLst>
                  <a:path w="1754" h="2113">
                    <a:moveTo>
                      <a:pt x="1733" y="79"/>
                    </a:moveTo>
                    <a:lnTo>
                      <a:pt x="1727" y="77"/>
                    </a:lnTo>
                    <a:lnTo>
                      <a:pt x="1713" y="74"/>
                    </a:lnTo>
                    <a:lnTo>
                      <a:pt x="1690" y="68"/>
                    </a:lnTo>
                    <a:lnTo>
                      <a:pt x="1658" y="60"/>
                    </a:lnTo>
                    <a:lnTo>
                      <a:pt x="1619" y="53"/>
                    </a:lnTo>
                    <a:lnTo>
                      <a:pt x="1573" y="44"/>
                    </a:lnTo>
                    <a:lnTo>
                      <a:pt x="1521" y="35"/>
                    </a:lnTo>
                    <a:lnTo>
                      <a:pt x="1463" y="25"/>
                    </a:lnTo>
                    <a:lnTo>
                      <a:pt x="1399" y="16"/>
                    </a:lnTo>
                    <a:lnTo>
                      <a:pt x="1332" y="11"/>
                    </a:lnTo>
                    <a:lnTo>
                      <a:pt x="1260" y="6"/>
                    </a:lnTo>
                    <a:lnTo>
                      <a:pt x="1186" y="2"/>
                    </a:lnTo>
                    <a:lnTo>
                      <a:pt x="1110" y="0"/>
                    </a:lnTo>
                    <a:lnTo>
                      <a:pt x="1030" y="2"/>
                    </a:lnTo>
                    <a:lnTo>
                      <a:pt x="950" y="7"/>
                    </a:lnTo>
                    <a:lnTo>
                      <a:pt x="869" y="15"/>
                    </a:lnTo>
                    <a:lnTo>
                      <a:pt x="787" y="29"/>
                    </a:lnTo>
                    <a:lnTo>
                      <a:pt x="708" y="46"/>
                    </a:lnTo>
                    <a:lnTo>
                      <a:pt x="628" y="70"/>
                    </a:lnTo>
                    <a:lnTo>
                      <a:pt x="552" y="98"/>
                    </a:lnTo>
                    <a:lnTo>
                      <a:pt x="475" y="133"/>
                    </a:lnTo>
                    <a:lnTo>
                      <a:pt x="406" y="174"/>
                    </a:lnTo>
                    <a:lnTo>
                      <a:pt x="337" y="221"/>
                    </a:lnTo>
                    <a:lnTo>
                      <a:pt x="273" y="275"/>
                    </a:lnTo>
                    <a:lnTo>
                      <a:pt x="215" y="338"/>
                    </a:lnTo>
                    <a:lnTo>
                      <a:pt x="163" y="410"/>
                    </a:lnTo>
                    <a:lnTo>
                      <a:pt x="115" y="490"/>
                    </a:lnTo>
                    <a:lnTo>
                      <a:pt x="76" y="577"/>
                    </a:lnTo>
                    <a:lnTo>
                      <a:pt x="44" y="675"/>
                    </a:lnTo>
                    <a:lnTo>
                      <a:pt x="19" y="785"/>
                    </a:lnTo>
                    <a:lnTo>
                      <a:pt x="5" y="902"/>
                    </a:lnTo>
                    <a:lnTo>
                      <a:pt x="0" y="1032"/>
                    </a:lnTo>
                    <a:lnTo>
                      <a:pt x="3" y="1161"/>
                    </a:lnTo>
                    <a:lnTo>
                      <a:pt x="16" y="1281"/>
                    </a:lnTo>
                    <a:lnTo>
                      <a:pt x="37" y="1390"/>
                    </a:lnTo>
                    <a:lnTo>
                      <a:pt x="69" y="1491"/>
                    </a:lnTo>
                    <a:lnTo>
                      <a:pt x="106" y="1580"/>
                    </a:lnTo>
                    <a:lnTo>
                      <a:pt x="152" y="1664"/>
                    </a:lnTo>
                    <a:lnTo>
                      <a:pt x="202" y="1736"/>
                    </a:lnTo>
                    <a:lnTo>
                      <a:pt x="259" y="1802"/>
                    </a:lnTo>
                    <a:lnTo>
                      <a:pt x="321" y="1860"/>
                    </a:lnTo>
                    <a:lnTo>
                      <a:pt x="387" y="1909"/>
                    </a:lnTo>
                    <a:lnTo>
                      <a:pt x="458" y="1954"/>
                    </a:lnTo>
                    <a:lnTo>
                      <a:pt x="532" y="1991"/>
                    </a:lnTo>
                    <a:lnTo>
                      <a:pt x="608" y="2022"/>
                    </a:lnTo>
                    <a:lnTo>
                      <a:pt x="686" y="2048"/>
                    </a:lnTo>
                    <a:lnTo>
                      <a:pt x="766" y="2070"/>
                    </a:lnTo>
                    <a:lnTo>
                      <a:pt x="847" y="2085"/>
                    </a:lnTo>
                    <a:lnTo>
                      <a:pt x="927" y="2098"/>
                    </a:lnTo>
                    <a:lnTo>
                      <a:pt x="1009" y="2105"/>
                    </a:lnTo>
                    <a:lnTo>
                      <a:pt x="1088" y="2111"/>
                    </a:lnTo>
                    <a:lnTo>
                      <a:pt x="1165" y="2113"/>
                    </a:lnTo>
                    <a:lnTo>
                      <a:pt x="1242" y="2113"/>
                    </a:lnTo>
                    <a:lnTo>
                      <a:pt x="1314" y="2109"/>
                    </a:lnTo>
                    <a:lnTo>
                      <a:pt x="1383" y="2105"/>
                    </a:lnTo>
                    <a:lnTo>
                      <a:pt x="1450" y="2098"/>
                    </a:lnTo>
                    <a:lnTo>
                      <a:pt x="1510" y="2092"/>
                    </a:lnTo>
                    <a:lnTo>
                      <a:pt x="1566" y="2085"/>
                    </a:lnTo>
                    <a:lnTo>
                      <a:pt x="1615" y="2078"/>
                    </a:lnTo>
                    <a:lnTo>
                      <a:pt x="1658" y="2070"/>
                    </a:lnTo>
                    <a:lnTo>
                      <a:pt x="1695" y="2063"/>
                    </a:lnTo>
                    <a:lnTo>
                      <a:pt x="1724" y="2059"/>
                    </a:lnTo>
                    <a:lnTo>
                      <a:pt x="1743" y="2055"/>
                    </a:lnTo>
                    <a:lnTo>
                      <a:pt x="1754" y="2054"/>
                    </a:lnTo>
                    <a:lnTo>
                      <a:pt x="1754" y="1974"/>
                    </a:lnTo>
                    <a:lnTo>
                      <a:pt x="1754" y="1843"/>
                    </a:lnTo>
                    <a:lnTo>
                      <a:pt x="1754" y="1720"/>
                    </a:lnTo>
                    <a:lnTo>
                      <a:pt x="1754" y="1660"/>
                    </a:lnTo>
                    <a:lnTo>
                      <a:pt x="1738" y="1667"/>
                    </a:lnTo>
                    <a:lnTo>
                      <a:pt x="1717" y="1675"/>
                    </a:lnTo>
                    <a:lnTo>
                      <a:pt x="1690" y="1682"/>
                    </a:lnTo>
                    <a:lnTo>
                      <a:pt x="1658" y="1692"/>
                    </a:lnTo>
                    <a:lnTo>
                      <a:pt x="1624" y="1699"/>
                    </a:lnTo>
                    <a:lnTo>
                      <a:pt x="1584" y="1708"/>
                    </a:lnTo>
                    <a:lnTo>
                      <a:pt x="1543" y="1715"/>
                    </a:lnTo>
                    <a:lnTo>
                      <a:pt x="1495" y="1723"/>
                    </a:lnTo>
                    <a:lnTo>
                      <a:pt x="1449" y="1730"/>
                    </a:lnTo>
                    <a:lnTo>
                      <a:pt x="1397" y="1736"/>
                    </a:lnTo>
                    <a:lnTo>
                      <a:pt x="1344" y="1739"/>
                    </a:lnTo>
                    <a:lnTo>
                      <a:pt x="1289" y="1741"/>
                    </a:lnTo>
                    <a:lnTo>
                      <a:pt x="1234" y="1741"/>
                    </a:lnTo>
                    <a:lnTo>
                      <a:pt x="1179" y="1739"/>
                    </a:lnTo>
                    <a:lnTo>
                      <a:pt x="1122" y="1736"/>
                    </a:lnTo>
                    <a:lnTo>
                      <a:pt x="1064" y="1729"/>
                    </a:lnTo>
                    <a:lnTo>
                      <a:pt x="1009" y="1720"/>
                    </a:lnTo>
                    <a:lnTo>
                      <a:pt x="954" y="1704"/>
                    </a:lnTo>
                    <a:lnTo>
                      <a:pt x="899" y="1688"/>
                    </a:lnTo>
                    <a:lnTo>
                      <a:pt x="846" y="1667"/>
                    </a:lnTo>
                    <a:lnTo>
                      <a:pt x="794" y="1643"/>
                    </a:lnTo>
                    <a:lnTo>
                      <a:pt x="746" y="1615"/>
                    </a:lnTo>
                    <a:lnTo>
                      <a:pt x="700" y="1582"/>
                    </a:lnTo>
                    <a:lnTo>
                      <a:pt x="656" y="1545"/>
                    </a:lnTo>
                    <a:lnTo>
                      <a:pt x="617" y="1501"/>
                    </a:lnTo>
                    <a:lnTo>
                      <a:pt x="581" y="1455"/>
                    </a:lnTo>
                    <a:lnTo>
                      <a:pt x="550" y="1402"/>
                    </a:lnTo>
                    <a:lnTo>
                      <a:pt x="523" y="1342"/>
                    </a:lnTo>
                    <a:lnTo>
                      <a:pt x="500" y="1276"/>
                    </a:lnTo>
                    <a:lnTo>
                      <a:pt x="483" y="1206"/>
                    </a:lnTo>
                    <a:lnTo>
                      <a:pt x="472" y="1128"/>
                    </a:lnTo>
                    <a:lnTo>
                      <a:pt x="467" y="1044"/>
                    </a:lnTo>
                    <a:lnTo>
                      <a:pt x="468" y="960"/>
                    </a:lnTo>
                    <a:lnTo>
                      <a:pt x="477" y="883"/>
                    </a:lnTo>
                    <a:lnTo>
                      <a:pt x="493" y="813"/>
                    </a:lnTo>
                    <a:lnTo>
                      <a:pt x="512" y="748"/>
                    </a:lnTo>
                    <a:lnTo>
                      <a:pt x="539" y="689"/>
                    </a:lnTo>
                    <a:lnTo>
                      <a:pt x="570" y="637"/>
                    </a:lnTo>
                    <a:lnTo>
                      <a:pt x="606" y="589"/>
                    </a:lnTo>
                    <a:lnTo>
                      <a:pt x="647" y="546"/>
                    </a:lnTo>
                    <a:lnTo>
                      <a:pt x="691" y="509"/>
                    </a:lnTo>
                    <a:lnTo>
                      <a:pt x="738" y="478"/>
                    </a:lnTo>
                    <a:lnTo>
                      <a:pt x="789" y="448"/>
                    </a:lnTo>
                    <a:lnTo>
                      <a:pt x="842" y="427"/>
                    </a:lnTo>
                    <a:lnTo>
                      <a:pt x="896" y="406"/>
                    </a:lnTo>
                    <a:lnTo>
                      <a:pt x="952" y="390"/>
                    </a:lnTo>
                    <a:lnTo>
                      <a:pt x="1010" y="376"/>
                    </a:lnTo>
                    <a:lnTo>
                      <a:pt x="1068" y="367"/>
                    </a:lnTo>
                    <a:lnTo>
                      <a:pt x="1126" y="362"/>
                    </a:lnTo>
                    <a:lnTo>
                      <a:pt x="1186" y="358"/>
                    </a:lnTo>
                    <a:lnTo>
                      <a:pt x="1242" y="357"/>
                    </a:lnTo>
                    <a:lnTo>
                      <a:pt x="1300" y="358"/>
                    </a:lnTo>
                    <a:lnTo>
                      <a:pt x="1355" y="360"/>
                    </a:lnTo>
                    <a:lnTo>
                      <a:pt x="1406" y="366"/>
                    </a:lnTo>
                    <a:lnTo>
                      <a:pt x="1458" y="371"/>
                    </a:lnTo>
                    <a:lnTo>
                      <a:pt x="1504" y="378"/>
                    </a:lnTo>
                    <a:lnTo>
                      <a:pt x="1550" y="385"/>
                    </a:lnTo>
                    <a:lnTo>
                      <a:pt x="1591" y="395"/>
                    </a:lnTo>
                    <a:lnTo>
                      <a:pt x="1628" y="404"/>
                    </a:lnTo>
                    <a:lnTo>
                      <a:pt x="1658" y="413"/>
                    </a:lnTo>
                    <a:lnTo>
                      <a:pt x="1686" y="423"/>
                    </a:lnTo>
                    <a:lnTo>
                      <a:pt x="1708" y="432"/>
                    </a:lnTo>
                    <a:lnTo>
                      <a:pt x="1724" y="441"/>
                    </a:lnTo>
                    <a:lnTo>
                      <a:pt x="1733" y="448"/>
                    </a:lnTo>
                    <a:lnTo>
                      <a:pt x="1729" y="392"/>
                    </a:lnTo>
                    <a:lnTo>
                      <a:pt x="1729" y="264"/>
                    </a:lnTo>
                    <a:lnTo>
                      <a:pt x="1731" y="137"/>
                    </a:lnTo>
                    <a:lnTo>
                      <a:pt x="1733" y="7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240" bIns="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03" name=""/>
              <p:cNvSpPr/>
              <p:nvPr/>
            </p:nvSpPr>
            <p:spPr>
              <a:xfrm>
                <a:off x="2520720" y="1853280"/>
                <a:ext cx="69120" cy="69840"/>
              </a:xfrm>
              <a:custGeom>
                <a:avLst/>
                <a:gdLst/>
                <a:ahLst/>
                <a:rect l="l" t="t" r="r" b="b"/>
                <a:pathLst>
                  <a:path w="1503" h="1709">
                    <a:moveTo>
                      <a:pt x="0" y="0"/>
                    </a:moveTo>
                    <a:lnTo>
                      <a:pt x="837" y="0"/>
                    </a:lnTo>
                    <a:lnTo>
                      <a:pt x="842" y="0"/>
                    </a:lnTo>
                    <a:lnTo>
                      <a:pt x="858" y="0"/>
                    </a:lnTo>
                    <a:lnTo>
                      <a:pt x="881" y="2"/>
                    </a:lnTo>
                    <a:lnTo>
                      <a:pt x="914" y="5"/>
                    </a:lnTo>
                    <a:lnTo>
                      <a:pt x="952" y="9"/>
                    </a:lnTo>
                    <a:lnTo>
                      <a:pt x="996" y="19"/>
                    </a:lnTo>
                    <a:lnTo>
                      <a:pt x="1041" y="30"/>
                    </a:lnTo>
                    <a:lnTo>
                      <a:pt x="1088" y="44"/>
                    </a:lnTo>
                    <a:lnTo>
                      <a:pt x="1137" y="65"/>
                    </a:lnTo>
                    <a:lnTo>
                      <a:pt x="1182" y="89"/>
                    </a:lnTo>
                    <a:lnTo>
                      <a:pt x="1228" y="120"/>
                    </a:lnTo>
                    <a:lnTo>
                      <a:pt x="1267" y="157"/>
                    </a:lnTo>
                    <a:lnTo>
                      <a:pt x="1301" y="199"/>
                    </a:lnTo>
                    <a:lnTo>
                      <a:pt x="1331" y="251"/>
                    </a:lnTo>
                    <a:lnTo>
                      <a:pt x="1349" y="311"/>
                    </a:lnTo>
                    <a:lnTo>
                      <a:pt x="1360" y="379"/>
                    </a:lnTo>
                    <a:lnTo>
                      <a:pt x="1360" y="447"/>
                    </a:lnTo>
                    <a:lnTo>
                      <a:pt x="1358" y="510"/>
                    </a:lnTo>
                    <a:lnTo>
                      <a:pt x="1351" y="565"/>
                    </a:lnTo>
                    <a:lnTo>
                      <a:pt x="1342" y="615"/>
                    </a:lnTo>
                    <a:lnTo>
                      <a:pt x="1328" y="659"/>
                    </a:lnTo>
                    <a:lnTo>
                      <a:pt x="1310" y="699"/>
                    </a:lnTo>
                    <a:lnTo>
                      <a:pt x="1289" y="734"/>
                    </a:lnTo>
                    <a:lnTo>
                      <a:pt x="1264" y="765"/>
                    </a:lnTo>
                    <a:lnTo>
                      <a:pt x="1235" y="792"/>
                    </a:lnTo>
                    <a:lnTo>
                      <a:pt x="1202" y="816"/>
                    </a:lnTo>
                    <a:lnTo>
                      <a:pt x="1166" y="839"/>
                    </a:lnTo>
                    <a:lnTo>
                      <a:pt x="1126" y="858"/>
                    </a:lnTo>
                    <a:lnTo>
                      <a:pt x="1081" y="879"/>
                    </a:lnTo>
                    <a:lnTo>
                      <a:pt x="1032" y="898"/>
                    </a:lnTo>
                    <a:lnTo>
                      <a:pt x="980" y="914"/>
                    </a:lnTo>
                    <a:lnTo>
                      <a:pt x="923" y="933"/>
                    </a:lnTo>
                    <a:lnTo>
                      <a:pt x="929" y="940"/>
                    </a:lnTo>
                    <a:lnTo>
                      <a:pt x="945" y="964"/>
                    </a:lnTo>
                    <a:lnTo>
                      <a:pt x="971" y="999"/>
                    </a:lnTo>
                    <a:lnTo>
                      <a:pt x="1005" y="1043"/>
                    </a:lnTo>
                    <a:lnTo>
                      <a:pt x="1043" y="1099"/>
                    </a:lnTo>
                    <a:lnTo>
                      <a:pt x="1087" y="1158"/>
                    </a:lnTo>
                    <a:lnTo>
                      <a:pt x="1133" y="1223"/>
                    </a:lnTo>
                    <a:lnTo>
                      <a:pt x="1182" y="1289"/>
                    </a:lnTo>
                    <a:lnTo>
                      <a:pt x="1230" y="1358"/>
                    </a:lnTo>
                    <a:lnTo>
                      <a:pt x="1276" y="1422"/>
                    </a:lnTo>
                    <a:lnTo>
                      <a:pt x="1320" y="1481"/>
                    </a:lnTo>
                    <a:lnTo>
                      <a:pt x="1358" y="1536"/>
                    </a:lnTo>
                    <a:lnTo>
                      <a:pt x="1392" y="1581"/>
                    </a:lnTo>
                    <a:lnTo>
                      <a:pt x="1418" y="1616"/>
                    </a:lnTo>
                    <a:lnTo>
                      <a:pt x="1434" y="1640"/>
                    </a:lnTo>
                    <a:lnTo>
                      <a:pt x="1440" y="1648"/>
                    </a:lnTo>
                    <a:lnTo>
                      <a:pt x="1443" y="1649"/>
                    </a:lnTo>
                    <a:lnTo>
                      <a:pt x="1448" y="1657"/>
                    </a:lnTo>
                    <a:lnTo>
                      <a:pt x="1459" y="1665"/>
                    </a:lnTo>
                    <a:lnTo>
                      <a:pt x="1472" y="1677"/>
                    </a:lnTo>
                    <a:lnTo>
                      <a:pt x="1483" y="1690"/>
                    </a:lnTo>
                    <a:lnTo>
                      <a:pt x="1494" y="1699"/>
                    </a:lnTo>
                    <a:lnTo>
                      <a:pt x="1500" y="1707"/>
                    </a:lnTo>
                    <a:lnTo>
                      <a:pt x="1503" y="1709"/>
                    </a:lnTo>
                    <a:lnTo>
                      <a:pt x="1498" y="1709"/>
                    </a:lnTo>
                    <a:lnTo>
                      <a:pt x="1483" y="1709"/>
                    </a:lnTo>
                    <a:lnTo>
                      <a:pt x="1461" y="1709"/>
                    </a:lnTo>
                    <a:lnTo>
                      <a:pt x="1431" y="1709"/>
                    </a:lnTo>
                    <a:lnTo>
                      <a:pt x="1397" y="1709"/>
                    </a:lnTo>
                    <a:lnTo>
                      <a:pt x="1358" y="1709"/>
                    </a:lnTo>
                    <a:lnTo>
                      <a:pt x="1317" y="1709"/>
                    </a:lnTo>
                    <a:lnTo>
                      <a:pt x="1275" y="1709"/>
                    </a:lnTo>
                    <a:lnTo>
                      <a:pt x="1232" y="1709"/>
                    </a:lnTo>
                    <a:lnTo>
                      <a:pt x="1190" y="1709"/>
                    </a:lnTo>
                    <a:lnTo>
                      <a:pt x="1152" y="1709"/>
                    </a:lnTo>
                    <a:lnTo>
                      <a:pt x="1117" y="1709"/>
                    </a:lnTo>
                    <a:lnTo>
                      <a:pt x="1087" y="1709"/>
                    </a:lnTo>
                    <a:lnTo>
                      <a:pt x="1065" y="1709"/>
                    </a:lnTo>
                    <a:lnTo>
                      <a:pt x="1050" y="1709"/>
                    </a:lnTo>
                    <a:lnTo>
                      <a:pt x="1044" y="1709"/>
                    </a:lnTo>
                    <a:lnTo>
                      <a:pt x="473" y="757"/>
                    </a:lnTo>
                    <a:lnTo>
                      <a:pt x="478" y="757"/>
                    </a:lnTo>
                    <a:lnTo>
                      <a:pt x="494" y="759"/>
                    </a:lnTo>
                    <a:lnTo>
                      <a:pt x="519" y="760"/>
                    </a:lnTo>
                    <a:lnTo>
                      <a:pt x="553" y="760"/>
                    </a:lnTo>
                    <a:lnTo>
                      <a:pt x="590" y="760"/>
                    </a:lnTo>
                    <a:lnTo>
                      <a:pt x="634" y="759"/>
                    </a:lnTo>
                    <a:lnTo>
                      <a:pt x="681" y="755"/>
                    </a:lnTo>
                    <a:lnTo>
                      <a:pt x="728" y="748"/>
                    </a:lnTo>
                    <a:lnTo>
                      <a:pt x="775" y="739"/>
                    </a:lnTo>
                    <a:lnTo>
                      <a:pt x="822" y="725"/>
                    </a:lnTo>
                    <a:lnTo>
                      <a:pt x="865" y="709"/>
                    </a:lnTo>
                    <a:lnTo>
                      <a:pt x="904" y="687"/>
                    </a:lnTo>
                    <a:lnTo>
                      <a:pt x="936" y="659"/>
                    </a:lnTo>
                    <a:lnTo>
                      <a:pt x="961" y="626"/>
                    </a:lnTo>
                    <a:lnTo>
                      <a:pt x="978" y="587"/>
                    </a:lnTo>
                    <a:lnTo>
                      <a:pt x="983" y="541"/>
                    </a:lnTo>
                    <a:lnTo>
                      <a:pt x="976" y="451"/>
                    </a:lnTo>
                    <a:lnTo>
                      <a:pt x="954" y="381"/>
                    </a:lnTo>
                    <a:lnTo>
                      <a:pt x="923" y="329"/>
                    </a:lnTo>
                    <a:lnTo>
                      <a:pt x="888" y="294"/>
                    </a:lnTo>
                    <a:lnTo>
                      <a:pt x="851" y="271"/>
                    </a:lnTo>
                    <a:lnTo>
                      <a:pt x="815" y="259"/>
                    </a:lnTo>
                    <a:lnTo>
                      <a:pt x="784" y="255"/>
                    </a:lnTo>
                    <a:lnTo>
                      <a:pt x="764" y="253"/>
                    </a:lnTo>
                    <a:lnTo>
                      <a:pt x="755" y="251"/>
                    </a:lnTo>
                    <a:lnTo>
                      <a:pt x="739" y="251"/>
                    </a:lnTo>
                    <a:lnTo>
                      <a:pt x="717" y="251"/>
                    </a:lnTo>
                    <a:lnTo>
                      <a:pt x="691" y="250"/>
                    </a:lnTo>
                    <a:lnTo>
                      <a:pt x="661" y="250"/>
                    </a:lnTo>
                    <a:lnTo>
                      <a:pt x="628" y="250"/>
                    </a:lnTo>
                    <a:lnTo>
                      <a:pt x="594" y="250"/>
                    </a:lnTo>
                    <a:lnTo>
                      <a:pt x="560" y="250"/>
                    </a:lnTo>
                    <a:lnTo>
                      <a:pt x="525" y="251"/>
                    </a:lnTo>
                    <a:lnTo>
                      <a:pt x="492" y="251"/>
                    </a:lnTo>
                    <a:lnTo>
                      <a:pt x="462" y="251"/>
                    </a:lnTo>
                    <a:lnTo>
                      <a:pt x="434" y="251"/>
                    </a:lnTo>
                    <a:lnTo>
                      <a:pt x="411" y="253"/>
                    </a:lnTo>
                    <a:lnTo>
                      <a:pt x="393" y="253"/>
                    </a:lnTo>
                    <a:lnTo>
                      <a:pt x="382" y="253"/>
                    </a:lnTo>
                    <a:lnTo>
                      <a:pt x="379" y="253"/>
                    </a:lnTo>
                    <a:lnTo>
                      <a:pt x="380" y="465"/>
                    </a:lnTo>
                    <a:lnTo>
                      <a:pt x="382" y="931"/>
                    </a:lnTo>
                    <a:lnTo>
                      <a:pt x="384" y="1394"/>
                    </a:lnTo>
                    <a:lnTo>
                      <a:pt x="379" y="1599"/>
                    </a:lnTo>
                    <a:lnTo>
                      <a:pt x="379" y="1613"/>
                    </a:lnTo>
                    <a:lnTo>
                      <a:pt x="393" y="1642"/>
                    </a:lnTo>
                    <a:lnTo>
                      <a:pt x="409" y="1674"/>
                    </a:lnTo>
                    <a:lnTo>
                      <a:pt x="416" y="1686"/>
                    </a:lnTo>
                    <a:lnTo>
                      <a:pt x="411" y="1686"/>
                    </a:lnTo>
                    <a:lnTo>
                      <a:pt x="398" y="1686"/>
                    </a:lnTo>
                    <a:lnTo>
                      <a:pt x="379" y="1686"/>
                    </a:lnTo>
                    <a:lnTo>
                      <a:pt x="351" y="1686"/>
                    </a:lnTo>
                    <a:lnTo>
                      <a:pt x="320" y="1686"/>
                    </a:lnTo>
                    <a:lnTo>
                      <a:pt x="284" y="1686"/>
                    </a:lnTo>
                    <a:lnTo>
                      <a:pt x="246" y="1686"/>
                    </a:lnTo>
                    <a:lnTo>
                      <a:pt x="208" y="1686"/>
                    </a:lnTo>
                    <a:lnTo>
                      <a:pt x="170" y="1686"/>
                    </a:lnTo>
                    <a:lnTo>
                      <a:pt x="132" y="1686"/>
                    </a:lnTo>
                    <a:lnTo>
                      <a:pt x="95" y="1686"/>
                    </a:lnTo>
                    <a:lnTo>
                      <a:pt x="65" y="1686"/>
                    </a:lnTo>
                    <a:lnTo>
                      <a:pt x="38" y="1686"/>
                    </a:lnTo>
                    <a:lnTo>
                      <a:pt x="18" y="1686"/>
                    </a:lnTo>
                    <a:lnTo>
                      <a:pt x="5" y="1686"/>
                    </a:lnTo>
                    <a:lnTo>
                      <a:pt x="0" y="1686"/>
                    </a:lnTo>
                    <a:lnTo>
                      <a:pt x="5" y="1679"/>
                    </a:lnTo>
                    <a:lnTo>
                      <a:pt x="19" y="1660"/>
                    </a:lnTo>
                    <a:lnTo>
                      <a:pt x="32" y="1644"/>
                    </a:lnTo>
                    <a:lnTo>
                      <a:pt x="38" y="1636"/>
                    </a:lnTo>
                    <a:lnTo>
                      <a:pt x="38" y="1400"/>
                    </a:lnTo>
                    <a:lnTo>
                      <a:pt x="38" y="881"/>
                    </a:lnTo>
                    <a:lnTo>
                      <a:pt x="38" y="364"/>
                    </a:lnTo>
                    <a:lnTo>
                      <a:pt x="38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04" name=""/>
              <p:cNvSpPr/>
              <p:nvPr/>
            </p:nvSpPr>
            <p:spPr>
              <a:xfrm>
                <a:off x="2676240" y="1852200"/>
                <a:ext cx="20880" cy="70920"/>
              </a:xfrm>
              <a:custGeom>
                <a:avLst/>
                <a:gdLst/>
                <a:ahLst/>
                <a:rect l="l" t="t" r="r" b="b"/>
                <a:pathLst>
                  <a:path w="461" h="1735">
                    <a:moveTo>
                      <a:pt x="9" y="0"/>
                    </a:moveTo>
                    <a:lnTo>
                      <a:pt x="445" y="0"/>
                    </a:lnTo>
                    <a:lnTo>
                      <a:pt x="431" y="91"/>
                    </a:lnTo>
                    <a:lnTo>
                      <a:pt x="431" y="329"/>
                    </a:lnTo>
                    <a:lnTo>
                      <a:pt x="431" y="849"/>
                    </a:lnTo>
                    <a:lnTo>
                      <a:pt x="431" y="1373"/>
                    </a:lnTo>
                    <a:lnTo>
                      <a:pt x="431" y="1611"/>
                    </a:lnTo>
                    <a:lnTo>
                      <a:pt x="436" y="1629"/>
                    </a:lnTo>
                    <a:lnTo>
                      <a:pt x="446" y="1672"/>
                    </a:lnTo>
                    <a:lnTo>
                      <a:pt x="457" y="1716"/>
                    </a:lnTo>
                    <a:lnTo>
                      <a:pt x="461" y="1735"/>
                    </a:lnTo>
                    <a:lnTo>
                      <a:pt x="455" y="1735"/>
                    </a:lnTo>
                    <a:lnTo>
                      <a:pt x="440" y="1735"/>
                    </a:lnTo>
                    <a:lnTo>
                      <a:pt x="418" y="1735"/>
                    </a:lnTo>
                    <a:lnTo>
                      <a:pt x="388" y="1735"/>
                    </a:lnTo>
                    <a:lnTo>
                      <a:pt x="353" y="1735"/>
                    </a:lnTo>
                    <a:lnTo>
                      <a:pt x="315" y="1735"/>
                    </a:lnTo>
                    <a:lnTo>
                      <a:pt x="274" y="1735"/>
                    </a:lnTo>
                    <a:lnTo>
                      <a:pt x="230" y="1735"/>
                    </a:lnTo>
                    <a:lnTo>
                      <a:pt x="186" y="1735"/>
                    </a:lnTo>
                    <a:lnTo>
                      <a:pt x="145" y="1735"/>
                    </a:lnTo>
                    <a:lnTo>
                      <a:pt x="108" y="1735"/>
                    </a:lnTo>
                    <a:lnTo>
                      <a:pt x="73" y="1735"/>
                    </a:lnTo>
                    <a:lnTo>
                      <a:pt x="42" y="1735"/>
                    </a:lnTo>
                    <a:lnTo>
                      <a:pt x="21" y="1735"/>
                    </a:lnTo>
                    <a:lnTo>
                      <a:pt x="5" y="1735"/>
                    </a:lnTo>
                    <a:lnTo>
                      <a:pt x="0" y="1735"/>
                    </a:lnTo>
                    <a:lnTo>
                      <a:pt x="7" y="1716"/>
                    </a:lnTo>
                    <a:lnTo>
                      <a:pt x="23" y="1672"/>
                    </a:lnTo>
                    <a:lnTo>
                      <a:pt x="35" y="1629"/>
                    </a:lnTo>
                    <a:lnTo>
                      <a:pt x="42" y="1611"/>
                    </a:lnTo>
                    <a:lnTo>
                      <a:pt x="42" y="1373"/>
                    </a:lnTo>
                    <a:lnTo>
                      <a:pt x="42" y="849"/>
                    </a:lnTo>
                    <a:lnTo>
                      <a:pt x="42" y="329"/>
                    </a:lnTo>
                    <a:lnTo>
                      <a:pt x="42" y="9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120" bIns="24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05" name=""/>
              <p:cNvSpPr/>
              <p:nvPr/>
            </p:nvSpPr>
            <p:spPr>
              <a:xfrm>
                <a:off x="2787120" y="1850760"/>
                <a:ext cx="79200" cy="72360"/>
              </a:xfrm>
              <a:custGeom>
                <a:avLst/>
                <a:gdLst/>
                <a:ahLst/>
                <a:rect l="l" t="t" r="r" b="b"/>
                <a:pathLst>
                  <a:path w="1739" h="1766">
                    <a:moveTo>
                      <a:pt x="1637" y="396"/>
                    </a:moveTo>
                    <a:lnTo>
                      <a:pt x="1632" y="305"/>
                    </a:lnTo>
                    <a:lnTo>
                      <a:pt x="1629" y="200"/>
                    </a:lnTo>
                    <a:lnTo>
                      <a:pt x="1627" y="113"/>
                    </a:lnTo>
                    <a:lnTo>
                      <a:pt x="1625" y="78"/>
                    </a:lnTo>
                    <a:lnTo>
                      <a:pt x="1609" y="71"/>
                    </a:lnTo>
                    <a:lnTo>
                      <a:pt x="1586" y="61"/>
                    </a:lnTo>
                    <a:lnTo>
                      <a:pt x="1556" y="54"/>
                    </a:lnTo>
                    <a:lnTo>
                      <a:pt x="1520" y="45"/>
                    </a:lnTo>
                    <a:lnTo>
                      <a:pt x="1476" y="35"/>
                    </a:lnTo>
                    <a:lnTo>
                      <a:pt x="1430" y="26"/>
                    </a:lnTo>
                    <a:lnTo>
                      <a:pt x="1377" y="19"/>
                    </a:lnTo>
                    <a:lnTo>
                      <a:pt x="1318" y="13"/>
                    </a:lnTo>
                    <a:lnTo>
                      <a:pt x="1258" y="8"/>
                    </a:lnTo>
                    <a:lnTo>
                      <a:pt x="1194" y="3"/>
                    </a:lnTo>
                    <a:lnTo>
                      <a:pt x="1127" y="2"/>
                    </a:lnTo>
                    <a:lnTo>
                      <a:pt x="1056" y="0"/>
                    </a:lnTo>
                    <a:lnTo>
                      <a:pt x="985" y="3"/>
                    </a:lnTo>
                    <a:lnTo>
                      <a:pt x="914" y="8"/>
                    </a:lnTo>
                    <a:lnTo>
                      <a:pt x="841" y="17"/>
                    </a:lnTo>
                    <a:lnTo>
                      <a:pt x="767" y="28"/>
                    </a:lnTo>
                    <a:lnTo>
                      <a:pt x="694" y="41"/>
                    </a:lnTo>
                    <a:lnTo>
                      <a:pt x="621" y="59"/>
                    </a:lnTo>
                    <a:lnTo>
                      <a:pt x="551" y="82"/>
                    </a:lnTo>
                    <a:lnTo>
                      <a:pt x="482" y="110"/>
                    </a:lnTo>
                    <a:lnTo>
                      <a:pt x="415" y="139"/>
                    </a:lnTo>
                    <a:lnTo>
                      <a:pt x="352" y="176"/>
                    </a:lnTo>
                    <a:lnTo>
                      <a:pt x="292" y="216"/>
                    </a:lnTo>
                    <a:lnTo>
                      <a:pt x="238" y="262"/>
                    </a:lnTo>
                    <a:lnTo>
                      <a:pt x="185" y="314"/>
                    </a:lnTo>
                    <a:lnTo>
                      <a:pt x="139" y="372"/>
                    </a:lnTo>
                    <a:lnTo>
                      <a:pt x="100" y="436"/>
                    </a:lnTo>
                    <a:lnTo>
                      <a:pt x="66" y="506"/>
                    </a:lnTo>
                    <a:lnTo>
                      <a:pt x="38" y="583"/>
                    </a:lnTo>
                    <a:lnTo>
                      <a:pt x="17" y="669"/>
                    </a:lnTo>
                    <a:lnTo>
                      <a:pt x="4" y="760"/>
                    </a:lnTo>
                    <a:lnTo>
                      <a:pt x="0" y="859"/>
                    </a:lnTo>
                    <a:lnTo>
                      <a:pt x="4" y="961"/>
                    </a:lnTo>
                    <a:lnTo>
                      <a:pt x="13" y="1053"/>
                    </a:lnTo>
                    <a:lnTo>
                      <a:pt x="27" y="1140"/>
                    </a:lnTo>
                    <a:lnTo>
                      <a:pt x="49" y="1219"/>
                    </a:lnTo>
                    <a:lnTo>
                      <a:pt x="77" y="1291"/>
                    </a:lnTo>
                    <a:lnTo>
                      <a:pt x="107" y="1357"/>
                    </a:lnTo>
                    <a:lnTo>
                      <a:pt x="143" y="1419"/>
                    </a:lnTo>
                    <a:lnTo>
                      <a:pt x="183" y="1472"/>
                    </a:lnTo>
                    <a:lnTo>
                      <a:pt x="228" y="1522"/>
                    </a:lnTo>
                    <a:lnTo>
                      <a:pt x="277" y="1567"/>
                    </a:lnTo>
                    <a:lnTo>
                      <a:pt x="328" y="1603"/>
                    </a:lnTo>
                    <a:lnTo>
                      <a:pt x="384" y="1638"/>
                    </a:lnTo>
                    <a:lnTo>
                      <a:pt x="442" y="1666"/>
                    </a:lnTo>
                    <a:lnTo>
                      <a:pt x="504" y="1692"/>
                    </a:lnTo>
                    <a:lnTo>
                      <a:pt x="567" y="1712"/>
                    </a:lnTo>
                    <a:lnTo>
                      <a:pt x="632" y="1729"/>
                    </a:lnTo>
                    <a:lnTo>
                      <a:pt x="699" y="1744"/>
                    </a:lnTo>
                    <a:lnTo>
                      <a:pt x="768" y="1752"/>
                    </a:lnTo>
                    <a:lnTo>
                      <a:pt x="837" y="1761"/>
                    </a:lnTo>
                    <a:lnTo>
                      <a:pt x="907" y="1764"/>
                    </a:lnTo>
                    <a:lnTo>
                      <a:pt x="978" y="1766"/>
                    </a:lnTo>
                    <a:lnTo>
                      <a:pt x="1051" y="1766"/>
                    </a:lnTo>
                    <a:lnTo>
                      <a:pt x="1121" y="1764"/>
                    </a:lnTo>
                    <a:lnTo>
                      <a:pt x="1194" y="1761"/>
                    </a:lnTo>
                    <a:lnTo>
                      <a:pt x="1263" y="1754"/>
                    </a:lnTo>
                    <a:lnTo>
                      <a:pt x="1333" y="1747"/>
                    </a:lnTo>
                    <a:lnTo>
                      <a:pt x="1400" y="1740"/>
                    </a:lnTo>
                    <a:lnTo>
                      <a:pt x="1467" y="1731"/>
                    </a:lnTo>
                    <a:lnTo>
                      <a:pt x="1533" y="1724"/>
                    </a:lnTo>
                    <a:lnTo>
                      <a:pt x="1596" y="1714"/>
                    </a:lnTo>
                    <a:lnTo>
                      <a:pt x="1655" y="1705"/>
                    </a:lnTo>
                    <a:lnTo>
                      <a:pt x="1714" y="1696"/>
                    </a:lnTo>
                    <a:lnTo>
                      <a:pt x="1719" y="1563"/>
                    </a:lnTo>
                    <a:lnTo>
                      <a:pt x="1719" y="1271"/>
                    </a:lnTo>
                    <a:lnTo>
                      <a:pt x="1715" y="981"/>
                    </a:lnTo>
                    <a:lnTo>
                      <a:pt x="1714" y="848"/>
                    </a:lnTo>
                    <a:lnTo>
                      <a:pt x="1717" y="837"/>
                    </a:lnTo>
                    <a:lnTo>
                      <a:pt x="1726" y="811"/>
                    </a:lnTo>
                    <a:lnTo>
                      <a:pt x="1735" y="786"/>
                    </a:lnTo>
                    <a:lnTo>
                      <a:pt x="1739" y="774"/>
                    </a:lnTo>
                    <a:lnTo>
                      <a:pt x="1733" y="774"/>
                    </a:lnTo>
                    <a:lnTo>
                      <a:pt x="1721" y="774"/>
                    </a:lnTo>
                    <a:lnTo>
                      <a:pt x="1699" y="774"/>
                    </a:lnTo>
                    <a:lnTo>
                      <a:pt x="1671" y="774"/>
                    </a:lnTo>
                    <a:lnTo>
                      <a:pt x="1637" y="774"/>
                    </a:lnTo>
                    <a:lnTo>
                      <a:pt x="1602" y="774"/>
                    </a:lnTo>
                    <a:lnTo>
                      <a:pt x="1561" y="774"/>
                    </a:lnTo>
                    <a:lnTo>
                      <a:pt x="1522" y="774"/>
                    </a:lnTo>
                    <a:lnTo>
                      <a:pt x="1482" y="774"/>
                    </a:lnTo>
                    <a:lnTo>
                      <a:pt x="1442" y="774"/>
                    </a:lnTo>
                    <a:lnTo>
                      <a:pt x="1405" y="774"/>
                    </a:lnTo>
                    <a:lnTo>
                      <a:pt x="1373" y="774"/>
                    </a:lnTo>
                    <a:lnTo>
                      <a:pt x="1345" y="774"/>
                    </a:lnTo>
                    <a:lnTo>
                      <a:pt x="1322" y="774"/>
                    </a:lnTo>
                    <a:lnTo>
                      <a:pt x="1310" y="774"/>
                    </a:lnTo>
                    <a:lnTo>
                      <a:pt x="1304" y="774"/>
                    </a:lnTo>
                    <a:lnTo>
                      <a:pt x="1308" y="777"/>
                    </a:lnTo>
                    <a:lnTo>
                      <a:pt x="1318" y="789"/>
                    </a:lnTo>
                    <a:lnTo>
                      <a:pt x="1331" y="811"/>
                    </a:lnTo>
                    <a:lnTo>
                      <a:pt x="1343" y="848"/>
                    </a:lnTo>
                    <a:lnTo>
                      <a:pt x="1343" y="910"/>
                    </a:lnTo>
                    <a:lnTo>
                      <a:pt x="1343" y="1066"/>
                    </a:lnTo>
                    <a:lnTo>
                      <a:pt x="1343" y="1260"/>
                    </a:lnTo>
                    <a:lnTo>
                      <a:pt x="1343" y="1437"/>
                    </a:lnTo>
                    <a:lnTo>
                      <a:pt x="1331" y="1446"/>
                    </a:lnTo>
                    <a:lnTo>
                      <a:pt x="1301" y="1455"/>
                    </a:lnTo>
                    <a:lnTo>
                      <a:pt x="1251" y="1467"/>
                    </a:lnTo>
                    <a:lnTo>
                      <a:pt x="1189" y="1474"/>
                    </a:lnTo>
                    <a:lnTo>
                      <a:pt x="1114" y="1480"/>
                    </a:lnTo>
                    <a:lnTo>
                      <a:pt x="1033" y="1481"/>
                    </a:lnTo>
                    <a:lnTo>
                      <a:pt x="944" y="1474"/>
                    </a:lnTo>
                    <a:lnTo>
                      <a:pt x="855" y="1461"/>
                    </a:lnTo>
                    <a:lnTo>
                      <a:pt x="765" y="1437"/>
                    </a:lnTo>
                    <a:lnTo>
                      <a:pt x="680" y="1404"/>
                    </a:lnTo>
                    <a:lnTo>
                      <a:pt x="600" y="1356"/>
                    </a:lnTo>
                    <a:lnTo>
                      <a:pt x="529" y="1293"/>
                    </a:lnTo>
                    <a:lnTo>
                      <a:pt x="471" y="1216"/>
                    </a:lnTo>
                    <a:lnTo>
                      <a:pt x="428" y="1120"/>
                    </a:lnTo>
                    <a:lnTo>
                      <a:pt x="405" y="1005"/>
                    </a:lnTo>
                    <a:lnTo>
                      <a:pt x="400" y="870"/>
                    </a:lnTo>
                    <a:lnTo>
                      <a:pt x="419" y="737"/>
                    </a:lnTo>
                    <a:lnTo>
                      <a:pt x="457" y="623"/>
                    </a:lnTo>
                    <a:lnTo>
                      <a:pt x="508" y="531"/>
                    </a:lnTo>
                    <a:lnTo>
                      <a:pt x="575" y="452"/>
                    </a:lnTo>
                    <a:lnTo>
                      <a:pt x="650" y="394"/>
                    </a:lnTo>
                    <a:lnTo>
                      <a:pt x="733" y="347"/>
                    </a:lnTo>
                    <a:lnTo>
                      <a:pt x="824" y="316"/>
                    </a:lnTo>
                    <a:lnTo>
                      <a:pt x="919" y="293"/>
                    </a:lnTo>
                    <a:lnTo>
                      <a:pt x="1013" y="283"/>
                    </a:lnTo>
                    <a:lnTo>
                      <a:pt x="1107" y="281"/>
                    </a:lnTo>
                    <a:lnTo>
                      <a:pt x="1196" y="285"/>
                    </a:lnTo>
                    <a:lnTo>
                      <a:pt x="1279" y="293"/>
                    </a:lnTo>
                    <a:lnTo>
                      <a:pt x="1355" y="307"/>
                    </a:lnTo>
                    <a:lnTo>
                      <a:pt x="1418" y="321"/>
                    </a:lnTo>
                    <a:lnTo>
                      <a:pt x="1467" y="338"/>
                    </a:lnTo>
                    <a:lnTo>
                      <a:pt x="1501" y="353"/>
                    </a:lnTo>
                    <a:lnTo>
                      <a:pt x="1637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560" bIns="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06" name=""/>
              <p:cNvSpPr/>
              <p:nvPr/>
            </p:nvSpPr>
            <p:spPr>
              <a:xfrm>
                <a:off x="2295000" y="1451520"/>
                <a:ext cx="604800" cy="553320"/>
              </a:xfrm>
              <a:custGeom>
                <a:avLst/>
                <a:gdLst/>
                <a:ahLst/>
                <a:rect l="l" t="t" r="r" b="b"/>
                <a:pathLst>
                  <a:path w="13237" h="13503">
                    <a:moveTo>
                      <a:pt x="13237" y="0"/>
                    </a:moveTo>
                    <a:lnTo>
                      <a:pt x="12901" y="0"/>
                    </a:lnTo>
                    <a:lnTo>
                      <a:pt x="12234" y="27"/>
                    </a:lnTo>
                    <a:lnTo>
                      <a:pt x="11592" y="72"/>
                    </a:lnTo>
                    <a:lnTo>
                      <a:pt x="10946" y="147"/>
                    </a:lnTo>
                    <a:lnTo>
                      <a:pt x="10305" y="268"/>
                    </a:lnTo>
                    <a:lnTo>
                      <a:pt x="9678" y="414"/>
                    </a:lnTo>
                    <a:lnTo>
                      <a:pt x="9063" y="581"/>
                    </a:lnTo>
                    <a:lnTo>
                      <a:pt x="8465" y="802"/>
                    </a:lnTo>
                    <a:lnTo>
                      <a:pt x="7896" y="1047"/>
                    </a:lnTo>
                    <a:lnTo>
                      <a:pt x="7320" y="1292"/>
                    </a:lnTo>
                    <a:lnTo>
                      <a:pt x="6746" y="1580"/>
                    </a:lnTo>
                    <a:lnTo>
                      <a:pt x="6203" y="1899"/>
                    </a:lnTo>
                    <a:lnTo>
                      <a:pt x="5676" y="2237"/>
                    </a:lnTo>
                    <a:lnTo>
                      <a:pt x="5172" y="2604"/>
                    </a:lnTo>
                    <a:lnTo>
                      <a:pt x="4672" y="3016"/>
                    </a:lnTo>
                    <a:lnTo>
                      <a:pt x="4220" y="3410"/>
                    </a:lnTo>
                    <a:lnTo>
                      <a:pt x="3768" y="3841"/>
                    </a:lnTo>
                    <a:lnTo>
                      <a:pt x="3337" y="4309"/>
                    </a:lnTo>
                    <a:lnTo>
                      <a:pt x="2957" y="4769"/>
                    </a:lnTo>
                    <a:lnTo>
                      <a:pt x="2550" y="5281"/>
                    </a:lnTo>
                    <a:lnTo>
                      <a:pt x="2195" y="5788"/>
                    </a:lnTo>
                    <a:lnTo>
                      <a:pt x="1861" y="6326"/>
                    </a:lnTo>
                    <a:lnTo>
                      <a:pt x="1548" y="6881"/>
                    </a:lnTo>
                    <a:lnTo>
                      <a:pt x="1262" y="7465"/>
                    </a:lnTo>
                    <a:lnTo>
                      <a:pt x="1025" y="8050"/>
                    </a:lnTo>
                    <a:lnTo>
                      <a:pt x="570" y="9242"/>
                    </a:lnTo>
                    <a:lnTo>
                      <a:pt x="262" y="10509"/>
                    </a:lnTo>
                    <a:lnTo>
                      <a:pt x="139" y="11162"/>
                    </a:lnTo>
                    <a:lnTo>
                      <a:pt x="72" y="11819"/>
                    </a:lnTo>
                    <a:lnTo>
                      <a:pt x="25" y="12479"/>
                    </a:lnTo>
                    <a:lnTo>
                      <a:pt x="0" y="13159"/>
                    </a:lnTo>
                    <a:lnTo>
                      <a:pt x="0" y="13503"/>
                    </a:lnTo>
                    <a:lnTo>
                      <a:pt x="0" y="654"/>
                    </a:lnTo>
                    <a:lnTo>
                      <a:pt x="0" y="534"/>
                    </a:lnTo>
                    <a:lnTo>
                      <a:pt x="47" y="388"/>
                    </a:lnTo>
                    <a:lnTo>
                      <a:pt x="164" y="172"/>
                    </a:lnTo>
                    <a:lnTo>
                      <a:pt x="379" y="46"/>
                    </a:lnTo>
                    <a:lnTo>
                      <a:pt x="523" y="0"/>
                    </a:lnTo>
                    <a:lnTo>
                      <a:pt x="641" y="0"/>
                    </a:lnTo>
                    <a:lnTo>
                      <a:pt x="12590" y="0"/>
                    </a:lnTo>
                    <a:lnTo>
                      <a:pt x="13237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07" name=""/>
              <p:cNvSpPr/>
              <p:nvPr/>
            </p:nvSpPr>
            <p:spPr>
              <a:xfrm>
                <a:off x="2295000" y="1451520"/>
                <a:ext cx="604800" cy="553320"/>
              </a:xfrm>
              <a:custGeom>
                <a:avLst/>
                <a:gdLst/>
                <a:ahLst/>
                <a:rect l="l" t="t" r="r" b="b"/>
                <a:pathLst>
                  <a:path w="13237" h="13503">
                    <a:moveTo>
                      <a:pt x="13237" y="0"/>
                    </a:moveTo>
                    <a:lnTo>
                      <a:pt x="12901" y="0"/>
                    </a:lnTo>
                    <a:lnTo>
                      <a:pt x="12234" y="27"/>
                    </a:lnTo>
                    <a:lnTo>
                      <a:pt x="11592" y="72"/>
                    </a:lnTo>
                    <a:lnTo>
                      <a:pt x="10946" y="147"/>
                    </a:lnTo>
                    <a:lnTo>
                      <a:pt x="10305" y="268"/>
                    </a:lnTo>
                    <a:lnTo>
                      <a:pt x="9678" y="414"/>
                    </a:lnTo>
                    <a:lnTo>
                      <a:pt x="9063" y="581"/>
                    </a:lnTo>
                    <a:lnTo>
                      <a:pt x="8465" y="802"/>
                    </a:lnTo>
                    <a:lnTo>
                      <a:pt x="7896" y="1047"/>
                    </a:lnTo>
                    <a:lnTo>
                      <a:pt x="7320" y="1292"/>
                    </a:lnTo>
                    <a:lnTo>
                      <a:pt x="6746" y="1580"/>
                    </a:lnTo>
                    <a:lnTo>
                      <a:pt x="6203" y="1899"/>
                    </a:lnTo>
                    <a:lnTo>
                      <a:pt x="5676" y="2237"/>
                    </a:lnTo>
                    <a:lnTo>
                      <a:pt x="5172" y="2604"/>
                    </a:lnTo>
                    <a:lnTo>
                      <a:pt x="4672" y="3016"/>
                    </a:lnTo>
                    <a:lnTo>
                      <a:pt x="4220" y="3410"/>
                    </a:lnTo>
                    <a:lnTo>
                      <a:pt x="3768" y="3841"/>
                    </a:lnTo>
                    <a:lnTo>
                      <a:pt x="3337" y="4309"/>
                    </a:lnTo>
                    <a:lnTo>
                      <a:pt x="2957" y="4769"/>
                    </a:lnTo>
                    <a:lnTo>
                      <a:pt x="2550" y="5281"/>
                    </a:lnTo>
                    <a:lnTo>
                      <a:pt x="2195" y="5788"/>
                    </a:lnTo>
                    <a:lnTo>
                      <a:pt x="1861" y="6326"/>
                    </a:lnTo>
                    <a:lnTo>
                      <a:pt x="1548" y="6881"/>
                    </a:lnTo>
                    <a:lnTo>
                      <a:pt x="1262" y="7465"/>
                    </a:lnTo>
                    <a:lnTo>
                      <a:pt x="1025" y="8050"/>
                    </a:lnTo>
                    <a:lnTo>
                      <a:pt x="570" y="9242"/>
                    </a:lnTo>
                    <a:lnTo>
                      <a:pt x="262" y="10509"/>
                    </a:lnTo>
                    <a:lnTo>
                      <a:pt x="139" y="11162"/>
                    </a:lnTo>
                    <a:lnTo>
                      <a:pt x="72" y="11819"/>
                    </a:lnTo>
                    <a:lnTo>
                      <a:pt x="25" y="12479"/>
                    </a:lnTo>
                    <a:lnTo>
                      <a:pt x="0" y="13159"/>
                    </a:lnTo>
                    <a:lnTo>
                      <a:pt x="0" y="13503"/>
                    </a:lnTo>
                    <a:lnTo>
                      <a:pt x="379" y="13503"/>
                    </a:lnTo>
                    <a:lnTo>
                      <a:pt x="379" y="13159"/>
                    </a:lnTo>
                    <a:lnTo>
                      <a:pt x="405" y="12499"/>
                    </a:lnTo>
                    <a:lnTo>
                      <a:pt x="452" y="11846"/>
                    </a:lnTo>
                    <a:lnTo>
                      <a:pt x="523" y="11214"/>
                    </a:lnTo>
                    <a:lnTo>
                      <a:pt x="641" y="10601"/>
                    </a:lnTo>
                    <a:lnTo>
                      <a:pt x="784" y="9971"/>
                    </a:lnTo>
                    <a:lnTo>
                      <a:pt x="952" y="9364"/>
                    </a:lnTo>
                    <a:lnTo>
                      <a:pt x="1144" y="8784"/>
                    </a:lnTo>
                    <a:lnTo>
                      <a:pt x="1379" y="8197"/>
                    </a:lnTo>
                    <a:lnTo>
                      <a:pt x="1881" y="7079"/>
                    </a:lnTo>
                    <a:lnTo>
                      <a:pt x="2195" y="6546"/>
                    </a:lnTo>
                    <a:lnTo>
                      <a:pt x="2528" y="6006"/>
                    </a:lnTo>
                    <a:lnTo>
                      <a:pt x="2887" y="5522"/>
                    </a:lnTo>
                    <a:lnTo>
                      <a:pt x="3243" y="5035"/>
                    </a:lnTo>
                    <a:lnTo>
                      <a:pt x="3651" y="4575"/>
                    </a:lnTo>
                    <a:lnTo>
                      <a:pt x="4055" y="4136"/>
                    </a:lnTo>
                    <a:lnTo>
                      <a:pt x="4481" y="3722"/>
                    </a:lnTo>
                    <a:lnTo>
                      <a:pt x="4937" y="3310"/>
                    </a:lnTo>
                    <a:lnTo>
                      <a:pt x="5413" y="2945"/>
                    </a:lnTo>
                    <a:lnTo>
                      <a:pt x="5891" y="2579"/>
                    </a:lnTo>
                    <a:lnTo>
                      <a:pt x="6414" y="2237"/>
                    </a:lnTo>
                    <a:lnTo>
                      <a:pt x="6940" y="1919"/>
                    </a:lnTo>
                    <a:lnTo>
                      <a:pt x="7463" y="1653"/>
                    </a:lnTo>
                    <a:lnTo>
                      <a:pt x="8040" y="1412"/>
                    </a:lnTo>
                    <a:lnTo>
                      <a:pt x="8608" y="1168"/>
                    </a:lnTo>
                    <a:lnTo>
                      <a:pt x="9182" y="974"/>
                    </a:lnTo>
                    <a:lnTo>
                      <a:pt x="9776" y="802"/>
                    </a:lnTo>
                    <a:lnTo>
                      <a:pt x="10375" y="654"/>
                    </a:lnTo>
                    <a:lnTo>
                      <a:pt x="10991" y="534"/>
                    </a:lnTo>
                    <a:lnTo>
                      <a:pt x="11618" y="460"/>
                    </a:lnTo>
                    <a:lnTo>
                      <a:pt x="12259" y="414"/>
                    </a:lnTo>
                    <a:lnTo>
                      <a:pt x="12901" y="388"/>
                    </a:lnTo>
                    <a:lnTo>
                      <a:pt x="13237" y="388"/>
                    </a:lnTo>
                    <a:lnTo>
                      <a:pt x="132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4908" name=""/>
          <p:cNvGrpSpPr/>
          <p:nvPr/>
        </p:nvGrpSpPr>
        <p:grpSpPr>
          <a:xfrm>
            <a:off x="1082520" y="1460520"/>
            <a:ext cx="1022400" cy="501480"/>
            <a:chOff x="1082520" y="1460520"/>
            <a:chExt cx="1022400" cy="501480"/>
          </a:xfrm>
        </p:grpSpPr>
        <p:sp>
          <p:nvSpPr>
            <p:cNvPr id="4909" name=""/>
            <p:cNvSpPr/>
            <p:nvPr/>
          </p:nvSpPr>
          <p:spPr>
            <a:xfrm>
              <a:off x="1082520" y="1460520"/>
              <a:ext cx="1022400" cy="5014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4910" name="" descr=""/>
            <p:cNvPicPr/>
            <p:nvPr/>
          </p:nvPicPr>
          <p:blipFill>
            <a:blip r:embed="rId2"/>
            <a:srcRect l="3301" t="5563" r="6583" b="12580"/>
            <a:stretch/>
          </p:blipFill>
          <p:spPr>
            <a:xfrm>
              <a:off x="1112760" y="1487160"/>
              <a:ext cx="953640" cy="44712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4911" name=""/>
          <p:cNvGrpSpPr/>
          <p:nvPr/>
        </p:nvGrpSpPr>
        <p:grpSpPr>
          <a:xfrm>
            <a:off x="2871720" y="2879640"/>
            <a:ext cx="1127160" cy="468360"/>
            <a:chOff x="2871720" y="2879640"/>
            <a:chExt cx="1127160" cy="468360"/>
          </a:xfrm>
        </p:grpSpPr>
        <p:sp>
          <p:nvSpPr>
            <p:cNvPr id="4912" name=""/>
            <p:cNvSpPr/>
            <p:nvPr/>
          </p:nvSpPr>
          <p:spPr>
            <a:xfrm>
              <a:off x="2871720" y="2879640"/>
              <a:ext cx="1127160" cy="468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4913" name="THLogo%20copy2" descr=""/>
            <p:cNvPicPr/>
            <p:nvPr/>
          </p:nvPicPr>
          <p:blipFill>
            <a:blip r:embed="rId3"/>
            <a:stretch/>
          </p:blipFill>
          <p:spPr>
            <a:xfrm>
              <a:off x="2897280" y="2915640"/>
              <a:ext cx="1074240" cy="38880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4914" name=""/>
          <p:cNvGrpSpPr/>
          <p:nvPr/>
        </p:nvGrpSpPr>
        <p:grpSpPr>
          <a:xfrm>
            <a:off x="2340000" y="3459240"/>
            <a:ext cx="1127160" cy="282600"/>
            <a:chOff x="2340000" y="3459240"/>
            <a:chExt cx="1127160" cy="282600"/>
          </a:xfrm>
        </p:grpSpPr>
        <p:sp>
          <p:nvSpPr>
            <p:cNvPr id="4915" name=""/>
            <p:cNvSpPr/>
            <p:nvPr/>
          </p:nvSpPr>
          <p:spPr>
            <a:xfrm>
              <a:off x="2340000" y="3459240"/>
              <a:ext cx="1127160" cy="282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4916" name="Solocup" descr=""/>
            <p:cNvPicPr/>
            <p:nvPr/>
          </p:nvPicPr>
          <p:blipFill>
            <a:blip r:embed="rId4"/>
            <a:stretch/>
          </p:blipFill>
          <p:spPr>
            <a:xfrm>
              <a:off x="2373840" y="3481920"/>
              <a:ext cx="1057680" cy="23760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4917" name=""/>
          <p:cNvGrpSpPr/>
          <p:nvPr/>
        </p:nvGrpSpPr>
        <p:grpSpPr>
          <a:xfrm>
            <a:off x="1063800" y="2835360"/>
            <a:ext cx="1314360" cy="371520"/>
            <a:chOff x="1063800" y="2835360"/>
            <a:chExt cx="1314360" cy="371520"/>
          </a:xfrm>
        </p:grpSpPr>
        <p:sp>
          <p:nvSpPr>
            <p:cNvPr id="4918" name=""/>
            <p:cNvSpPr/>
            <p:nvPr/>
          </p:nvSpPr>
          <p:spPr>
            <a:xfrm>
              <a:off x="1063800" y="2835360"/>
              <a:ext cx="1314360" cy="3715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aphicFrame>
          <p:nvGraphicFramePr>
            <p:cNvPr id="4919" name=""/>
            <p:cNvGraphicFramePr/>
            <p:nvPr/>
          </p:nvGraphicFramePr>
          <p:xfrm>
            <a:off x="1083240" y="2865960"/>
            <a:ext cx="1267920" cy="324360"/>
          </p:xfrm>
          <a:graphic>
            <a:graphicData uri="http://schemas.openxmlformats.org/presentationml/2006/ole">
              <p:oleObj progId="Word.Document.12" r:id="rId5" spid="">
                <p:embed/>
                <p:pic>
                  <p:nvPicPr>
                    <p:cNvPr id="4920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1083240" y="2865960"/>
                      <a:ext cx="1267920" cy="3243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pSp>
        <p:nvGrpSpPr>
          <p:cNvPr id="4921" name=""/>
          <p:cNvGrpSpPr/>
          <p:nvPr/>
        </p:nvGrpSpPr>
        <p:grpSpPr>
          <a:xfrm>
            <a:off x="2978280" y="1555920"/>
            <a:ext cx="1019160" cy="304560"/>
            <a:chOff x="2978280" y="1555920"/>
            <a:chExt cx="1019160" cy="304560"/>
          </a:xfrm>
        </p:grpSpPr>
        <p:sp>
          <p:nvSpPr>
            <p:cNvPr id="4922" name=""/>
            <p:cNvSpPr/>
            <p:nvPr/>
          </p:nvSpPr>
          <p:spPr>
            <a:xfrm>
              <a:off x="2978280" y="1555920"/>
              <a:ext cx="1019160" cy="3045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4923" name="3902" descr=""/>
            <p:cNvPicPr/>
            <p:nvPr/>
          </p:nvPicPr>
          <p:blipFill>
            <a:blip r:embed="rId7"/>
            <a:stretch/>
          </p:blipFill>
          <p:spPr>
            <a:xfrm>
              <a:off x="3010680" y="1574280"/>
              <a:ext cx="961200" cy="26532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4924" name="MGF" descr=""/>
          <p:cNvPicPr/>
          <p:nvPr/>
        </p:nvPicPr>
        <p:blipFill>
          <a:blip r:embed="rId8"/>
          <a:stretch/>
        </p:blipFill>
        <p:spPr>
          <a:xfrm>
            <a:off x="1136520" y="3236760"/>
            <a:ext cx="784440" cy="4986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4925" name=""/>
          <p:cNvGrpSpPr/>
          <p:nvPr/>
        </p:nvGrpSpPr>
        <p:grpSpPr>
          <a:xfrm>
            <a:off x="1054080" y="2101680"/>
            <a:ext cx="1488960" cy="308160"/>
            <a:chOff x="1054080" y="2101680"/>
            <a:chExt cx="1488960" cy="308160"/>
          </a:xfrm>
        </p:grpSpPr>
        <p:sp>
          <p:nvSpPr>
            <p:cNvPr id="4926" name=""/>
            <p:cNvSpPr/>
            <p:nvPr/>
          </p:nvSpPr>
          <p:spPr>
            <a:xfrm>
              <a:off x="1054080" y="2101680"/>
              <a:ext cx="1488960" cy="3081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4927" name="poloroidtitle" descr=""/>
            <p:cNvPicPr/>
            <p:nvPr/>
          </p:nvPicPr>
          <p:blipFill>
            <a:blip r:embed="rId9"/>
            <a:stretch/>
          </p:blipFill>
          <p:spPr>
            <a:xfrm>
              <a:off x="1085400" y="2115360"/>
              <a:ext cx="1411920" cy="26424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4928" name=""/>
          <p:cNvGrpSpPr/>
          <p:nvPr/>
        </p:nvGrpSpPr>
        <p:grpSpPr>
          <a:xfrm>
            <a:off x="2733840" y="2076480"/>
            <a:ext cx="1263600" cy="333360"/>
            <a:chOff x="2733840" y="2076480"/>
            <a:chExt cx="1263600" cy="333360"/>
          </a:xfrm>
        </p:grpSpPr>
        <p:sp>
          <p:nvSpPr>
            <p:cNvPr id="4929" name=""/>
            <p:cNvSpPr/>
            <p:nvPr/>
          </p:nvSpPr>
          <p:spPr>
            <a:xfrm>
              <a:off x="2733840" y="2076480"/>
              <a:ext cx="1263600" cy="333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4930" name="orange%20co%20registerlogo%20copy" descr=""/>
            <p:cNvPicPr/>
            <p:nvPr/>
          </p:nvPicPr>
          <p:blipFill>
            <a:blip r:embed="rId10"/>
            <a:stretch/>
          </p:blipFill>
          <p:spPr>
            <a:xfrm>
              <a:off x="2765160" y="2103120"/>
              <a:ext cx="1191600" cy="28044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4931" name=""/>
          <p:cNvGrpSpPr/>
          <p:nvPr/>
        </p:nvGrpSpPr>
        <p:grpSpPr>
          <a:xfrm>
            <a:off x="1730520" y="2486160"/>
            <a:ext cx="1619280" cy="279360"/>
            <a:chOff x="1730520" y="2486160"/>
            <a:chExt cx="1619280" cy="279360"/>
          </a:xfrm>
        </p:grpSpPr>
        <p:sp>
          <p:nvSpPr>
            <p:cNvPr id="4932" name=""/>
            <p:cNvSpPr/>
            <p:nvPr/>
          </p:nvSpPr>
          <p:spPr>
            <a:xfrm>
              <a:off x="1730520" y="2486160"/>
              <a:ext cx="1619280" cy="2768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4933" name="" descr=""/>
            <p:cNvPicPr/>
            <p:nvPr/>
          </p:nvPicPr>
          <p:blipFill>
            <a:blip r:embed="rId11"/>
            <a:srcRect l="2605" t="0" r="11436" b="29013"/>
            <a:stretch/>
          </p:blipFill>
          <p:spPr>
            <a:xfrm>
              <a:off x="1752480" y="2505960"/>
              <a:ext cx="1569960" cy="25956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4934" name="gte" descr=""/>
          <p:cNvPicPr/>
          <p:nvPr/>
        </p:nvPicPr>
        <p:blipFill>
          <a:blip r:embed="rId12"/>
          <a:srcRect l="0" t="6881" r="65953" b="43598"/>
          <a:stretch/>
        </p:blipFill>
        <p:spPr>
          <a:xfrm>
            <a:off x="5637240" y="3195720"/>
            <a:ext cx="816120" cy="3524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4935" name=""/>
          <p:cNvGrpSpPr/>
          <p:nvPr/>
        </p:nvGrpSpPr>
        <p:grpSpPr>
          <a:xfrm>
            <a:off x="4240080" y="2652840"/>
            <a:ext cx="1443240" cy="328320"/>
            <a:chOff x="4240080" y="2652840"/>
            <a:chExt cx="1443240" cy="328320"/>
          </a:xfrm>
        </p:grpSpPr>
        <p:sp>
          <p:nvSpPr>
            <p:cNvPr id="4936" name=""/>
            <p:cNvSpPr/>
            <p:nvPr/>
          </p:nvSpPr>
          <p:spPr>
            <a:xfrm>
              <a:off x="4240080" y="2652840"/>
              <a:ext cx="1443240" cy="3283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4937" name="" descr=""/>
            <p:cNvPicPr/>
            <p:nvPr/>
          </p:nvPicPr>
          <p:blipFill>
            <a:blip r:embed="rId13"/>
            <a:srcRect l="51382" t="26451" r="35594" b="69956"/>
            <a:stretch/>
          </p:blipFill>
          <p:spPr>
            <a:xfrm>
              <a:off x="4269600" y="2690640"/>
              <a:ext cx="1392120" cy="2566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4938" name=""/>
          <p:cNvGrpSpPr/>
          <p:nvPr/>
        </p:nvGrpSpPr>
        <p:grpSpPr>
          <a:xfrm>
            <a:off x="4259160" y="2287440"/>
            <a:ext cx="1835280" cy="298440"/>
            <a:chOff x="4259160" y="2287440"/>
            <a:chExt cx="1835280" cy="298440"/>
          </a:xfrm>
        </p:grpSpPr>
        <p:sp>
          <p:nvSpPr>
            <p:cNvPr id="4939" name=""/>
            <p:cNvSpPr/>
            <p:nvPr/>
          </p:nvSpPr>
          <p:spPr>
            <a:xfrm>
              <a:off x="4259160" y="2287440"/>
              <a:ext cx="1835280" cy="2984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4940" name="applied%20material" descr=""/>
            <p:cNvPicPr/>
            <p:nvPr/>
          </p:nvPicPr>
          <p:blipFill>
            <a:blip r:embed="rId14"/>
            <a:stretch/>
          </p:blipFill>
          <p:spPr>
            <a:xfrm>
              <a:off x="4294080" y="2306520"/>
              <a:ext cx="1763640" cy="24156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4941" name=""/>
          <p:cNvGrpSpPr/>
          <p:nvPr/>
        </p:nvGrpSpPr>
        <p:grpSpPr>
          <a:xfrm>
            <a:off x="4246560" y="1444680"/>
            <a:ext cx="1523880" cy="298440"/>
            <a:chOff x="4246560" y="1444680"/>
            <a:chExt cx="1523880" cy="298440"/>
          </a:xfrm>
        </p:grpSpPr>
        <p:sp>
          <p:nvSpPr>
            <p:cNvPr id="4942" name=""/>
            <p:cNvSpPr/>
            <p:nvPr/>
          </p:nvSpPr>
          <p:spPr>
            <a:xfrm>
              <a:off x="4246560" y="1444680"/>
              <a:ext cx="1523880" cy="2984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4943" name="pacbell_logo" descr=""/>
            <p:cNvPicPr/>
            <p:nvPr/>
          </p:nvPicPr>
          <p:blipFill>
            <a:blip r:embed="rId15"/>
            <a:srcRect l="0" t="21015" r="8736" b="2952"/>
            <a:stretch/>
          </p:blipFill>
          <p:spPr>
            <a:xfrm>
              <a:off x="4271760" y="1465920"/>
              <a:ext cx="1473480" cy="24804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4944" name=""/>
          <p:cNvGrpSpPr/>
          <p:nvPr/>
        </p:nvGrpSpPr>
        <p:grpSpPr>
          <a:xfrm>
            <a:off x="4253040" y="3048120"/>
            <a:ext cx="1063440" cy="676080"/>
            <a:chOff x="4253040" y="3048120"/>
            <a:chExt cx="1063440" cy="676080"/>
          </a:xfrm>
        </p:grpSpPr>
        <p:sp>
          <p:nvSpPr>
            <p:cNvPr id="4945" name=""/>
            <p:cNvSpPr/>
            <p:nvPr/>
          </p:nvSpPr>
          <p:spPr>
            <a:xfrm>
              <a:off x="4253040" y="3048120"/>
              <a:ext cx="1063440" cy="6760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4946" name="cisco%20systems" descr=""/>
            <p:cNvPicPr/>
            <p:nvPr/>
          </p:nvPicPr>
          <p:blipFill>
            <a:blip r:embed="rId16"/>
            <a:stretch/>
          </p:blipFill>
          <p:spPr>
            <a:xfrm>
              <a:off x="4304160" y="3108240"/>
              <a:ext cx="947880" cy="55620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4947" name=""/>
          <p:cNvGrpSpPr/>
          <p:nvPr/>
        </p:nvGrpSpPr>
        <p:grpSpPr>
          <a:xfrm>
            <a:off x="5961240" y="1682640"/>
            <a:ext cx="645840" cy="625680"/>
            <a:chOff x="5961240" y="1682640"/>
            <a:chExt cx="645840" cy="625680"/>
          </a:xfrm>
        </p:grpSpPr>
        <p:sp>
          <p:nvSpPr>
            <p:cNvPr id="4948" name=""/>
            <p:cNvSpPr/>
            <p:nvPr/>
          </p:nvSpPr>
          <p:spPr>
            <a:xfrm>
              <a:off x="5961240" y="1776600"/>
              <a:ext cx="347760" cy="334440"/>
            </a:xfrm>
            <a:custGeom>
              <a:avLst/>
              <a:gdLst/>
              <a:ahLst/>
              <a:rect l="l" t="t" r="r" b="b"/>
              <a:pathLst>
                <a:path w="699" h="736">
                  <a:moveTo>
                    <a:pt x="699" y="302"/>
                  </a:moveTo>
                  <a:lnTo>
                    <a:pt x="699" y="302"/>
                  </a:lnTo>
                  <a:lnTo>
                    <a:pt x="699" y="302"/>
                  </a:lnTo>
                  <a:lnTo>
                    <a:pt x="699" y="321"/>
                  </a:lnTo>
                  <a:lnTo>
                    <a:pt x="699" y="321"/>
                  </a:lnTo>
                  <a:lnTo>
                    <a:pt x="699" y="340"/>
                  </a:lnTo>
                  <a:lnTo>
                    <a:pt x="699" y="340"/>
                  </a:lnTo>
                  <a:lnTo>
                    <a:pt x="699" y="359"/>
                  </a:lnTo>
                  <a:lnTo>
                    <a:pt x="699" y="378"/>
                  </a:lnTo>
                  <a:lnTo>
                    <a:pt x="699" y="378"/>
                  </a:lnTo>
                  <a:lnTo>
                    <a:pt x="699" y="396"/>
                  </a:lnTo>
                  <a:lnTo>
                    <a:pt x="699" y="396"/>
                  </a:lnTo>
                  <a:lnTo>
                    <a:pt x="699" y="396"/>
                  </a:lnTo>
                  <a:lnTo>
                    <a:pt x="699" y="415"/>
                  </a:lnTo>
                  <a:lnTo>
                    <a:pt x="699" y="415"/>
                  </a:lnTo>
                  <a:lnTo>
                    <a:pt x="699" y="415"/>
                  </a:lnTo>
                  <a:lnTo>
                    <a:pt x="699" y="434"/>
                  </a:lnTo>
                  <a:lnTo>
                    <a:pt x="699" y="434"/>
                  </a:lnTo>
                  <a:lnTo>
                    <a:pt x="699" y="434"/>
                  </a:lnTo>
                  <a:lnTo>
                    <a:pt x="699" y="453"/>
                  </a:lnTo>
                  <a:lnTo>
                    <a:pt x="680" y="453"/>
                  </a:lnTo>
                  <a:lnTo>
                    <a:pt x="680" y="453"/>
                  </a:lnTo>
                  <a:lnTo>
                    <a:pt x="680" y="453"/>
                  </a:lnTo>
                  <a:lnTo>
                    <a:pt x="680" y="472"/>
                  </a:lnTo>
                  <a:lnTo>
                    <a:pt x="680" y="472"/>
                  </a:lnTo>
                  <a:lnTo>
                    <a:pt x="680" y="472"/>
                  </a:lnTo>
                  <a:lnTo>
                    <a:pt x="680" y="472"/>
                  </a:lnTo>
                  <a:lnTo>
                    <a:pt x="699" y="510"/>
                  </a:lnTo>
                  <a:lnTo>
                    <a:pt x="642" y="566"/>
                  </a:lnTo>
                  <a:lnTo>
                    <a:pt x="680" y="585"/>
                  </a:lnTo>
                  <a:lnTo>
                    <a:pt x="661" y="604"/>
                  </a:lnTo>
                  <a:lnTo>
                    <a:pt x="661" y="604"/>
                  </a:lnTo>
                  <a:lnTo>
                    <a:pt x="661" y="623"/>
                  </a:lnTo>
                  <a:lnTo>
                    <a:pt x="661" y="623"/>
                  </a:lnTo>
                  <a:lnTo>
                    <a:pt x="642" y="623"/>
                  </a:lnTo>
                  <a:lnTo>
                    <a:pt x="642" y="642"/>
                  </a:lnTo>
                  <a:lnTo>
                    <a:pt x="642" y="642"/>
                  </a:lnTo>
                  <a:lnTo>
                    <a:pt x="623" y="642"/>
                  </a:lnTo>
                  <a:lnTo>
                    <a:pt x="623" y="661"/>
                  </a:lnTo>
                  <a:lnTo>
                    <a:pt x="623" y="661"/>
                  </a:lnTo>
                  <a:lnTo>
                    <a:pt x="604" y="661"/>
                  </a:lnTo>
                  <a:lnTo>
                    <a:pt x="604" y="661"/>
                  </a:lnTo>
                  <a:lnTo>
                    <a:pt x="604" y="679"/>
                  </a:lnTo>
                  <a:lnTo>
                    <a:pt x="585" y="679"/>
                  </a:lnTo>
                  <a:lnTo>
                    <a:pt x="585" y="679"/>
                  </a:lnTo>
                  <a:lnTo>
                    <a:pt x="585" y="679"/>
                  </a:lnTo>
                  <a:lnTo>
                    <a:pt x="566" y="698"/>
                  </a:lnTo>
                  <a:lnTo>
                    <a:pt x="566" y="698"/>
                  </a:lnTo>
                  <a:lnTo>
                    <a:pt x="547" y="698"/>
                  </a:lnTo>
                  <a:lnTo>
                    <a:pt x="547" y="698"/>
                  </a:lnTo>
                  <a:lnTo>
                    <a:pt x="547" y="717"/>
                  </a:lnTo>
                  <a:lnTo>
                    <a:pt x="529" y="717"/>
                  </a:lnTo>
                  <a:lnTo>
                    <a:pt x="529" y="717"/>
                  </a:lnTo>
                  <a:lnTo>
                    <a:pt x="510" y="717"/>
                  </a:lnTo>
                  <a:lnTo>
                    <a:pt x="510" y="717"/>
                  </a:lnTo>
                  <a:lnTo>
                    <a:pt x="491" y="717"/>
                  </a:lnTo>
                  <a:lnTo>
                    <a:pt x="491" y="736"/>
                  </a:lnTo>
                  <a:lnTo>
                    <a:pt x="491" y="736"/>
                  </a:lnTo>
                  <a:lnTo>
                    <a:pt x="472" y="736"/>
                  </a:lnTo>
                  <a:lnTo>
                    <a:pt x="472" y="736"/>
                  </a:lnTo>
                  <a:lnTo>
                    <a:pt x="453" y="736"/>
                  </a:lnTo>
                  <a:lnTo>
                    <a:pt x="453" y="736"/>
                  </a:lnTo>
                  <a:lnTo>
                    <a:pt x="434" y="736"/>
                  </a:lnTo>
                  <a:lnTo>
                    <a:pt x="434" y="736"/>
                  </a:lnTo>
                  <a:lnTo>
                    <a:pt x="415" y="736"/>
                  </a:lnTo>
                  <a:lnTo>
                    <a:pt x="396" y="736"/>
                  </a:lnTo>
                  <a:lnTo>
                    <a:pt x="396" y="736"/>
                  </a:lnTo>
                  <a:lnTo>
                    <a:pt x="377" y="736"/>
                  </a:lnTo>
                  <a:lnTo>
                    <a:pt x="359" y="717"/>
                  </a:lnTo>
                  <a:lnTo>
                    <a:pt x="359" y="717"/>
                  </a:lnTo>
                  <a:lnTo>
                    <a:pt x="340" y="717"/>
                  </a:lnTo>
                  <a:lnTo>
                    <a:pt x="321" y="717"/>
                  </a:lnTo>
                  <a:lnTo>
                    <a:pt x="321" y="717"/>
                  </a:lnTo>
                  <a:lnTo>
                    <a:pt x="302" y="698"/>
                  </a:lnTo>
                  <a:lnTo>
                    <a:pt x="283" y="698"/>
                  </a:lnTo>
                  <a:lnTo>
                    <a:pt x="283" y="698"/>
                  </a:lnTo>
                  <a:lnTo>
                    <a:pt x="264" y="698"/>
                  </a:lnTo>
                  <a:lnTo>
                    <a:pt x="245" y="679"/>
                  </a:lnTo>
                  <a:lnTo>
                    <a:pt x="226" y="679"/>
                  </a:lnTo>
                  <a:lnTo>
                    <a:pt x="207" y="661"/>
                  </a:lnTo>
                  <a:lnTo>
                    <a:pt x="188" y="642"/>
                  </a:lnTo>
                  <a:lnTo>
                    <a:pt x="151" y="642"/>
                  </a:lnTo>
                  <a:lnTo>
                    <a:pt x="132" y="623"/>
                  </a:lnTo>
                  <a:lnTo>
                    <a:pt x="113" y="623"/>
                  </a:lnTo>
                  <a:lnTo>
                    <a:pt x="94" y="604"/>
                  </a:lnTo>
                  <a:lnTo>
                    <a:pt x="56" y="585"/>
                  </a:lnTo>
                  <a:lnTo>
                    <a:pt x="56" y="585"/>
                  </a:lnTo>
                  <a:lnTo>
                    <a:pt x="56" y="585"/>
                  </a:lnTo>
                  <a:lnTo>
                    <a:pt x="56" y="566"/>
                  </a:lnTo>
                  <a:lnTo>
                    <a:pt x="56" y="566"/>
                  </a:lnTo>
                  <a:lnTo>
                    <a:pt x="56" y="547"/>
                  </a:lnTo>
                  <a:lnTo>
                    <a:pt x="56" y="547"/>
                  </a:lnTo>
                  <a:lnTo>
                    <a:pt x="37" y="528"/>
                  </a:lnTo>
                  <a:lnTo>
                    <a:pt x="37" y="528"/>
                  </a:lnTo>
                  <a:lnTo>
                    <a:pt x="37" y="510"/>
                  </a:lnTo>
                  <a:lnTo>
                    <a:pt x="37" y="510"/>
                  </a:lnTo>
                  <a:lnTo>
                    <a:pt x="37" y="491"/>
                  </a:lnTo>
                  <a:lnTo>
                    <a:pt x="37" y="491"/>
                  </a:lnTo>
                  <a:lnTo>
                    <a:pt x="37" y="472"/>
                  </a:lnTo>
                  <a:lnTo>
                    <a:pt x="37" y="472"/>
                  </a:lnTo>
                  <a:lnTo>
                    <a:pt x="37" y="453"/>
                  </a:lnTo>
                  <a:lnTo>
                    <a:pt x="37" y="453"/>
                  </a:lnTo>
                  <a:lnTo>
                    <a:pt x="37" y="434"/>
                  </a:lnTo>
                  <a:lnTo>
                    <a:pt x="37" y="434"/>
                  </a:lnTo>
                  <a:lnTo>
                    <a:pt x="37" y="415"/>
                  </a:lnTo>
                  <a:lnTo>
                    <a:pt x="37" y="396"/>
                  </a:lnTo>
                  <a:lnTo>
                    <a:pt x="37" y="396"/>
                  </a:lnTo>
                  <a:lnTo>
                    <a:pt x="37" y="378"/>
                  </a:lnTo>
                  <a:lnTo>
                    <a:pt x="37" y="378"/>
                  </a:lnTo>
                  <a:lnTo>
                    <a:pt x="37" y="359"/>
                  </a:lnTo>
                  <a:lnTo>
                    <a:pt x="37" y="359"/>
                  </a:lnTo>
                  <a:lnTo>
                    <a:pt x="56" y="340"/>
                  </a:lnTo>
                  <a:lnTo>
                    <a:pt x="56" y="340"/>
                  </a:lnTo>
                  <a:lnTo>
                    <a:pt x="56" y="321"/>
                  </a:lnTo>
                  <a:lnTo>
                    <a:pt x="56" y="321"/>
                  </a:lnTo>
                  <a:lnTo>
                    <a:pt x="56" y="321"/>
                  </a:lnTo>
                  <a:lnTo>
                    <a:pt x="56" y="302"/>
                  </a:lnTo>
                  <a:lnTo>
                    <a:pt x="56" y="302"/>
                  </a:lnTo>
                  <a:lnTo>
                    <a:pt x="56" y="302"/>
                  </a:lnTo>
                  <a:lnTo>
                    <a:pt x="56" y="283"/>
                  </a:lnTo>
                  <a:lnTo>
                    <a:pt x="56" y="283"/>
                  </a:lnTo>
                  <a:lnTo>
                    <a:pt x="56" y="283"/>
                  </a:lnTo>
                  <a:lnTo>
                    <a:pt x="56" y="283"/>
                  </a:lnTo>
                  <a:lnTo>
                    <a:pt x="56" y="283"/>
                  </a:lnTo>
                  <a:lnTo>
                    <a:pt x="56" y="283"/>
                  </a:lnTo>
                  <a:lnTo>
                    <a:pt x="56" y="283"/>
                  </a:lnTo>
                  <a:lnTo>
                    <a:pt x="56" y="283"/>
                  </a:lnTo>
                  <a:lnTo>
                    <a:pt x="56" y="283"/>
                  </a:lnTo>
                  <a:lnTo>
                    <a:pt x="37" y="283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45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37" y="170"/>
                  </a:lnTo>
                  <a:lnTo>
                    <a:pt x="37" y="151"/>
                  </a:lnTo>
                  <a:lnTo>
                    <a:pt x="37" y="151"/>
                  </a:lnTo>
                  <a:lnTo>
                    <a:pt x="56" y="151"/>
                  </a:lnTo>
                  <a:lnTo>
                    <a:pt x="56" y="132"/>
                  </a:lnTo>
                  <a:lnTo>
                    <a:pt x="75" y="132"/>
                  </a:lnTo>
                  <a:lnTo>
                    <a:pt x="75" y="132"/>
                  </a:lnTo>
                  <a:lnTo>
                    <a:pt x="75" y="113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113" y="94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88" y="38"/>
                  </a:lnTo>
                  <a:lnTo>
                    <a:pt x="188" y="38"/>
                  </a:lnTo>
                  <a:lnTo>
                    <a:pt x="207" y="19"/>
                  </a:lnTo>
                  <a:lnTo>
                    <a:pt x="226" y="19"/>
                  </a:lnTo>
                  <a:lnTo>
                    <a:pt x="245" y="19"/>
                  </a:lnTo>
                  <a:lnTo>
                    <a:pt x="264" y="19"/>
                  </a:lnTo>
                  <a:lnTo>
                    <a:pt x="283" y="0"/>
                  </a:lnTo>
                  <a:lnTo>
                    <a:pt x="302" y="0"/>
                  </a:lnTo>
                  <a:lnTo>
                    <a:pt x="321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7" y="0"/>
                  </a:lnTo>
                  <a:lnTo>
                    <a:pt x="396" y="0"/>
                  </a:lnTo>
                  <a:lnTo>
                    <a:pt x="415" y="0"/>
                  </a:lnTo>
                  <a:lnTo>
                    <a:pt x="434" y="19"/>
                  </a:lnTo>
                  <a:lnTo>
                    <a:pt x="453" y="19"/>
                  </a:lnTo>
                  <a:lnTo>
                    <a:pt x="472" y="19"/>
                  </a:lnTo>
                  <a:lnTo>
                    <a:pt x="491" y="38"/>
                  </a:lnTo>
                  <a:lnTo>
                    <a:pt x="510" y="38"/>
                  </a:lnTo>
                  <a:lnTo>
                    <a:pt x="529" y="38"/>
                  </a:lnTo>
                  <a:lnTo>
                    <a:pt x="547" y="57"/>
                  </a:lnTo>
                  <a:lnTo>
                    <a:pt x="566" y="76"/>
                  </a:lnTo>
                  <a:lnTo>
                    <a:pt x="585" y="76"/>
                  </a:lnTo>
                  <a:lnTo>
                    <a:pt x="604" y="94"/>
                  </a:lnTo>
                  <a:lnTo>
                    <a:pt x="604" y="113"/>
                  </a:lnTo>
                  <a:lnTo>
                    <a:pt x="623" y="132"/>
                  </a:lnTo>
                  <a:lnTo>
                    <a:pt x="642" y="132"/>
                  </a:lnTo>
                  <a:lnTo>
                    <a:pt x="642" y="151"/>
                  </a:lnTo>
                  <a:lnTo>
                    <a:pt x="661" y="170"/>
                  </a:lnTo>
                  <a:lnTo>
                    <a:pt x="661" y="208"/>
                  </a:lnTo>
                  <a:lnTo>
                    <a:pt x="680" y="227"/>
                  </a:lnTo>
                  <a:lnTo>
                    <a:pt x="680" y="245"/>
                  </a:lnTo>
                  <a:lnTo>
                    <a:pt x="699" y="264"/>
                  </a:lnTo>
                  <a:lnTo>
                    <a:pt x="699" y="30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49" name=""/>
            <p:cNvSpPr/>
            <p:nvPr/>
          </p:nvSpPr>
          <p:spPr>
            <a:xfrm>
              <a:off x="6033600" y="1682640"/>
              <a:ext cx="526680" cy="497160"/>
            </a:xfrm>
            <a:custGeom>
              <a:avLst/>
              <a:gdLst/>
              <a:ahLst/>
              <a:rect l="l" t="t" r="r" b="b"/>
              <a:pathLst>
                <a:path w="1058" h="1094">
                  <a:moveTo>
                    <a:pt x="888" y="132"/>
                  </a:moveTo>
                  <a:lnTo>
                    <a:pt x="888" y="113"/>
                  </a:lnTo>
                  <a:lnTo>
                    <a:pt x="888" y="94"/>
                  </a:lnTo>
                  <a:lnTo>
                    <a:pt x="869" y="94"/>
                  </a:lnTo>
                  <a:lnTo>
                    <a:pt x="869" y="75"/>
                  </a:lnTo>
                  <a:lnTo>
                    <a:pt x="869" y="75"/>
                  </a:lnTo>
                  <a:lnTo>
                    <a:pt x="850" y="75"/>
                  </a:lnTo>
                  <a:lnTo>
                    <a:pt x="850" y="56"/>
                  </a:lnTo>
                  <a:lnTo>
                    <a:pt x="831" y="56"/>
                  </a:lnTo>
                  <a:lnTo>
                    <a:pt x="831" y="56"/>
                  </a:lnTo>
                  <a:lnTo>
                    <a:pt x="812" y="56"/>
                  </a:lnTo>
                  <a:lnTo>
                    <a:pt x="812" y="56"/>
                  </a:lnTo>
                  <a:lnTo>
                    <a:pt x="793" y="56"/>
                  </a:lnTo>
                  <a:lnTo>
                    <a:pt x="793" y="56"/>
                  </a:lnTo>
                  <a:lnTo>
                    <a:pt x="793" y="56"/>
                  </a:lnTo>
                  <a:lnTo>
                    <a:pt x="774" y="56"/>
                  </a:lnTo>
                  <a:lnTo>
                    <a:pt x="774" y="56"/>
                  </a:lnTo>
                  <a:lnTo>
                    <a:pt x="755" y="75"/>
                  </a:lnTo>
                  <a:lnTo>
                    <a:pt x="755" y="75"/>
                  </a:lnTo>
                  <a:lnTo>
                    <a:pt x="737" y="75"/>
                  </a:lnTo>
                  <a:lnTo>
                    <a:pt x="737" y="75"/>
                  </a:lnTo>
                  <a:lnTo>
                    <a:pt x="718" y="75"/>
                  </a:lnTo>
                  <a:lnTo>
                    <a:pt x="718" y="75"/>
                  </a:lnTo>
                  <a:lnTo>
                    <a:pt x="699" y="75"/>
                  </a:lnTo>
                  <a:lnTo>
                    <a:pt x="699" y="75"/>
                  </a:lnTo>
                  <a:lnTo>
                    <a:pt x="680" y="75"/>
                  </a:lnTo>
                  <a:lnTo>
                    <a:pt x="680" y="56"/>
                  </a:lnTo>
                  <a:lnTo>
                    <a:pt x="680" y="56"/>
                  </a:lnTo>
                  <a:lnTo>
                    <a:pt x="661" y="56"/>
                  </a:lnTo>
                  <a:lnTo>
                    <a:pt x="661" y="37"/>
                  </a:lnTo>
                  <a:lnTo>
                    <a:pt x="642" y="37"/>
                  </a:lnTo>
                  <a:lnTo>
                    <a:pt x="642" y="19"/>
                  </a:lnTo>
                  <a:lnTo>
                    <a:pt x="623" y="19"/>
                  </a:lnTo>
                  <a:lnTo>
                    <a:pt x="623" y="19"/>
                  </a:lnTo>
                  <a:lnTo>
                    <a:pt x="604" y="19"/>
                  </a:lnTo>
                  <a:lnTo>
                    <a:pt x="604" y="19"/>
                  </a:lnTo>
                  <a:lnTo>
                    <a:pt x="585" y="19"/>
                  </a:lnTo>
                  <a:lnTo>
                    <a:pt x="585" y="37"/>
                  </a:lnTo>
                  <a:lnTo>
                    <a:pt x="567" y="37"/>
                  </a:lnTo>
                  <a:lnTo>
                    <a:pt x="567" y="37"/>
                  </a:lnTo>
                  <a:lnTo>
                    <a:pt x="548" y="37"/>
                  </a:lnTo>
                  <a:lnTo>
                    <a:pt x="529" y="37"/>
                  </a:lnTo>
                  <a:lnTo>
                    <a:pt x="510" y="37"/>
                  </a:lnTo>
                  <a:lnTo>
                    <a:pt x="491" y="56"/>
                  </a:lnTo>
                  <a:lnTo>
                    <a:pt x="472" y="56"/>
                  </a:lnTo>
                  <a:lnTo>
                    <a:pt x="472" y="56"/>
                  </a:lnTo>
                  <a:lnTo>
                    <a:pt x="453" y="56"/>
                  </a:lnTo>
                  <a:lnTo>
                    <a:pt x="453" y="56"/>
                  </a:lnTo>
                  <a:lnTo>
                    <a:pt x="434" y="56"/>
                  </a:lnTo>
                  <a:lnTo>
                    <a:pt x="415" y="56"/>
                  </a:lnTo>
                  <a:lnTo>
                    <a:pt x="415" y="75"/>
                  </a:lnTo>
                  <a:lnTo>
                    <a:pt x="396" y="75"/>
                  </a:lnTo>
                  <a:lnTo>
                    <a:pt x="396" y="75"/>
                  </a:lnTo>
                  <a:lnTo>
                    <a:pt x="378" y="75"/>
                  </a:lnTo>
                  <a:lnTo>
                    <a:pt x="378" y="94"/>
                  </a:lnTo>
                  <a:lnTo>
                    <a:pt x="359" y="94"/>
                  </a:lnTo>
                  <a:lnTo>
                    <a:pt x="359" y="94"/>
                  </a:lnTo>
                  <a:lnTo>
                    <a:pt x="359" y="113"/>
                  </a:lnTo>
                  <a:lnTo>
                    <a:pt x="340" y="113"/>
                  </a:lnTo>
                  <a:lnTo>
                    <a:pt x="340" y="132"/>
                  </a:lnTo>
                  <a:lnTo>
                    <a:pt x="321" y="132"/>
                  </a:lnTo>
                  <a:lnTo>
                    <a:pt x="321" y="151"/>
                  </a:lnTo>
                  <a:lnTo>
                    <a:pt x="321" y="151"/>
                  </a:lnTo>
                  <a:lnTo>
                    <a:pt x="321" y="170"/>
                  </a:lnTo>
                  <a:lnTo>
                    <a:pt x="340" y="170"/>
                  </a:lnTo>
                  <a:lnTo>
                    <a:pt x="359" y="170"/>
                  </a:lnTo>
                  <a:lnTo>
                    <a:pt x="359" y="170"/>
                  </a:lnTo>
                  <a:lnTo>
                    <a:pt x="378" y="170"/>
                  </a:lnTo>
                  <a:lnTo>
                    <a:pt x="378" y="170"/>
                  </a:lnTo>
                  <a:lnTo>
                    <a:pt x="396" y="170"/>
                  </a:lnTo>
                  <a:lnTo>
                    <a:pt x="415" y="170"/>
                  </a:lnTo>
                  <a:lnTo>
                    <a:pt x="415" y="170"/>
                  </a:lnTo>
                  <a:lnTo>
                    <a:pt x="434" y="170"/>
                  </a:lnTo>
                  <a:lnTo>
                    <a:pt x="453" y="151"/>
                  </a:lnTo>
                  <a:lnTo>
                    <a:pt x="453" y="151"/>
                  </a:lnTo>
                  <a:lnTo>
                    <a:pt x="491" y="151"/>
                  </a:lnTo>
                  <a:lnTo>
                    <a:pt x="510" y="151"/>
                  </a:lnTo>
                  <a:lnTo>
                    <a:pt x="529" y="132"/>
                  </a:lnTo>
                  <a:lnTo>
                    <a:pt x="529" y="132"/>
                  </a:lnTo>
                  <a:lnTo>
                    <a:pt x="548" y="132"/>
                  </a:lnTo>
                  <a:lnTo>
                    <a:pt x="567" y="132"/>
                  </a:lnTo>
                  <a:lnTo>
                    <a:pt x="567" y="132"/>
                  </a:lnTo>
                  <a:lnTo>
                    <a:pt x="585" y="132"/>
                  </a:lnTo>
                  <a:lnTo>
                    <a:pt x="604" y="132"/>
                  </a:lnTo>
                  <a:lnTo>
                    <a:pt x="604" y="132"/>
                  </a:lnTo>
                  <a:lnTo>
                    <a:pt x="623" y="132"/>
                  </a:lnTo>
                  <a:lnTo>
                    <a:pt x="642" y="132"/>
                  </a:lnTo>
                  <a:lnTo>
                    <a:pt x="642" y="151"/>
                  </a:lnTo>
                  <a:lnTo>
                    <a:pt x="661" y="151"/>
                  </a:lnTo>
                  <a:lnTo>
                    <a:pt x="680" y="151"/>
                  </a:lnTo>
                  <a:lnTo>
                    <a:pt x="680" y="170"/>
                  </a:lnTo>
                  <a:lnTo>
                    <a:pt x="699" y="170"/>
                  </a:lnTo>
                  <a:lnTo>
                    <a:pt x="699" y="188"/>
                  </a:lnTo>
                  <a:lnTo>
                    <a:pt x="718" y="188"/>
                  </a:lnTo>
                  <a:lnTo>
                    <a:pt x="718" y="170"/>
                  </a:lnTo>
                  <a:lnTo>
                    <a:pt x="718" y="170"/>
                  </a:lnTo>
                  <a:lnTo>
                    <a:pt x="718" y="170"/>
                  </a:lnTo>
                  <a:lnTo>
                    <a:pt x="718" y="170"/>
                  </a:lnTo>
                  <a:lnTo>
                    <a:pt x="737" y="151"/>
                  </a:lnTo>
                  <a:lnTo>
                    <a:pt x="737" y="151"/>
                  </a:lnTo>
                  <a:lnTo>
                    <a:pt x="737" y="151"/>
                  </a:lnTo>
                  <a:lnTo>
                    <a:pt x="737" y="151"/>
                  </a:lnTo>
                  <a:lnTo>
                    <a:pt x="737" y="151"/>
                  </a:lnTo>
                  <a:lnTo>
                    <a:pt x="755" y="170"/>
                  </a:lnTo>
                  <a:lnTo>
                    <a:pt x="755" y="170"/>
                  </a:lnTo>
                  <a:lnTo>
                    <a:pt x="755" y="170"/>
                  </a:lnTo>
                  <a:lnTo>
                    <a:pt x="755" y="170"/>
                  </a:lnTo>
                  <a:lnTo>
                    <a:pt x="755" y="170"/>
                  </a:lnTo>
                  <a:lnTo>
                    <a:pt x="774" y="170"/>
                  </a:lnTo>
                  <a:lnTo>
                    <a:pt x="774" y="170"/>
                  </a:lnTo>
                  <a:lnTo>
                    <a:pt x="774" y="188"/>
                  </a:lnTo>
                  <a:lnTo>
                    <a:pt x="774" y="188"/>
                  </a:lnTo>
                  <a:lnTo>
                    <a:pt x="774" y="188"/>
                  </a:lnTo>
                  <a:lnTo>
                    <a:pt x="793" y="188"/>
                  </a:lnTo>
                  <a:lnTo>
                    <a:pt x="793" y="188"/>
                  </a:lnTo>
                  <a:lnTo>
                    <a:pt x="793" y="188"/>
                  </a:lnTo>
                  <a:lnTo>
                    <a:pt x="793" y="188"/>
                  </a:lnTo>
                  <a:lnTo>
                    <a:pt x="793" y="188"/>
                  </a:lnTo>
                  <a:lnTo>
                    <a:pt x="812" y="188"/>
                  </a:lnTo>
                  <a:lnTo>
                    <a:pt x="812" y="188"/>
                  </a:lnTo>
                  <a:lnTo>
                    <a:pt x="812" y="188"/>
                  </a:lnTo>
                  <a:lnTo>
                    <a:pt x="812" y="188"/>
                  </a:lnTo>
                  <a:lnTo>
                    <a:pt x="812" y="170"/>
                  </a:lnTo>
                  <a:lnTo>
                    <a:pt x="812" y="170"/>
                  </a:lnTo>
                  <a:lnTo>
                    <a:pt x="831" y="151"/>
                  </a:lnTo>
                  <a:lnTo>
                    <a:pt x="831" y="170"/>
                  </a:lnTo>
                  <a:lnTo>
                    <a:pt x="831" y="170"/>
                  </a:lnTo>
                  <a:lnTo>
                    <a:pt x="831" y="170"/>
                  </a:lnTo>
                  <a:lnTo>
                    <a:pt x="831" y="170"/>
                  </a:lnTo>
                  <a:lnTo>
                    <a:pt x="831" y="170"/>
                  </a:lnTo>
                  <a:lnTo>
                    <a:pt x="850" y="170"/>
                  </a:lnTo>
                  <a:lnTo>
                    <a:pt x="850" y="188"/>
                  </a:lnTo>
                  <a:lnTo>
                    <a:pt x="850" y="207"/>
                  </a:lnTo>
                  <a:lnTo>
                    <a:pt x="869" y="207"/>
                  </a:lnTo>
                  <a:lnTo>
                    <a:pt x="869" y="207"/>
                  </a:lnTo>
                  <a:lnTo>
                    <a:pt x="869" y="207"/>
                  </a:lnTo>
                  <a:lnTo>
                    <a:pt x="869" y="207"/>
                  </a:lnTo>
                  <a:lnTo>
                    <a:pt x="869" y="207"/>
                  </a:lnTo>
                  <a:lnTo>
                    <a:pt x="869" y="226"/>
                  </a:lnTo>
                  <a:lnTo>
                    <a:pt x="869" y="226"/>
                  </a:lnTo>
                  <a:lnTo>
                    <a:pt x="888" y="226"/>
                  </a:lnTo>
                  <a:lnTo>
                    <a:pt x="888" y="226"/>
                  </a:lnTo>
                  <a:lnTo>
                    <a:pt x="888" y="226"/>
                  </a:lnTo>
                  <a:lnTo>
                    <a:pt x="888" y="226"/>
                  </a:lnTo>
                  <a:lnTo>
                    <a:pt x="888" y="226"/>
                  </a:lnTo>
                  <a:lnTo>
                    <a:pt x="888" y="226"/>
                  </a:lnTo>
                  <a:lnTo>
                    <a:pt x="888" y="226"/>
                  </a:lnTo>
                  <a:lnTo>
                    <a:pt x="925" y="188"/>
                  </a:lnTo>
                  <a:lnTo>
                    <a:pt x="944" y="207"/>
                  </a:lnTo>
                  <a:lnTo>
                    <a:pt x="944" y="207"/>
                  </a:lnTo>
                  <a:lnTo>
                    <a:pt x="963" y="226"/>
                  </a:lnTo>
                  <a:lnTo>
                    <a:pt x="982" y="226"/>
                  </a:lnTo>
                  <a:lnTo>
                    <a:pt x="982" y="245"/>
                  </a:lnTo>
                  <a:lnTo>
                    <a:pt x="1001" y="264"/>
                  </a:lnTo>
                  <a:lnTo>
                    <a:pt x="1001" y="283"/>
                  </a:lnTo>
                  <a:lnTo>
                    <a:pt x="1020" y="283"/>
                  </a:lnTo>
                  <a:lnTo>
                    <a:pt x="1020" y="302"/>
                  </a:lnTo>
                  <a:lnTo>
                    <a:pt x="1020" y="321"/>
                  </a:lnTo>
                  <a:lnTo>
                    <a:pt x="1039" y="339"/>
                  </a:lnTo>
                  <a:lnTo>
                    <a:pt x="1039" y="358"/>
                  </a:lnTo>
                  <a:lnTo>
                    <a:pt x="1039" y="377"/>
                  </a:lnTo>
                  <a:lnTo>
                    <a:pt x="1058" y="396"/>
                  </a:lnTo>
                  <a:lnTo>
                    <a:pt x="1058" y="415"/>
                  </a:lnTo>
                  <a:lnTo>
                    <a:pt x="1058" y="434"/>
                  </a:lnTo>
                  <a:lnTo>
                    <a:pt x="1058" y="453"/>
                  </a:lnTo>
                  <a:lnTo>
                    <a:pt x="1058" y="472"/>
                  </a:lnTo>
                  <a:lnTo>
                    <a:pt x="1058" y="490"/>
                  </a:lnTo>
                  <a:lnTo>
                    <a:pt x="1058" y="509"/>
                  </a:lnTo>
                  <a:lnTo>
                    <a:pt x="1058" y="547"/>
                  </a:lnTo>
                  <a:lnTo>
                    <a:pt x="1058" y="566"/>
                  </a:lnTo>
                  <a:lnTo>
                    <a:pt x="1058" y="585"/>
                  </a:lnTo>
                  <a:lnTo>
                    <a:pt x="1058" y="604"/>
                  </a:lnTo>
                  <a:lnTo>
                    <a:pt x="1058" y="623"/>
                  </a:lnTo>
                  <a:lnTo>
                    <a:pt x="1058" y="641"/>
                  </a:lnTo>
                  <a:lnTo>
                    <a:pt x="1058" y="660"/>
                  </a:lnTo>
                  <a:lnTo>
                    <a:pt x="1058" y="698"/>
                  </a:lnTo>
                  <a:lnTo>
                    <a:pt x="1058" y="736"/>
                  </a:lnTo>
                  <a:lnTo>
                    <a:pt x="1058" y="773"/>
                  </a:lnTo>
                  <a:lnTo>
                    <a:pt x="1058" y="792"/>
                  </a:lnTo>
                  <a:lnTo>
                    <a:pt x="1058" y="792"/>
                  </a:lnTo>
                  <a:lnTo>
                    <a:pt x="1058" y="811"/>
                  </a:lnTo>
                  <a:lnTo>
                    <a:pt x="1039" y="830"/>
                  </a:lnTo>
                  <a:lnTo>
                    <a:pt x="1039" y="830"/>
                  </a:lnTo>
                  <a:lnTo>
                    <a:pt x="1039" y="849"/>
                  </a:lnTo>
                  <a:lnTo>
                    <a:pt x="1020" y="849"/>
                  </a:lnTo>
                  <a:lnTo>
                    <a:pt x="1020" y="868"/>
                  </a:lnTo>
                  <a:lnTo>
                    <a:pt x="1001" y="868"/>
                  </a:lnTo>
                  <a:lnTo>
                    <a:pt x="1001" y="887"/>
                  </a:lnTo>
                  <a:lnTo>
                    <a:pt x="982" y="887"/>
                  </a:lnTo>
                  <a:lnTo>
                    <a:pt x="982" y="906"/>
                  </a:lnTo>
                  <a:lnTo>
                    <a:pt x="963" y="906"/>
                  </a:lnTo>
                  <a:lnTo>
                    <a:pt x="944" y="924"/>
                  </a:lnTo>
                  <a:lnTo>
                    <a:pt x="925" y="943"/>
                  </a:lnTo>
                  <a:lnTo>
                    <a:pt x="925" y="962"/>
                  </a:lnTo>
                  <a:lnTo>
                    <a:pt x="907" y="962"/>
                  </a:lnTo>
                  <a:lnTo>
                    <a:pt x="907" y="981"/>
                  </a:lnTo>
                  <a:lnTo>
                    <a:pt x="888" y="981"/>
                  </a:lnTo>
                  <a:lnTo>
                    <a:pt x="888" y="1000"/>
                  </a:lnTo>
                  <a:lnTo>
                    <a:pt x="888" y="1000"/>
                  </a:lnTo>
                  <a:lnTo>
                    <a:pt x="869" y="1019"/>
                  </a:lnTo>
                  <a:lnTo>
                    <a:pt x="869" y="1019"/>
                  </a:lnTo>
                  <a:lnTo>
                    <a:pt x="869" y="1038"/>
                  </a:lnTo>
                  <a:lnTo>
                    <a:pt x="869" y="1038"/>
                  </a:lnTo>
                  <a:lnTo>
                    <a:pt x="850" y="1057"/>
                  </a:lnTo>
                  <a:lnTo>
                    <a:pt x="850" y="1057"/>
                  </a:lnTo>
                  <a:lnTo>
                    <a:pt x="850" y="1075"/>
                  </a:lnTo>
                  <a:lnTo>
                    <a:pt x="831" y="1075"/>
                  </a:lnTo>
                  <a:lnTo>
                    <a:pt x="793" y="1075"/>
                  </a:lnTo>
                  <a:lnTo>
                    <a:pt x="774" y="1075"/>
                  </a:lnTo>
                  <a:lnTo>
                    <a:pt x="755" y="1094"/>
                  </a:lnTo>
                  <a:lnTo>
                    <a:pt x="718" y="1094"/>
                  </a:lnTo>
                  <a:lnTo>
                    <a:pt x="699" y="1094"/>
                  </a:lnTo>
                  <a:lnTo>
                    <a:pt x="680" y="1094"/>
                  </a:lnTo>
                  <a:lnTo>
                    <a:pt x="642" y="1094"/>
                  </a:lnTo>
                  <a:lnTo>
                    <a:pt x="623" y="1094"/>
                  </a:lnTo>
                  <a:lnTo>
                    <a:pt x="604" y="1094"/>
                  </a:lnTo>
                  <a:lnTo>
                    <a:pt x="585" y="1094"/>
                  </a:lnTo>
                  <a:lnTo>
                    <a:pt x="548" y="1094"/>
                  </a:lnTo>
                  <a:lnTo>
                    <a:pt x="529" y="1094"/>
                  </a:lnTo>
                  <a:lnTo>
                    <a:pt x="510" y="1094"/>
                  </a:lnTo>
                  <a:lnTo>
                    <a:pt x="491" y="1094"/>
                  </a:lnTo>
                  <a:lnTo>
                    <a:pt x="472" y="1094"/>
                  </a:lnTo>
                  <a:lnTo>
                    <a:pt x="434" y="1094"/>
                  </a:lnTo>
                  <a:lnTo>
                    <a:pt x="415" y="1094"/>
                  </a:lnTo>
                  <a:lnTo>
                    <a:pt x="396" y="1094"/>
                  </a:lnTo>
                  <a:lnTo>
                    <a:pt x="378" y="1075"/>
                  </a:lnTo>
                  <a:lnTo>
                    <a:pt x="359" y="1075"/>
                  </a:lnTo>
                  <a:lnTo>
                    <a:pt x="321" y="1075"/>
                  </a:lnTo>
                  <a:lnTo>
                    <a:pt x="302" y="1057"/>
                  </a:lnTo>
                  <a:lnTo>
                    <a:pt x="283" y="1057"/>
                  </a:lnTo>
                  <a:lnTo>
                    <a:pt x="264" y="1038"/>
                  </a:lnTo>
                  <a:lnTo>
                    <a:pt x="245" y="1038"/>
                  </a:lnTo>
                  <a:lnTo>
                    <a:pt x="226" y="1019"/>
                  </a:lnTo>
                  <a:lnTo>
                    <a:pt x="208" y="1019"/>
                  </a:lnTo>
                  <a:lnTo>
                    <a:pt x="189" y="1000"/>
                  </a:lnTo>
                  <a:lnTo>
                    <a:pt x="170" y="981"/>
                  </a:lnTo>
                  <a:lnTo>
                    <a:pt x="151" y="962"/>
                  </a:lnTo>
                  <a:lnTo>
                    <a:pt x="132" y="962"/>
                  </a:lnTo>
                  <a:lnTo>
                    <a:pt x="113" y="943"/>
                  </a:lnTo>
                  <a:lnTo>
                    <a:pt x="113" y="943"/>
                  </a:lnTo>
                  <a:lnTo>
                    <a:pt x="113" y="943"/>
                  </a:lnTo>
                  <a:lnTo>
                    <a:pt x="113" y="924"/>
                  </a:lnTo>
                  <a:lnTo>
                    <a:pt x="113" y="924"/>
                  </a:lnTo>
                  <a:lnTo>
                    <a:pt x="113" y="924"/>
                  </a:lnTo>
                  <a:lnTo>
                    <a:pt x="94" y="906"/>
                  </a:lnTo>
                  <a:lnTo>
                    <a:pt x="94" y="906"/>
                  </a:lnTo>
                  <a:lnTo>
                    <a:pt x="94" y="906"/>
                  </a:lnTo>
                  <a:lnTo>
                    <a:pt x="94" y="887"/>
                  </a:lnTo>
                  <a:lnTo>
                    <a:pt x="94" y="887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49"/>
                  </a:lnTo>
                  <a:lnTo>
                    <a:pt x="75" y="849"/>
                  </a:lnTo>
                  <a:lnTo>
                    <a:pt x="75" y="830"/>
                  </a:lnTo>
                  <a:lnTo>
                    <a:pt x="75" y="830"/>
                  </a:lnTo>
                  <a:lnTo>
                    <a:pt x="75" y="830"/>
                  </a:lnTo>
                  <a:lnTo>
                    <a:pt x="75" y="811"/>
                  </a:lnTo>
                  <a:lnTo>
                    <a:pt x="75" y="811"/>
                  </a:lnTo>
                  <a:lnTo>
                    <a:pt x="75" y="811"/>
                  </a:lnTo>
                  <a:lnTo>
                    <a:pt x="75" y="792"/>
                  </a:lnTo>
                  <a:lnTo>
                    <a:pt x="75" y="792"/>
                  </a:lnTo>
                  <a:lnTo>
                    <a:pt x="75" y="792"/>
                  </a:lnTo>
                  <a:lnTo>
                    <a:pt x="75" y="773"/>
                  </a:lnTo>
                  <a:lnTo>
                    <a:pt x="75" y="773"/>
                  </a:lnTo>
                  <a:lnTo>
                    <a:pt x="75" y="773"/>
                  </a:lnTo>
                  <a:lnTo>
                    <a:pt x="75" y="755"/>
                  </a:lnTo>
                  <a:lnTo>
                    <a:pt x="75" y="755"/>
                  </a:lnTo>
                  <a:lnTo>
                    <a:pt x="75" y="755"/>
                  </a:lnTo>
                  <a:lnTo>
                    <a:pt x="75" y="755"/>
                  </a:lnTo>
                  <a:lnTo>
                    <a:pt x="75" y="736"/>
                  </a:lnTo>
                  <a:lnTo>
                    <a:pt x="75" y="717"/>
                  </a:lnTo>
                  <a:lnTo>
                    <a:pt x="56" y="717"/>
                  </a:lnTo>
                  <a:lnTo>
                    <a:pt x="56" y="698"/>
                  </a:lnTo>
                  <a:lnTo>
                    <a:pt x="56" y="698"/>
                  </a:lnTo>
                  <a:lnTo>
                    <a:pt x="56" y="679"/>
                  </a:lnTo>
                  <a:lnTo>
                    <a:pt x="38" y="660"/>
                  </a:lnTo>
                  <a:lnTo>
                    <a:pt x="38" y="660"/>
                  </a:lnTo>
                  <a:lnTo>
                    <a:pt x="38" y="641"/>
                  </a:lnTo>
                  <a:lnTo>
                    <a:pt x="38" y="623"/>
                  </a:lnTo>
                  <a:lnTo>
                    <a:pt x="38" y="623"/>
                  </a:lnTo>
                  <a:lnTo>
                    <a:pt x="19" y="604"/>
                  </a:lnTo>
                  <a:lnTo>
                    <a:pt x="19" y="585"/>
                  </a:lnTo>
                  <a:lnTo>
                    <a:pt x="19" y="566"/>
                  </a:lnTo>
                  <a:lnTo>
                    <a:pt x="19" y="566"/>
                  </a:lnTo>
                  <a:lnTo>
                    <a:pt x="19" y="547"/>
                  </a:lnTo>
                  <a:lnTo>
                    <a:pt x="19" y="528"/>
                  </a:lnTo>
                  <a:lnTo>
                    <a:pt x="19" y="528"/>
                  </a:lnTo>
                  <a:lnTo>
                    <a:pt x="0" y="509"/>
                  </a:lnTo>
                  <a:lnTo>
                    <a:pt x="0" y="490"/>
                  </a:lnTo>
                  <a:lnTo>
                    <a:pt x="0" y="490"/>
                  </a:lnTo>
                  <a:lnTo>
                    <a:pt x="0" y="472"/>
                  </a:lnTo>
                  <a:lnTo>
                    <a:pt x="0" y="453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19" y="415"/>
                  </a:lnTo>
                  <a:lnTo>
                    <a:pt x="19" y="396"/>
                  </a:lnTo>
                  <a:lnTo>
                    <a:pt x="19" y="396"/>
                  </a:lnTo>
                  <a:lnTo>
                    <a:pt x="19" y="377"/>
                  </a:lnTo>
                  <a:lnTo>
                    <a:pt x="19" y="358"/>
                  </a:lnTo>
                  <a:lnTo>
                    <a:pt x="19" y="339"/>
                  </a:lnTo>
                  <a:lnTo>
                    <a:pt x="38" y="339"/>
                  </a:lnTo>
                  <a:lnTo>
                    <a:pt x="38" y="339"/>
                  </a:lnTo>
                  <a:lnTo>
                    <a:pt x="38" y="339"/>
                  </a:lnTo>
                  <a:lnTo>
                    <a:pt x="38" y="339"/>
                  </a:lnTo>
                  <a:lnTo>
                    <a:pt x="56" y="339"/>
                  </a:lnTo>
                  <a:lnTo>
                    <a:pt x="56" y="321"/>
                  </a:lnTo>
                  <a:lnTo>
                    <a:pt x="56" y="321"/>
                  </a:lnTo>
                  <a:lnTo>
                    <a:pt x="56" y="321"/>
                  </a:lnTo>
                  <a:lnTo>
                    <a:pt x="75" y="321"/>
                  </a:lnTo>
                  <a:lnTo>
                    <a:pt x="75" y="321"/>
                  </a:lnTo>
                  <a:lnTo>
                    <a:pt x="75" y="321"/>
                  </a:lnTo>
                  <a:lnTo>
                    <a:pt x="75" y="302"/>
                  </a:lnTo>
                  <a:lnTo>
                    <a:pt x="75" y="302"/>
                  </a:lnTo>
                  <a:lnTo>
                    <a:pt x="75" y="302"/>
                  </a:lnTo>
                  <a:lnTo>
                    <a:pt x="94" y="302"/>
                  </a:lnTo>
                  <a:lnTo>
                    <a:pt x="94" y="283"/>
                  </a:lnTo>
                  <a:lnTo>
                    <a:pt x="94" y="283"/>
                  </a:lnTo>
                  <a:lnTo>
                    <a:pt x="94" y="283"/>
                  </a:lnTo>
                  <a:lnTo>
                    <a:pt x="94" y="264"/>
                  </a:lnTo>
                  <a:lnTo>
                    <a:pt x="94" y="264"/>
                  </a:lnTo>
                  <a:lnTo>
                    <a:pt x="94" y="264"/>
                  </a:lnTo>
                  <a:lnTo>
                    <a:pt x="94" y="264"/>
                  </a:lnTo>
                  <a:lnTo>
                    <a:pt x="94" y="245"/>
                  </a:lnTo>
                  <a:lnTo>
                    <a:pt x="94" y="245"/>
                  </a:lnTo>
                  <a:lnTo>
                    <a:pt x="94" y="245"/>
                  </a:lnTo>
                  <a:lnTo>
                    <a:pt x="94" y="226"/>
                  </a:lnTo>
                  <a:lnTo>
                    <a:pt x="94" y="226"/>
                  </a:lnTo>
                  <a:lnTo>
                    <a:pt x="94" y="226"/>
                  </a:lnTo>
                  <a:lnTo>
                    <a:pt x="94" y="207"/>
                  </a:lnTo>
                  <a:lnTo>
                    <a:pt x="94" y="207"/>
                  </a:lnTo>
                  <a:lnTo>
                    <a:pt x="94" y="188"/>
                  </a:lnTo>
                  <a:lnTo>
                    <a:pt x="113" y="188"/>
                  </a:lnTo>
                  <a:lnTo>
                    <a:pt x="113" y="207"/>
                  </a:lnTo>
                  <a:lnTo>
                    <a:pt x="132" y="207"/>
                  </a:lnTo>
                  <a:lnTo>
                    <a:pt x="132" y="207"/>
                  </a:lnTo>
                  <a:lnTo>
                    <a:pt x="132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70" y="226"/>
                  </a:lnTo>
                  <a:lnTo>
                    <a:pt x="170" y="226"/>
                  </a:lnTo>
                  <a:lnTo>
                    <a:pt x="170" y="207"/>
                  </a:lnTo>
                  <a:lnTo>
                    <a:pt x="189" y="207"/>
                  </a:lnTo>
                  <a:lnTo>
                    <a:pt x="189" y="207"/>
                  </a:lnTo>
                  <a:lnTo>
                    <a:pt x="208" y="207"/>
                  </a:lnTo>
                  <a:lnTo>
                    <a:pt x="208" y="207"/>
                  </a:lnTo>
                  <a:lnTo>
                    <a:pt x="208" y="188"/>
                  </a:lnTo>
                  <a:lnTo>
                    <a:pt x="226" y="188"/>
                  </a:lnTo>
                  <a:lnTo>
                    <a:pt x="245" y="170"/>
                  </a:lnTo>
                  <a:lnTo>
                    <a:pt x="245" y="170"/>
                  </a:lnTo>
                  <a:lnTo>
                    <a:pt x="245" y="151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83" y="132"/>
                  </a:lnTo>
                  <a:lnTo>
                    <a:pt x="283" y="132"/>
                  </a:lnTo>
                  <a:lnTo>
                    <a:pt x="283" y="132"/>
                  </a:lnTo>
                  <a:lnTo>
                    <a:pt x="302" y="132"/>
                  </a:lnTo>
                  <a:lnTo>
                    <a:pt x="302" y="132"/>
                  </a:lnTo>
                  <a:lnTo>
                    <a:pt x="302" y="132"/>
                  </a:lnTo>
                  <a:lnTo>
                    <a:pt x="321" y="132"/>
                  </a:lnTo>
                  <a:lnTo>
                    <a:pt x="302" y="37"/>
                  </a:lnTo>
                  <a:lnTo>
                    <a:pt x="321" y="37"/>
                  </a:lnTo>
                  <a:lnTo>
                    <a:pt x="340" y="37"/>
                  </a:lnTo>
                  <a:lnTo>
                    <a:pt x="359" y="37"/>
                  </a:lnTo>
                  <a:lnTo>
                    <a:pt x="378" y="37"/>
                  </a:lnTo>
                  <a:lnTo>
                    <a:pt x="415" y="19"/>
                  </a:lnTo>
                  <a:lnTo>
                    <a:pt x="453" y="19"/>
                  </a:lnTo>
                  <a:lnTo>
                    <a:pt x="472" y="19"/>
                  </a:lnTo>
                  <a:lnTo>
                    <a:pt x="491" y="19"/>
                  </a:lnTo>
                  <a:lnTo>
                    <a:pt x="510" y="19"/>
                  </a:lnTo>
                  <a:lnTo>
                    <a:pt x="529" y="0"/>
                  </a:lnTo>
                  <a:lnTo>
                    <a:pt x="548" y="0"/>
                  </a:lnTo>
                  <a:lnTo>
                    <a:pt x="567" y="0"/>
                  </a:lnTo>
                  <a:lnTo>
                    <a:pt x="585" y="0"/>
                  </a:lnTo>
                  <a:lnTo>
                    <a:pt x="604" y="0"/>
                  </a:lnTo>
                  <a:lnTo>
                    <a:pt x="623" y="0"/>
                  </a:lnTo>
                  <a:lnTo>
                    <a:pt x="642" y="0"/>
                  </a:lnTo>
                  <a:lnTo>
                    <a:pt x="661" y="0"/>
                  </a:lnTo>
                  <a:lnTo>
                    <a:pt x="680" y="0"/>
                  </a:lnTo>
                  <a:lnTo>
                    <a:pt x="699" y="19"/>
                  </a:lnTo>
                  <a:lnTo>
                    <a:pt x="718" y="19"/>
                  </a:lnTo>
                  <a:lnTo>
                    <a:pt x="737" y="19"/>
                  </a:lnTo>
                  <a:lnTo>
                    <a:pt x="755" y="19"/>
                  </a:lnTo>
                  <a:lnTo>
                    <a:pt x="774" y="37"/>
                  </a:lnTo>
                  <a:lnTo>
                    <a:pt x="793" y="37"/>
                  </a:lnTo>
                  <a:lnTo>
                    <a:pt x="812" y="56"/>
                  </a:lnTo>
                  <a:lnTo>
                    <a:pt x="831" y="75"/>
                  </a:lnTo>
                  <a:lnTo>
                    <a:pt x="850" y="75"/>
                  </a:lnTo>
                  <a:lnTo>
                    <a:pt x="869" y="94"/>
                  </a:lnTo>
                  <a:lnTo>
                    <a:pt x="888" y="113"/>
                  </a:lnTo>
                  <a:lnTo>
                    <a:pt x="888" y="13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0" name=""/>
            <p:cNvSpPr/>
            <p:nvPr/>
          </p:nvSpPr>
          <p:spPr>
            <a:xfrm>
              <a:off x="6014880" y="1742400"/>
              <a:ext cx="592200" cy="565920"/>
            </a:xfrm>
            <a:custGeom>
              <a:avLst/>
              <a:gdLst/>
              <a:ahLst/>
              <a:rect l="l" t="t" r="r" b="b"/>
              <a:pathLst>
                <a:path w="1190" h="1245">
                  <a:moveTo>
                    <a:pt x="1190" y="491"/>
                  </a:moveTo>
                  <a:lnTo>
                    <a:pt x="1190" y="509"/>
                  </a:lnTo>
                  <a:lnTo>
                    <a:pt x="1190" y="509"/>
                  </a:lnTo>
                  <a:lnTo>
                    <a:pt x="1190" y="528"/>
                  </a:lnTo>
                  <a:lnTo>
                    <a:pt x="1190" y="528"/>
                  </a:lnTo>
                  <a:lnTo>
                    <a:pt x="1190" y="547"/>
                  </a:lnTo>
                  <a:lnTo>
                    <a:pt x="1190" y="566"/>
                  </a:lnTo>
                  <a:lnTo>
                    <a:pt x="1190" y="566"/>
                  </a:lnTo>
                  <a:lnTo>
                    <a:pt x="1190" y="585"/>
                  </a:lnTo>
                  <a:lnTo>
                    <a:pt x="1190" y="604"/>
                  </a:lnTo>
                  <a:lnTo>
                    <a:pt x="1190" y="623"/>
                  </a:lnTo>
                  <a:lnTo>
                    <a:pt x="1190" y="623"/>
                  </a:lnTo>
                  <a:lnTo>
                    <a:pt x="1190" y="641"/>
                  </a:lnTo>
                  <a:lnTo>
                    <a:pt x="1190" y="660"/>
                  </a:lnTo>
                  <a:lnTo>
                    <a:pt x="1190" y="660"/>
                  </a:lnTo>
                  <a:lnTo>
                    <a:pt x="1190" y="679"/>
                  </a:lnTo>
                  <a:lnTo>
                    <a:pt x="1190" y="679"/>
                  </a:lnTo>
                  <a:lnTo>
                    <a:pt x="1190" y="698"/>
                  </a:lnTo>
                  <a:lnTo>
                    <a:pt x="1190" y="698"/>
                  </a:lnTo>
                  <a:lnTo>
                    <a:pt x="1190" y="717"/>
                  </a:lnTo>
                  <a:lnTo>
                    <a:pt x="1190" y="717"/>
                  </a:lnTo>
                  <a:lnTo>
                    <a:pt x="1190" y="736"/>
                  </a:lnTo>
                  <a:lnTo>
                    <a:pt x="1190" y="736"/>
                  </a:lnTo>
                  <a:lnTo>
                    <a:pt x="1190" y="755"/>
                  </a:lnTo>
                  <a:lnTo>
                    <a:pt x="1190" y="755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92"/>
                  </a:lnTo>
                  <a:lnTo>
                    <a:pt x="1152" y="792"/>
                  </a:lnTo>
                  <a:lnTo>
                    <a:pt x="1152" y="811"/>
                  </a:lnTo>
                  <a:lnTo>
                    <a:pt x="1190" y="849"/>
                  </a:lnTo>
                  <a:lnTo>
                    <a:pt x="1115" y="943"/>
                  </a:lnTo>
                  <a:lnTo>
                    <a:pt x="1152" y="1000"/>
                  </a:lnTo>
                  <a:lnTo>
                    <a:pt x="1152" y="1019"/>
                  </a:lnTo>
                  <a:lnTo>
                    <a:pt x="1134" y="1019"/>
                  </a:lnTo>
                  <a:lnTo>
                    <a:pt x="1134" y="1038"/>
                  </a:lnTo>
                  <a:lnTo>
                    <a:pt x="1115" y="1057"/>
                  </a:lnTo>
                  <a:lnTo>
                    <a:pt x="1115" y="1057"/>
                  </a:lnTo>
                  <a:lnTo>
                    <a:pt x="1096" y="1076"/>
                  </a:lnTo>
                  <a:lnTo>
                    <a:pt x="1096" y="1094"/>
                  </a:lnTo>
                  <a:lnTo>
                    <a:pt x="1077" y="1094"/>
                  </a:lnTo>
                  <a:lnTo>
                    <a:pt x="1077" y="1113"/>
                  </a:lnTo>
                  <a:lnTo>
                    <a:pt x="1058" y="1113"/>
                  </a:lnTo>
                  <a:lnTo>
                    <a:pt x="1058" y="1132"/>
                  </a:lnTo>
                  <a:lnTo>
                    <a:pt x="1039" y="1132"/>
                  </a:lnTo>
                  <a:lnTo>
                    <a:pt x="1020" y="1151"/>
                  </a:lnTo>
                  <a:lnTo>
                    <a:pt x="1020" y="1151"/>
                  </a:lnTo>
                  <a:lnTo>
                    <a:pt x="1001" y="1151"/>
                  </a:lnTo>
                  <a:lnTo>
                    <a:pt x="982" y="1170"/>
                  </a:lnTo>
                  <a:lnTo>
                    <a:pt x="982" y="1170"/>
                  </a:lnTo>
                  <a:lnTo>
                    <a:pt x="963" y="1189"/>
                  </a:lnTo>
                  <a:lnTo>
                    <a:pt x="945" y="1189"/>
                  </a:lnTo>
                  <a:lnTo>
                    <a:pt x="945" y="1189"/>
                  </a:lnTo>
                  <a:lnTo>
                    <a:pt x="926" y="1208"/>
                  </a:lnTo>
                  <a:lnTo>
                    <a:pt x="907" y="1208"/>
                  </a:lnTo>
                  <a:lnTo>
                    <a:pt x="907" y="1208"/>
                  </a:lnTo>
                  <a:lnTo>
                    <a:pt x="888" y="1227"/>
                  </a:lnTo>
                  <a:lnTo>
                    <a:pt x="869" y="1227"/>
                  </a:lnTo>
                  <a:lnTo>
                    <a:pt x="850" y="1227"/>
                  </a:lnTo>
                  <a:lnTo>
                    <a:pt x="850" y="1227"/>
                  </a:lnTo>
                  <a:lnTo>
                    <a:pt x="831" y="1245"/>
                  </a:lnTo>
                  <a:lnTo>
                    <a:pt x="812" y="1245"/>
                  </a:lnTo>
                  <a:lnTo>
                    <a:pt x="812" y="1245"/>
                  </a:lnTo>
                  <a:lnTo>
                    <a:pt x="793" y="1245"/>
                  </a:lnTo>
                  <a:lnTo>
                    <a:pt x="775" y="1245"/>
                  </a:lnTo>
                  <a:lnTo>
                    <a:pt x="756" y="1245"/>
                  </a:lnTo>
                  <a:lnTo>
                    <a:pt x="737" y="1245"/>
                  </a:lnTo>
                  <a:lnTo>
                    <a:pt x="718" y="1245"/>
                  </a:lnTo>
                  <a:lnTo>
                    <a:pt x="680" y="1245"/>
                  </a:lnTo>
                  <a:lnTo>
                    <a:pt x="661" y="1245"/>
                  </a:lnTo>
                  <a:lnTo>
                    <a:pt x="642" y="1227"/>
                  </a:lnTo>
                  <a:lnTo>
                    <a:pt x="623" y="1227"/>
                  </a:lnTo>
                  <a:lnTo>
                    <a:pt x="605" y="1227"/>
                  </a:lnTo>
                  <a:lnTo>
                    <a:pt x="586" y="1208"/>
                  </a:lnTo>
                  <a:lnTo>
                    <a:pt x="567" y="1208"/>
                  </a:lnTo>
                  <a:lnTo>
                    <a:pt x="548" y="1208"/>
                  </a:lnTo>
                  <a:lnTo>
                    <a:pt x="510" y="1189"/>
                  </a:lnTo>
                  <a:lnTo>
                    <a:pt x="491" y="1189"/>
                  </a:lnTo>
                  <a:lnTo>
                    <a:pt x="472" y="1170"/>
                  </a:lnTo>
                  <a:lnTo>
                    <a:pt x="453" y="1170"/>
                  </a:lnTo>
                  <a:lnTo>
                    <a:pt x="434" y="1170"/>
                  </a:lnTo>
                  <a:lnTo>
                    <a:pt x="416" y="1151"/>
                  </a:lnTo>
                  <a:lnTo>
                    <a:pt x="397" y="1151"/>
                  </a:lnTo>
                  <a:lnTo>
                    <a:pt x="378" y="1132"/>
                  </a:lnTo>
                  <a:lnTo>
                    <a:pt x="359" y="1132"/>
                  </a:lnTo>
                  <a:lnTo>
                    <a:pt x="321" y="1094"/>
                  </a:lnTo>
                  <a:lnTo>
                    <a:pt x="283" y="1076"/>
                  </a:lnTo>
                  <a:lnTo>
                    <a:pt x="227" y="1057"/>
                  </a:lnTo>
                  <a:lnTo>
                    <a:pt x="189" y="1038"/>
                  </a:lnTo>
                  <a:lnTo>
                    <a:pt x="151" y="1019"/>
                  </a:lnTo>
                  <a:lnTo>
                    <a:pt x="113" y="1000"/>
                  </a:lnTo>
                  <a:lnTo>
                    <a:pt x="113" y="1000"/>
                  </a:lnTo>
                  <a:lnTo>
                    <a:pt x="113" y="981"/>
                  </a:lnTo>
                  <a:lnTo>
                    <a:pt x="94" y="962"/>
                  </a:lnTo>
                  <a:lnTo>
                    <a:pt x="94" y="943"/>
                  </a:lnTo>
                  <a:lnTo>
                    <a:pt x="94" y="943"/>
                  </a:lnTo>
                  <a:lnTo>
                    <a:pt x="94" y="925"/>
                  </a:lnTo>
                  <a:lnTo>
                    <a:pt x="76" y="906"/>
                  </a:lnTo>
                  <a:lnTo>
                    <a:pt x="76" y="887"/>
                  </a:lnTo>
                  <a:lnTo>
                    <a:pt x="76" y="868"/>
                  </a:lnTo>
                  <a:lnTo>
                    <a:pt x="76" y="849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6" y="811"/>
                  </a:lnTo>
                  <a:lnTo>
                    <a:pt x="76" y="792"/>
                  </a:lnTo>
                  <a:lnTo>
                    <a:pt x="76" y="774"/>
                  </a:lnTo>
                  <a:lnTo>
                    <a:pt x="76" y="755"/>
                  </a:lnTo>
                  <a:lnTo>
                    <a:pt x="76" y="736"/>
                  </a:lnTo>
                  <a:lnTo>
                    <a:pt x="76" y="717"/>
                  </a:lnTo>
                  <a:lnTo>
                    <a:pt x="76" y="698"/>
                  </a:lnTo>
                  <a:lnTo>
                    <a:pt x="76" y="679"/>
                  </a:lnTo>
                  <a:lnTo>
                    <a:pt x="76" y="660"/>
                  </a:lnTo>
                  <a:lnTo>
                    <a:pt x="76" y="641"/>
                  </a:lnTo>
                  <a:lnTo>
                    <a:pt x="76" y="641"/>
                  </a:lnTo>
                  <a:lnTo>
                    <a:pt x="76" y="623"/>
                  </a:lnTo>
                  <a:lnTo>
                    <a:pt x="76" y="604"/>
                  </a:lnTo>
                  <a:lnTo>
                    <a:pt x="94" y="585"/>
                  </a:lnTo>
                  <a:lnTo>
                    <a:pt x="94" y="566"/>
                  </a:lnTo>
                  <a:lnTo>
                    <a:pt x="94" y="547"/>
                  </a:lnTo>
                  <a:lnTo>
                    <a:pt x="94" y="547"/>
                  </a:lnTo>
                  <a:lnTo>
                    <a:pt x="113" y="528"/>
                  </a:lnTo>
                  <a:lnTo>
                    <a:pt x="113" y="509"/>
                  </a:lnTo>
                  <a:lnTo>
                    <a:pt x="113" y="491"/>
                  </a:lnTo>
                  <a:lnTo>
                    <a:pt x="113" y="491"/>
                  </a:lnTo>
                  <a:lnTo>
                    <a:pt x="113" y="491"/>
                  </a:lnTo>
                  <a:lnTo>
                    <a:pt x="113" y="491"/>
                  </a:lnTo>
                  <a:lnTo>
                    <a:pt x="113" y="472"/>
                  </a:lnTo>
                  <a:lnTo>
                    <a:pt x="94" y="472"/>
                  </a:lnTo>
                  <a:lnTo>
                    <a:pt x="94" y="472"/>
                  </a:lnTo>
                  <a:lnTo>
                    <a:pt x="94" y="472"/>
                  </a:lnTo>
                  <a:lnTo>
                    <a:pt x="94" y="472"/>
                  </a:lnTo>
                  <a:lnTo>
                    <a:pt x="94" y="453"/>
                  </a:lnTo>
                  <a:lnTo>
                    <a:pt x="94" y="453"/>
                  </a:lnTo>
                  <a:lnTo>
                    <a:pt x="76" y="453"/>
                  </a:lnTo>
                  <a:lnTo>
                    <a:pt x="76" y="453"/>
                  </a:lnTo>
                  <a:lnTo>
                    <a:pt x="76" y="453"/>
                  </a:lnTo>
                  <a:lnTo>
                    <a:pt x="76" y="453"/>
                  </a:lnTo>
                  <a:lnTo>
                    <a:pt x="76" y="453"/>
                  </a:lnTo>
                  <a:lnTo>
                    <a:pt x="57" y="453"/>
                  </a:lnTo>
                  <a:lnTo>
                    <a:pt x="57" y="453"/>
                  </a:lnTo>
                  <a:lnTo>
                    <a:pt x="57" y="453"/>
                  </a:lnTo>
                  <a:lnTo>
                    <a:pt x="57" y="453"/>
                  </a:lnTo>
                  <a:lnTo>
                    <a:pt x="38" y="453"/>
                  </a:lnTo>
                  <a:lnTo>
                    <a:pt x="38" y="453"/>
                  </a:lnTo>
                  <a:lnTo>
                    <a:pt x="38" y="453"/>
                  </a:lnTo>
                  <a:lnTo>
                    <a:pt x="19" y="453"/>
                  </a:lnTo>
                  <a:lnTo>
                    <a:pt x="0" y="453"/>
                  </a:lnTo>
                  <a:lnTo>
                    <a:pt x="0" y="434"/>
                  </a:lnTo>
                  <a:lnTo>
                    <a:pt x="0" y="415"/>
                  </a:lnTo>
                  <a:lnTo>
                    <a:pt x="0" y="396"/>
                  </a:lnTo>
                  <a:lnTo>
                    <a:pt x="0" y="377"/>
                  </a:lnTo>
                  <a:lnTo>
                    <a:pt x="19" y="358"/>
                  </a:lnTo>
                  <a:lnTo>
                    <a:pt x="19" y="340"/>
                  </a:lnTo>
                  <a:lnTo>
                    <a:pt x="19" y="321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57" y="283"/>
                  </a:lnTo>
                  <a:lnTo>
                    <a:pt x="57" y="264"/>
                  </a:lnTo>
                  <a:lnTo>
                    <a:pt x="76" y="264"/>
                  </a:lnTo>
                  <a:lnTo>
                    <a:pt x="76" y="245"/>
                  </a:lnTo>
                  <a:lnTo>
                    <a:pt x="94" y="226"/>
                  </a:lnTo>
                  <a:lnTo>
                    <a:pt x="113" y="226"/>
                  </a:lnTo>
                  <a:lnTo>
                    <a:pt x="113" y="207"/>
                  </a:lnTo>
                  <a:lnTo>
                    <a:pt x="132" y="207"/>
                  </a:lnTo>
                  <a:lnTo>
                    <a:pt x="151" y="189"/>
                  </a:lnTo>
                  <a:lnTo>
                    <a:pt x="151" y="189"/>
                  </a:lnTo>
                  <a:lnTo>
                    <a:pt x="170" y="170"/>
                  </a:lnTo>
                  <a:lnTo>
                    <a:pt x="208" y="151"/>
                  </a:lnTo>
                  <a:lnTo>
                    <a:pt x="227" y="132"/>
                  </a:lnTo>
                  <a:lnTo>
                    <a:pt x="246" y="132"/>
                  </a:lnTo>
                  <a:lnTo>
                    <a:pt x="246" y="113"/>
                  </a:lnTo>
                  <a:lnTo>
                    <a:pt x="264" y="94"/>
                  </a:lnTo>
                  <a:lnTo>
                    <a:pt x="283" y="94"/>
                  </a:lnTo>
                  <a:lnTo>
                    <a:pt x="283" y="75"/>
                  </a:lnTo>
                  <a:lnTo>
                    <a:pt x="302" y="75"/>
                  </a:lnTo>
                  <a:lnTo>
                    <a:pt x="321" y="56"/>
                  </a:lnTo>
                  <a:lnTo>
                    <a:pt x="321" y="38"/>
                  </a:lnTo>
                  <a:lnTo>
                    <a:pt x="359" y="38"/>
                  </a:lnTo>
                  <a:lnTo>
                    <a:pt x="397" y="19"/>
                  </a:lnTo>
                  <a:lnTo>
                    <a:pt x="416" y="19"/>
                  </a:lnTo>
                  <a:lnTo>
                    <a:pt x="453" y="0"/>
                  </a:lnTo>
                  <a:lnTo>
                    <a:pt x="491" y="0"/>
                  </a:lnTo>
                  <a:lnTo>
                    <a:pt x="529" y="0"/>
                  </a:lnTo>
                  <a:lnTo>
                    <a:pt x="548" y="0"/>
                  </a:lnTo>
                  <a:lnTo>
                    <a:pt x="586" y="0"/>
                  </a:lnTo>
                  <a:lnTo>
                    <a:pt x="623" y="0"/>
                  </a:lnTo>
                  <a:lnTo>
                    <a:pt x="661" y="0"/>
                  </a:lnTo>
                  <a:lnTo>
                    <a:pt x="699" y="0"/>
                  </a:lnTo>
                  <a:lnTo>
                    <a:pt x="737" y="0"/>
                  </a:lnTo>
                  <a:lnTo>
                    <a:pt x="756" y="0"/>
                  </a:lnTo>
                  <a:lnTo>
                    <a:pt x="793" y="19"/>
                  </a:lnTo>
                  <a:lnTo>
                    <a:pt x="831" y="19"/>
                  </a:lnTo>
                  <a:lnTo>
                    <a:pt x="850" y="38"/>
                  </a:lnTo>
                  <a:lnTo>
                    <a:pt x="888" y="56"/>
                  </a:lnTo>
                  <a:lnTo>
                    <a:pt x="926" y="75"/>
                  </a:lnTo>
                  <a:lnTo>
                    <a:pt x="945" y="75"/>
                  </a:lnTo>
                  <a:lnTo>
                    <a:pt x="982" y="94"/>
                  </a:lnTo>
                  <a:lnTo>
                    <a:pt x="1001" y="132"/>
                  </a:lnTo>
                  <a:lnTo>
                    <a:pt x="1020" y="151"/>
                  </a:lnTo>
                  <a:lnTo>
                    <a:pt x="1058" y="170"/>
                  </a:lnTo>
                  <a:lnTo>
                    <a:pt x="1077" y="207"/>
                  </a:lnTo>
                  <a:lnTo>
                    <a:pt x="1096" y="226"/>
                  </a:lnTo>
                  <a:lnTo>
                    <a:pt x="1115" y="264"/>
                  </a:lnTo>
                  <a:lnTo>
                    <a:pt x="1134" y="302"/>
                  </a:lnTo>
                  <a:lnTo>
                    <a:pt x="1152" y="321"/>
                  </a:lnTo>
                  <a:lnTo>
                    <a:pt x="1171" y="377"/>
                  </a:lnTo>
                  <a:lnTo>
                    <a:pt x="1171" y="415"/>
                  </a:lnTo>
                  <a:lnTo>
                    <a:pt x="1190" y="453"/>
                  </a:lnTo>
                  <a:lnTo>
                    <a:pt x="1190" y="49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1" name=""/>
            <p:cNvSpPr/>
            <p:nvPr/>
          </p:nvSpPr>
          <p:spPr>
            <a:xfrm>
              <a:off x="6052680" y="1707840"/>
              <a:ext cx="526320" cy="497520"/>
            </a:xfrm>
            <a:custGeom>
              <a:avLst/>
              <a:gdLst/>
              <a:ahLst/>
              <a:rect l="l" t="t" r="r" b="b"/>
              <a:pathLst>
                <a:path w="1058" h="1095">
                  <a:moveTo>
                    <a:pt x="887" y="132"/>
                  </a:moveTo>
                  <a:lnTo>
                    <a:pt x="887" y="114"/>
                  </a:lnTo>
                  <a:lnTo>
                    <a:pt x="869" y="114"/>
                  </a:lnTo>
                  <a:lnTo>
                    <a:pt x="869" y="95"/>
                  </a:lnTo>
                  <a:lnTo>
                    <a:pt x="850" y="95"/>
                  </a:lnTo>
                  <a:lnTo>
                    <a:pt x="850" y="76"/>
                  </a:lnTo>
                  <a:lnTo>
                    <a:pt x="850" y="76"/>
                  </a:lnTo>
                  <a:lnTo>
                    <a:pt x="831" y="76"/>
                  </a:lnTo>
                  <a:lnTo>
                    <a:pt x="831" y="57"/>
                  </a:lnTo>
                  <a:lnTo>
                    <a:pt x="812" y="57"/>
                  </a:lnTo>
                  <a:lnTo>
                    <a:pt x="812" y="57"/>
                  </a:lnTo>
                  <a:lnTo>
                    <a:pt x="793" y="57"/>
                  </a:lnTo>
                  <a:lnTo>
                    <a:pt x="793" y="57"/>
                  </a:lnTo>
                  <a:lnTo>
                    <a:pt x="793" y="57"/>
                  </a:lnTo>
                  <a:lnTo>
                    <a:pt x="774" y="57"/>
                  </a:lnTo>
                  <a:lnTo>
                    <a:pt x="774" y="57"/>
                  </a:lnTo>
                  <a:lnTo>
                    <a:pt x="755" y="76"/>
                  </a:lnTo>
                  <a:lnTo>
                    <a:pt x="755" y="76"/>
                  </a:lnTo>
                  <a:lnTo>
                    <a:pt x="736" y="76"/>
                  </a:lnTo>
                  <a:lnTo>
                    <a:pt x="736" y="76"/>
                  </a:lnTo>
                  <a:lnTo>
                    <a:pt x="717" y="76"/>
                  </a:lnTo>
                  <a:lnTo>
                    <a:pt x="717" y="76"/>
                  </a:lnTo>
                  <a:lnTo>
                    <a:pt x="699" y="76"/>
                  </a:lnTo>
                  <a:lnTo>
                    <a:pt x="699" y="76"/>
                  </a:lnTo>
                  <a:lnTo>
                    <a:pt x="680" y="76"/>
                  </a:lnTo>
                  <a:lnTo>
                    <a:pt x="680" y="76"/>
                  </a:lnTo>
                  <a:lnTo>
                    <a:pt x="680" y="76"/>
                  </a:lnTo>
                  <a:lnTo>
                    <a:pt x="661" y="57"/>
                  </a:lnTo>
                  <a:lnTo>
                    <a:pt x="661" y="57"/>
                  </a:lnTo>
                  <a:lnTo>
                    <a:pt x="642" y="57"/>
                  </a:lnTo>
                  <a:lnTo>
                    <a:pt x="642" y="38"/>
                  </a:lnTo>
                  <a:lnTo>
                    <a:pt x="623" y="38"/>
                  </a:lnTo>
                  <a:lnTo>
                    <a:pt x="623" y="19"/>
                  </a:lnTo>
                  <a:lnTo>
                    <a:pt x="604" y="19"/>
                  </a:lnTo>
                  <a:lnTo>
                    <a:pt x="604" y="19"/>
                  </a:lnTo>
                  <a:lnTo>
                    <a:pt x="585" y="19"/>
                  </a:lnTo>
                  <a:lnTo>
                    <a:pt x="585" y="38"/>
                  </a:lnTo>
                  <a:lnTo>
                    <a:pt x="566" y="38"/>
                  </a:lnTo>
                  <a:lnTo>
                    <a:pt x="566" y="38"/>
                  </a:lnTo>
                  <a:lnTo>
                    <a:pt x="547" y="38"/>
                  </a:lnTo>
                  <a:lnTo>
                    <a:pt x="529" y="38"/>
                  </a:lnTo>
                  <a:lnTo>
                    <a:pt x="510" y="38"/>
                  </a:lnTo>
                  <a:lnTo>
                    <a:pt x="491" y="57"/>
                  </a:lnTo>
                  <a:lnTo>
                    <a:pt x="472" y="57"/>
                  </a:lnTo>
                  <a:lnTo>
                    <a:pt x="472" y="57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34" y="57"/>
                  </a:lnTo>
                  <a:lnTo>
                    <a:pt x="434" y="57"/>
                  </a:lnTo>
                  <a:lnTo>
                    <a:pt x="415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77" y="76"/>
                  </a:lnTo>
                  <a:lnTo>
                    <a:pt x="377" y="76"/>
                  </a:lnTo>
                  <a:lnTo>
                    <a:pt x="358" y="95"/>
                  </a:lnTo>
                  <a:lnTo>
                    <a:pt x="358" y="95"/>
                  </a:lnTo>
                  <a:lnTo>
                    <a:pt x="358" y="95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21" y="132"/>
                  </a:lnTo>
                  <a:lnTo>
                    <a:pt x="321" y="132"/>
                  </a:lnTo>
                  <a:lnTo>
                    <a:pt x="321" y="151"/>
                  </a:lnTo>
                  <a:lnTo>
                    <a:pt x="302" y="170"/>
                  </a:lnTo>
                  <a:lnTo>
                    <a:pt x="321" y="170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58" y="170"/>
                  </a:lnTo>
                  <a:lnTo>
                    <a:pt x="358" y="170"/>
                  </a:lnTo>
                  <a:lnTo>
                    <a:pt x="377" y="170"/>
                  </a:lnTo>
                  <a:lnTo>
                    <a:pt x="396" y="170"/>
                  </a:lnTo>
                  <a:lnTo>
                    <a:pt x="396" y="170"/>
                  </a:lnTo>
                  <a:lnTo>
                    <a:pt x="415" y="170"/>
                  </a:lnTo>
                  <a:lnTo>
                    <a:pt x="434" y="170"/>
                  </a:lnTo>
                  <a:lnTo>
                    <a:pt x="434" y="170"/>
                  </a:lnTo>
                  <a:lnTo>
                    <a:pt x="453" y="151"/>
                  </a:lnTo>
                  <a:lnTo>
                    <a:pt x="472" y="151"/>
                  </a:lnTo>
                  <a:lnTo>
                    <a:pt x="510" y="151"/>
                  </a:lnTo>
                  <a:lnTo>
                    <a:pt x="510" y="151"/>
                  </a:lnTo>
                  <a:lnTo>
                    <a:pt x="529" y="132"/>
                  </a:lnTo>
                  <a:lnTo>
                    <a:pt x="547" y="132"/>
                  </a:lnTo>
                  <a:lnTo>
                    <a:pt x="547" y="132"/>
                  </a:lnTo>
                  <a:lnTo>
                    <a:pt x="566" y="132"/>
                  </a:lnTo>
                  <a:lnTo>
                    <a:pt x="585" y="132"/>
                  </a:lnTo>
                  <a:lnTo>
                    <a:pt x="585" y="132"/>
                  </a:lnTo>
                  <a:lnTo>
                    <a:pt x="604" y="132"/>
                  </a:lnTo>
                  <a:lnTo>
                    <a:pt x="623" y="132"/>
                  </a:lnTo>
                  <a:lnTo>
                    <a:pt x="623" y="151"/>
                  </a:lnTo>
                  <a:lnTo>
                    <a:pt x="642" y="151"/>
                  </a:lnTo>
                  <a:lnTo>
                    <a:pt x="642" y="151"/>
                  </a:lnTo>
                  <a:lnTo>
                    <a:pt x="661" y="170"/>
                  </a:lnTo>
                  <a:lnTo>
                    <a:pt x="680" y="170"/>
                  </a:lnTo>
                  <a:lnTo>
                    <a:pt x="680" y="189"/>
                  </a:lnTo>
                  <a:lnTo>
                    <a:pt x="699" y="189"/>
                  </a:lnTo>
                  <a:lnTo>
                    <a:pt x="699" y="189"/>
                  </a:lnTo>
                  <a:lnTo>
                    <a:pt x="699" y="170"/>
                  </a:lnTo>
                  <a:lnTo>
                    <a:pt x="699" y="170"/>
                  </a:lnTo>
                  <a:lnTo>
                    <a:pt x="717" y="170"/>
                  </a:lnTo>
                  <a:lnTo>
                    <a:pt x="717" y="170"/>
                  </a:lnTo>
                  <a:lnTo>
                    <a:pt x="717" y="170"/>
                  </a:lnTo>
                  <a:lnTo>
                    <a:pt x="717" y="170"/>
                  </a:lnTo>
                  <a:lnTo>
                    <a:pt x="717" y="170"/>
                  </a:lnTo>
                  <a:lnTo>
                    <a:pt x="736" y="170"/>
                  </a:lnTo>
                  <a:lnTo>
                    <a:pt x="736" y="170"/>
                  </a:lnTo>
                  <a:lnTo>
                    <a:pt x="736" y="170"/>
                  </a:lnTo>
                  <a:lnTo>
                    <a:pt x="736" y="170"/>
                  </a:lnTo>
                  <a:lnTo>
                    <a:pt x="736" y="170"/>
                  </a:lnTo>
                  <a:lnTo>
                    <a:pt x="755" y="170"/>
                  </a:lnTo>
                  <a:lnTo>
                    <a:pt x="755" y="170"/>
                  </a:lnTo>
                  <a:lnTo>
                    <a:pt x="755" y="170"/>
                  </a:lnTo>
                  <a:lnTo>
                    <a:pt x="755" y="189"/>
                  </a:lnTo>
                  <a:lnTo>
                    <a:pt x="755" y="189"/>
                  </a:lnTo>
                  <a:lnTo>
                    <a:pt x="774" y="189"/>
                  </a:lnTo>
                  <a:lnTo>
                    <a:pt x="774" y="189"/>
                  </a:lnTo>
                  <a:lnTo>
                    <a:pt x="774" y="189"/>
                  </a:lnTo>
                  <a:lnTo>
                    <a:pt x="774" y="189"/>
                  </a:lnTo>
                  <a:lnTo>
                    <a:pt x="774" y="189"/>
                  </a:lnTo>
                  <a:lnTo>
                    <a:pt x="793" y="189"/>
                  </a:lnTo>
                  <a:lnTo>
                    <a:pt x="793" y="189"/>
                  </a:lnTo>
                  <a:lnTo>
                    <a:pt x="793" y="189"/>
                  </a:lnTo>
                  <a:lnTo>
                    <a:pt x="793" y="189"/>
                  </a:lnTo>
                  <a:lnTo>
                    <a:pt x="793" y="189"/>
                  </a:lnTo>
                  <a:lnTo>
                    <a:pt x="812" y="189"/>
                  </a:lnTo>
                  <a:lnTo>
                    <a:pt x="812" y="170"/>
                  </a:lnTo>
                  <a:lnTo>
                    <a:pt x="812" y="170"/>
                  </a:lnTo>
                  <a:lnTo>
                    <a:pt x="812" y="170"/>
                  </a:lnTo>
                  <a:lnTo>
                    <a:pt x="812" y="170"/>
                  </a:lnTo>
                  <a:lnTo>
                    <a:pt x="812" y="170"/>
                  </a:lnTo>
                  <a:lnTo>
                    <a:pt x="831" y="170"/>
                  </a:lnTo>
                  <a:lnTo>
                    <a:pt x="831" y="170"/>
                  </a:lnTo>
                  <a:lnTo>
                    <a:pt x="831" y="170"/>
                  </a:lnTo>
                  <a:lnTo>
                    <a:pt x="831" y="189"/>
                  </a:lnTo>
                  <a:lnTo>
                    <a:pt x="831" y="189"/>
                  </a:lnTo>
                  <a:lnTo>
                    <a:pt x="850" y="208"/>
                  </a:lnTo>
                  <a:lnTo>
                    <a:pt x="850" y="208"/>
                  </a:lnTo>
                  <a:lnTo>
                    <a:pt x="850" y="208"/>
                  </a:lnTo>
                  <a:lnTo>
                    <a:pt x="850" y="208"/>
                  </a:lnTo>
                  <a:lnTo>
                    <a:pt x="869" y="227"/>
                  </a:lnTo>
                  <a:lnTo>
                    <a:pt x="869" y="227"/>
                  </a:lnTo>
                  <a:lnTo>
                    <a:pt x="869" y="227"/>
                  </a:lnTo>
                  <a:lnTo>
                    <a:pt x="869" y="227"/>
                  </a:lnTo>
                  <a:lnTo>
                    <a:pt x="869" y="227"/>
                  </a:lnTo>
                  <a:lnTo>
                    <a:pt x="869" y="227"/>
                  </a:lnTo>
                  <a:lnTo>
                    <a:pt x="869" y="227"/>
                  </a:lnTo>
                  <a:lnTo>
                    <a:pt x="869" y="227"/>
                  </a:lnTo>
                  <a:lnTo>
                    <a:pt x="887" y="227"/>
                  </a:lnTo>
                  <a:lnTo>
                    <a:pt x="887" y="227"/>
                  </a:lnTo>
                  <a:lnTo>
                    <a:pt x="887" y="227"/>
                  </a:lnTo>
                  <a:lnTo>
                    <a:pt x="906" y="189"/>
                  </a:lnTo>
                  <a:lnTo>
                    <a:pt x="925" y="208"/>
                  </a:lnTo>
                  <a:lnTo>
                    <a:pt x="944" y="208"/>
                  </a:lnTo>
                  <a:lnTo>
                    <a:pt x="944" y="227"/>
                  </a:lnTo>
                  <a:lnTo>
                    <a:pt x="963" y="246"/>
                  </a:lnTo>
                  <a:lnTo>
                    <a:pt x="982" y="246"/>
                  </a:lnTo>
                  <a:lnTo>
                    <a:pt x="982" y="265"/>
                  </a:lnTo>
                  <a:lnTo>
                    <a:pt x="1001" y="283"/>
                  </a:lnTo>
                  <a:lnTo>
                    <a:pt x="1001" y="302"/>
                  </a:lnTo>
                  <a:lnTo>
                    <a:pt x="1020" y="321"/>
                  </a:lnTo>
                  <a:lnTo>
                    <a:pt x="1020" y="321"/>
                  </a:lnTo>
                  <a:lnTo>
                    <a:pt x="1020" y="340"/>
                  </a:lnTo>
                  <a:lnTo>
                    <a:pt x="1039" y="359"/>
                  </a:lnTo>
                  <a:lnTo>
                    <a:pt x="1039" y="378"/>
                  </a:lnTo>
                  <a:lnTo>
                    <a:pt x="1039" y="397"/>
                  </a:lnTo>
                  <a:lnTo>
                    <a:pt x="1039" y="416"/>
                  </a:lnTo>
                  <a:lnTo>
                    <a:pt x="1039" y="434"/>
                  </a:lnTo>
                  <a:lnTo>
                    <a:pt x="1058" y="453"/>
                  </a:lnTo>
                  <a:lnTo>
                    <a:pt x="1058" y="472"/>
                  </a:lnTo>
                  <a:lnTo>
                    <a:pt x="1058" y="491"/>
                  </a:lnTo>
                  <a:lnTo>
                    <a:pt x="1058" y="529"/>
                  </a:lnTo>
                  <a:lnTo>
                    <a:pt x="1058" y="548"/>
                  </a:lnTo>
                  <a:lnTo>
                    <a:pt x="1058" y="567"/>
                  </a:lnTo>
                  <a:lnTo>
                    <a:pt x="1058" y="585"/>
                  </a:lnTo>
                  <a:lnTo>
                    <a:pt x="1058" y="604"/>
                  </a:lnTo>
                  <a:lnTo>
                    <a:pt x="1058" y="623"/>
                  </a:lnTo>
                  <a:lnTo>
                    <a:pt x="1058" y="642"/>
                  </a:lnTo>
                  <a:lnTo>
                    <a:pt x="1058" y="680"/>
                  </a:lnTo>
                  <a:lnTo>
                    <a:pt x="1058" y="699"/>
                  </a:lnTo>
                  <a:lnTo>
                    <a:pt x="1058" y="736"/>
                  </a:lnTo>
                  <a:lnTo>
                    <a:pt x="1058" y="774"/>
                  </a:lnTo>
                  <a:lnTo>
                    <a:pt x="1058" y="793"/>
                  </a:lnTo>
                  <a:lnTo>
                    <a:pt x="1039" y="812"/>
                  </a:lnTo>
                  <a:lnTo>
                    <a:pt x="1039" y="812"/>
                  </a:lnTo>
                  <a:lnTo>
                    <a:pt x="1039" y="831"/>
                  </a:lnTo>
                  <a:lnTo>
                    <a:pt x="1020" y="831"/>
                  </a:lnTo>
                  <a:lnTo>
                    <a:pt x="1020" y="850"/>
                  </a:lnTo>
                  <a:lnTo>
                    <a:pt x="1020" y="850"/>
                  </a:lnTo>
                  <a:lnTo>
                    <a:pt x="1001" y="868"/>
                  </a:lnTo>
                  <a:lnTo>
                    <a:pt x="1001" y="868"/>
                  </a:lnTo>
                  <a:lnTo>
                    <a:pt x="982" y="887"/>
                  </a:lnTo>
                  <a:lnTo>
                    <a:pt x="982" y="887"/>
                  </a:lnTo>
                  <a:lnTo>
                    <a:pt x="982" y="906"/>
                  </a:lnTo>
                  <a:lnTo>
                    <a:pt x="963" y="925"/>
                  </a:lnTo>
                  <a:lnTo>
                    <a:pt x="944" y="925"/>
                  </a:lnTo>
                  <a:lnTo>
                    <a:pt x="925" y="944"/>
                  </a:lnTo>
                  <a:lnTo>
                    <a:pt x="906" y="963"/>
                  </a:lnTo>
                  <a:lnTo>
                    <a:pt x="906" y="963"/>
                  </a:lnTo>
                  <a:lnTo>
                    <a:pt x="887" y="982"/>
                  </a:lnTo>
                  <a:lnTo>
                    <a:pt x="887" y="982"/>
                  </a:lnTo>
                  <a:lnTo>
                    <a:pt x="887" y="1001"/>
                  </a:lnTo>
                  <a:lnTo>
                    <a:pt x="869" y="1001"/>
                  </a:lnTo>
                  <a:lnTo>
                    <a:pt x="869" y="1019"/>
                  </a:lnTo>
                  <a:lnTo>
                    <a:pt x="869" y="1019"/>
                  </a:lnTo>
                  <a:lnTo>
                    <a:pt x="850" y="1038"/>
                  </a:lnTo>
                  <a:lnTo>
                    <a:pt x="850" y="1038"/>
                  </a:lnTo>
                  <a:lnTo>
                    <a:pt x="850" y="1057"/>
                  </a:lnTo>
                  <a:lnTo>
                    <a:pt x="850" y="1057"/>
                  </a:lnTo>
                  <a:lnTo>
                    <a:pt x="831" y="1076"/>
                  </a:lnTo>
                  <a:lnTo>
                    <a:pt x="812" y="1076"/>
                  </a:lnTo>
                  <a:lnTo>
                    <a:pt x="793" y="1076"/>
                  </a:lnTo>
                  <a:lnTo>
                    <a:pt x="755" y="1095"/>
                  </a:lnTo>
                  <a:lnTo>
                    <a:pt x="736" y="1095"/>
                  </a:lnTo>
                  <a:lnTo>
                    <a:pt x="717" y="1095"/>
                  </a:lnTo>
                  <a:lnTo>
                    <a:pt x="699" y="1095"/>
                  </a:lnTo>
                  <a:lnTo>
                    <a:pt x="661" y="1095"/>
                  </a:lnTo>
                  <a:lnTo>
                    <a:pt x="642" y="1095"/>
                  </a:lnTo>
                  <a:lnTo>
                    <a:pt x="623" y="1095"/>
                  </a:lnTo>
                  <a:lnTo>
                    <a:pt x="585" y="1095"/>
                  </a:lnTo>
                  <a:lnTo>
                    <a:pt x="566" y="1095"/>
                  </a:lnTo>
                  <a:lnTo>
                    <a:pt x="547" y="1095"/>
                  </a:lnTo>
                  <a:lnTo>
                    <a:pt x="529" y="1095"/>
                  </a:lnTo>
                  <a:lnTo>
                    <a:pt x="491" y="1095"/>
                  </a:lnTo>
                  <a:lnTo>
                    <a:pt x="472" y="1095"/>
                  </a:lnTo>
                  <a:lnTo>
                    <a:pt x="453" y="1095"/>
                  </a:lnTo>
                  <a:lnTo>
                    <a:pt x="434" y="1095"/>
                  </a:lnTo>
                  <a:lnTo>
                    <a:pt x="415" y="1095"/>
                  </a:lnTo>
                  <a:lnTo>
                    <a:pt x="377" y="1095"/>
                  </a:lnTo>
                  <a:lnTo>
                    <a:pt x="358" y="1076"/>
                  </a:lnTo>
                  <a:lnTo>
                    <a:pt x="340" y="1076"/>
                  </a:lnTo>
                  <a:lnTo>
                    <a:pt x="321" y="1076"/>
                  </a:lnTo>
                  <a:lnTo>
                    <a:pt x="302" y="1057"/>
                  </a:lnTo>
                  <a:lnTo>
                    <a:pt x="283" y="1057"/>
                  </a:lnTo>
                  <a:lnTo>
                    <a:pt x="264" y="1038"/>
                  </a:lnTo>
                  <a:lnTo>
                    <a:pt x="226" y="1038"/>
                  </a:lnTo>
                  <a:lnTo>
                    <a:pt x="207" y="1019"/>
                  </a:lnTo>
                  <a:lnTo>
                    <a:pt x="188" y="1019"/>
                  </a:lnTo>
                  <a:lnTo>
                    <a:pt x="170" y="1001"/>
                  </a:lnTo>
                  <a:lnTo>
                    <a:pt x="151" y="982"/>
                  </a:lnTo>
                  <a:lnTo>
                    <a:pt x="132" y="982"/>
                  </a:lnTo>
                  <a:lnTo>
                    <a:pt x="113" y="963"/>
                  </a:lnTo>
                  <a:lnTo>
                    <a:pt x="113" y="944"/>
                  </a:lnTo>
                  <a:lnTo>
                    <a:pt x="113" y="944"/>
                  </a:lnTo>
                  <a:lnTo>
                    <a:pt x="113" y="944"/>
                  </a:lnTo>
                  <a:lnTo>
                    <a:pt x="94" y="925"/>
                  </a:lnTo>
                  <a:lnTo>
                    <a:pt x="94" y="925"/>
                  </a:lnTo>
                  <a:lnTo>
                    <a:pt x="94" y="925"/>
                  </a:lnTo>
                  <a:lnTo>
                    <a:pt x="94" y="906"/>
                  </a:lnTo>
                  <a:lnTo>
                    <a:pt x="94" y="906"/>
                  </a:lnTo>
                  <a:lnTo>
                    <a:pt x="94" y="906"/>
                  </a:lnTo>
                  <a:lnTo>
                    <a:pt x="94" y="887"/>
                  </a:lnTo>
                  <a:lnTo>
                    <a:pt x="75" y="887"/>
                  </a:lnTo>
                  <a:lnTo>
                    <a:pt x="75" y="887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50"/>
                  </a:lnTo>
                  <a:lnTo>
                    <a:pt x="75" y="850"/>
                  </a:lnTo>
                  <a:lnTo>
                    <a:pt x="75" y="850"/>
                  </a:lnTo>
                  <a:lnTo>
                    <a:pt x="75" y="831"/>
                  </a:lnTo>
                  <a:lnTo>
                    <a:pt x="75" y="831"/>
                  </a:lnTo>
                  <a:lnTo>
                    <a:pt x="75" y="812"/>
                  </a:lnTo>
                  <a:lnTo>
                    <a:pt x="75" y="812"/>
                  </a:lnTo>
                  <a:lnTo>
                    <a:pt x="75" y="812"/>
                  </a:lnTo>
                  <a:lnTo>
                    <a:pt x="75" y="793"/>
                  </a:lnTo>
                  <a:lnTo>
                    <a:pt x="75" y="793"/>
                  </a:lnTo>
                  <a:lnTo>
                    <a:pt x="75" y="793"/>
                  </a:lnTo>
                  <a:lnTo>
                    <a:pt x="75" y="774"/>
                  </a:lnTo>
                  <a:lnTo>
                    <a:pt x="75" y="774"/>
                  </a:lnTo>
                  <a:lnTo>
                    <a:pt x="75" y="774"/>
                  </a:lnTo>
                  <a:lnTo>
                    <a:pt x="75" y="774"/>
                  </a:lnTo>
                  <a:lnTo>
                    <a:pt x="75" y="755"/>
                  </a:lnTo>
                  <a:lnTo>
                    <a:pt x="75" y="755"/>
                  </a:lnTo>
                  <a:lnTo>
                    <a:pt x="75" y="755"/>
                  </a:lnTo>
                  <a:lnTo>
                    <a:pt x="56" y="736"/>
                  </a:lnTo>
                  <a:lnTo>
                    <a:pt x="56" y="736"/>
                  </a:lnTo>
                  <a:lnTo>
                    <a:pt x="56" y="717"/>
                  </a:lnTo>
                  <a:lnTo>
                    <a:pt x="56" y="699"/>
                  </a:lnTo>
                  <a:lnTo>
                    <a:pt x="37" y="699"/>
                  </a:lnTo>
                  <a:lnTo>
                    <a:pt x="37" y="680"/>
                  </a:lnTo>
                  <a:lnTo>
                    <a:pt x="37" y="661"/>
                  </a:lnTo>
                  <a:lnTo>
                    <a:pt x="37" y="661"/>
                  </a:lnTo>
                  <a:lnTo>
                    <a:pt x="18" y="642"/>
                  </a:lnTo>
                  <a:lnTo>
                    <a:pt x="18" y="623"/>
                  </a:lnTo>
                  <a:lnTo>
                    <a:pt x="18" y="623"/>
                  </a:lnTo>
                  <a:lnTo>
                    <a:pt x="18" y="604"/>
                  </a:lnTo>
                  <a:lnTo>
                    <a:pt x="18" y="585"/>
                  </a:lnTo>
                  <a:lnTo>
                    <a:pt x="18" y="585"/>
                  </a:lnTo>
                  <a:lnTo>
                    <a:pt x="0" y="567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0" y="529"/>
                  </a:lnTo>
                  <a:lnTo>
                    <a:pt x="0" y="510"/>
                  </a:lnTo>
                  <a:lnTo>
                    <a:pt x="0" y="491"/>
                  </a:lnTo>
                  <a:lnTo>
                    <a:pt x="0" y="491"/>
                  </a:lnTo>
                  <a:lnTo>
                    <a:pt x="0" y="472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34"/>
                  </a:lnTo>
                  <a:lnTo>
                    <a:pt x="0" y="416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0" y="378"/>
                  </a:lnTo>
                  <a:lnTo>
                    <a:pt x="18" y="359"/>
                  </a:lnTo>
                  <a:lnTo>
                    <a:pt x="18" y="359"/>
                  </a:lnTo>
                  <a:lnTo>
                    <a:pt x="18" y="340"/>
                  </a:lnTo>
                  <a:lnTo>
                    <a:pt x="18" y="340"/>
                  </a:lnTo>
                  <a:lnTo>
                    <a:pt x="37" y="340"/>
                  </a:lnTo>
                  <a:lnTo>
                    <a:pt x="37" y="340"/>
                  </a:lnTo>
                  <a:lnTo>
                    <a:pt x="37" y="340"/>
                  </a:lnTo>
                  <a:lnTo>
                    <a:pt x="37" y="340"/>
                  </a:lnTo>
                  <a:lnTo>
                    <a:pt x="56" y="321"/>
                  </a:lnTo>
                  <a:lnTo>
                    <a:pt x="56" y="321"/>
                  </a:lnTo>
                  <a:lnTo>
                    <a:pt x="56" y="321"/>
                  </a:lnTo>
                  <a:lnTo>
                    <a:pt x="56" y="321"/>
                  </a:lnTo>
                  <a:lnTo>
                    <a:pt x="56" y="321"/>
                  </a:lnTo>
                  <a:lnTo>
                    <a:pt x="75" y="302"/>
                  </a:lnTo>
                  <a:lnTo>
                    <a:pt x="75" y="302"/>
                  </a:lnTo>
                  <a:lnTo>
                    <a:pt x="75" y="302"/>
                  </a:lnTo>
                  <a:lnTo>
                    <a:pt x="75" y="302"/>
                  </a:lnTo>
                  <a:lnTo>
                    <a:pt x="75" y="283"/>
                  </a:lnTo>
                  <a:lnTo>
                    <a:pt x="75" y="283"/>
                  </a:lnTo>
                  <a:lnTo>
                    <a:pt x="75" y="283"/>
                  </a:lnTo>
                  <a:lnTo>
                    <a:pt x="75" y="283"/>
                  </a:lnTo>
                  <a:lnTo>
                    <a:pt x="75" y="265"/>
                  </a:lnTo>
                  <a:lnTo>
                    <a:pt x="94" y="265"/>
                  </a:lnTo>
                  <a:lnTo>
                    <a:pt x="94" y="265"/>
                  </a:lnTo>
                  <a:lnTo>
                    <a:pt x="94" y="246"/>
                  </a:lnTo>
                  <a:lnTo>
                    <a:pt x="94" y="246"/>
                  </a:lnTo>
                  <a:lnTo>
                    <a:pt x="94" y="246"/>
                  </a:lnTo>
                  <a:lnTo>
                    <a:pt x="94" y="227"/>
                  </a:lnTo>
                  <a:lnTo>
                    <a:pt x="94" y="227"/>
                  </a:lnTo>
                  <a:lnTo>
                    <a:pt x="94" y="227"/>
                  </a:lnTo>
                  <a:lnTo>
                    <a:pt x="94" y="208"/>
                  </a:lnTo>
                  <a:lnTo>
                    <a:pt x="94" y="208"/>
                  </a:lnTo>
                  <a:lnTo>
                    <a:pt x="94" y="189"/>
                  </a:lnTo>
                  <a:lnTo>
                    <a:pt x="94" y="208"/>
                  </a:lnTo>
                  <a:lnTo>
                    <a:pt x="113" y="208"/>
                  </a:lnTo>
                  <a:lnTo>
                    <a:pt x="113" y="208"/>
                  </a:lnTo>
                  <a:lnTo>
                    <a:pt x="113" y="227"/>
                  </a:lnTo>
                  <a:lnTo>
                    <a:pt x="132" y="227"/>
                  </a:lnTo>
                  <a:lnTo>
                    <a:pt x="132" y="227"/>
                  </a:lnTo>
                  <a:lnTo>
                    <a:pt x="151" y="227"/>
                  </a:lnTo>
                  <a:lnTo>
                    <a:pt x="151" y="227"/>
                  </a:lnTo>
                  <a:lnTo>
                    <a:pt x="151" y="227"/>
                  </a:lnTo>
                  <a:lnTo>
                    <a:pt x="170" y="227"/>
                  </a:lnTo>
                  <a:lnTo>
                    <a:pt x="170" y="227"/>
                  </a:lnTo>
                  <a:lnTo>
                    <a:pt x="170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207" y="189"/>
                  </a:lnTo>
                  <a:lnTo>
                    <a:pt x="207" y="189"/>
                  </a:lnTo>
                  <a:lnTo>
                    <a:pt x="226" y="170"/>
                  </a:lnTo>
                  <a:lnTo>
                    <a:pt x="226" y="170"/>
                  </a:lnTo>
                  <a:lnTo>
                    <a:pt x="245" y="170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4" y="132"/>
                  </a:lnTo>
                  <a:lnTo>
                    <a:pt x="283" y="132"/>
                  </a:lnTo>
                  <a:lnTo>
                    <a:pt x="283" y="132"/>
                  </a:lnTo>
                  <a:lnTo>
                    <a:pt x="302" y="132"/>
                  </a:lnTo>
                  <a:lnTo>
                    <a:pt x="302" y="132"/>
                  </a:lnTo>
                  <a:lnTo>
                    <a:pt x="302" y="132"/>
                  </a:lnTo>
                  <a:lnTo>
                    <a:pt x="283" y="38"/>
                  </a:lnTo>
                  <a:lnTo>
                    <a:pt x="302" y="38"/>
                  </a:lnTo>
                  <a:lnTo>
                    <a:pt x="321" y="38"/>
                  </a:lnTo>
                  <a:lnTo>
                    <a:pt x="340" y="38"/>
                  </a:lnTo>
                  <a:lnTo>
                    <a:pt x="358" y="38"/>
                  </a:lnTo>
                  <a:lnTo>
                    <a:pt x="415" y="38"/>
                  </a:lnTo>
                  <a:lnTo>
                    <a:pt x="453" y="19"/>
                  </a:lnTo>
                  <a:lnTo>
                    <a:pt x="472" y="19"/>
                  </a:lnTo>
                  <a:lnTo>
                    <a:pt x="491" y="19"/>
                  </a:lnTo>
                  <a:lnTo>
                    <a:pt x="510" y="19"/>
                  </a:lnTo>
                  <a:lnTo>
                    <a:pt x="529" y="19"/>
                  </a:lnTo>
                  <a:lnTo>
                    <a:pt x="547" y="19"/>
                  </a:lnTo>
                  <a:lnTo>
                    <a:pt x="566" y="0"/>
                  </a:lnTo>
                  <a:lnTo>
                    <a:pt x="585" y="0"/>
                  </a:lnTo>
                  <a:lnTo>
                    <a:pt x="604" y="0"/>
                  </a:lnTo>
                  <a:lnTo>
                    <a:pt x="623" y="0"/>
                  </a:lnTo>
                  <a:lnTo>
                    <a:pt x="642" y="0"/>
                  </a:lnTo>
                  <a:lnTo>
                    <a:pt x="661" y="0"/>
                  </a:lnTo>
                  <a:lnTo>
                    <a:pt x="680" y="19"/>
                  </a:lnTo>
                  <a:lnTo>
                    <a:pt x="699" y="19"/>
                  </a:lnTo>
                  <a:lnTo>
                    <a:pt x="717" y="19"/>
                  </a:lnTo>
                  <a:lnTo>
                    <a:pt x="736" y="19"/>
                  </a:lnTo>
                  <a:lnTo>
                    <a:pt x="755" y="38"/>
                  </a:lnTo>
                  <a:lnTo>
                    <a:pt x="774" y="38"/>
                  </a:lnTo>
                  <a:lnTo>
                    <a:pt x="793" y="38"/>
                  </a:lnTo>
                  <a:lnTo>
                    <a:pt x="812" y="57"/>
                  </a:lnTo>
                  <a:lnTo>
                    <a:pt x="812" y="76"/>
                  </a:lnTo>
                  <a:lnTo>
                    <a:pt x="831" y="76"/>
                  </a:lnTo>
                  <a:lnTo>
                    <a:pt x="850" y="95"/>
                  </a:lnTo>
                  <a:lnTo>
                    <a:pt x="869" y="114"/>
                  </a:lnTo>
                  <a:lnTo>
                    <a:pt x="887" y="13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2" name=""/>
            <p:cNvSpPr/>
            <p:nvPr/>
          </p:nvSpPr>
          <p:spPr>
            <a:xfrm>
              <a:off x="6137280" y="1793880"/>
              <a:ext cx="347760" cy="334440"/>
            </a:xfrm>
            <a:custGeom>
              <a:avLst/>
              <a:gdLst/>
              <a:ahLst/>
              <a:rect l="l" t="t" r="r" b="b"/>
              <a:pathLst>
                <a:path w="699" h="736">
                  <a:moveTo>
                    <a:pt x="699" y="302"/>
                  </a:moveTo>
                  <a:lnTo>
                    <a:pt x="699" y="302"/>
                  </a:lnTo>
                  <a:lnTo>
                    <a:pt x="699" y="302"/>
                  </a:lnTo>
                  <a:lnTo>
                    <a:pt x="699" y="321"/>
                  </a:lnTo>
                  <a:lnTo>
                    <a:pt x="699" y="321"/>
                  </a:lnTo>
                  <a:lnTo>
                    <a:pt x="699" y="340"/>
                  </a:lnTo>
                  <a:lnTo>
                    <a:pt x="699" y="340"/>
                  </a:lnTo>
                  <a:lnTo>
                    <a:pt x="699" y="359"/>
                  </a:lnTo>
                  <a:lnTo>
                    <a:pt x="699" y="378"/>
                  </a:lnTo>
                  <a:lnTo>
                    <a:pt x="699" y="378"/>
                  </a:lnTo>
                  <a:lnTo>
                    <a:pt x="699" y="396"/>
                  </a:lnTo>
                  <a:lnTo>
                    <a:pt x="699" y="396"/>
                  </a:lnTo>
                  <a:lnTo>
                    <a:pt x="699" y="396"/>
                  </a:lnTo>
                  <a:lnTo>
                    <a:pt x="699" y="415"/>
                  </a:lnTo>
                  <a:lnTo>
                    <a:pt x="699" y="415"/>
                  </a:lnTo>
                  <a:lnTo>
                    <a:pt x="699" y="415"/>
                  </a:lnTo>
                  <a:lnTo>
                    <a:pt x="699" y="434"/>
                  </a:lnTo>
                  <a:lnTo>
                    <a:pt x="699" y="434"/>
                  </a:lnTo>
                  <a:lnTo>
                    <a:pt x="699" y="434"/>
                  </a:lnTo>
                  <a:lnTo>
                    <a:pt x="699" y="453"/>
                  </a:lnTo>
                  <a:lnTo>
                    <a:pt x="680" y="453"/>
                  </a:lnTo>
                  <a:lnTo>
                    <a:pt x="680" y="453"/>
                  </a:lnTo>
                  <a:lnTo>
                    <a:pt x="680" y="453"/>
                  </a:lnTo>
                  <a:lnTo>
                    <a:pt x="680" y="472"/>
                  </a:lnTo>
                  <a:lnTo>
                    <a:pt x="680" y="472"/>
                  </a:lnTo>
                  <a:lnTo>
                    <a:pt x="680" y="472"/>
                  </a:lnTo>
                  <a:lnTo>
                    <a:pt x="680" y="472"/>
                  </a:lnTo>
                  <a:lnTo>
                    <a:pt x="699" y="510"/>
                  </a:lnTo>
                  <a:lnTo>
                    <a:pt x="642" y="566"/>
                  </a:lnTo>
                  <a:lnTo>
                    <a:pt x="680" y="585"/>
                  </a:lnTo>
                  <a:lnTo>
                    <a:pt x="661" y="604"/>
                  </a:lnTo>
                  <a:lnTo>
                    <a:pt x="661" y="604"/>
                  </a:lnTo>
                  <a:lnTo>
                    <a:pt x="661" y="623"/>
                  </a:lnTo>
                  <a:lnTo>
                    <a:pt x="661" y="623"/>
                  </a:lnTo>
                  <a:lnTo>
                    <a:pt x="642" y="623"/>
                  </a:lnTo>
                  <a:lnTo>
                    <a:pt x="642" y="642"/>
                  </a:lnTo>
                  <a:lnTo>
                    <a:pt x="642" y="642"/>
                  </a:lnTo>
                  <a:lnTo>
                    <a:pt x="623" y="642"/>
                  </a:lnTo>
                  <a:lnTo>
                    <a:pt x="623" y="661"/>
                  </a:lnTo>
                  <a:lnTo>
                    <a:pt x="623" y="661"/>
                  </a:lnTo>
                  <a:lnTo>
                    <a:pt x="604" y="661"/>
                  </a:lnTo>
                  <a:lnTo>
                    <a:pt x="604" y="661"/>
                  </a:lnTo>
                  <a:lnTo>
                    <a:pt x="604" y="679"/>
                  </a:lnTo>
                  <a:lnTo>
                    <a:pt x="585" y="679"/>
                  </a:lnTo>
                  <a:lnTo>
                    <a:pt x="585" y="679"/>
                  </a:lnTo>
                  <a:lnTo>
                    <a:pt x="585" y="679"/>
                  </a:lnTo>
                  <a:lnTo>
                    <a:pt x="566" y="698"/>
                  </a:lnTo>
                  <a:lnTo>
                    <a:pt x="566" y="698"/>
                  </a:lnTo>
                  <a:lnTo>
                    <a:pt x="547" y="698"/>
                  </a:lnTo>
                  <a:lnTo>
                    <a:pt x="547" y="698"/>
                  </a:lnTo>
                  <a:lnTo>
                    <a:pt x="547" y="717"/>
                  </a:lnTo>
                  <a:lnTo>
                    <a:pt x="529" y="717"/>
                  </a:lnTo>
                  <a:lnTo>
                    <a:pt x="529" y="717"/>
                  </a:lnTo>
                  <a:lnTo>
                    <a:pt x="510" y="717"/>
                  </a:lnTo>
                  <a:lnTo>
                    <a:pt x="510" y="717"/>
                  </a:lnTo>
                  <a:lnTo>
                    <a:pt x="491" y="717"/>
                  </a:lnTo>
                  <a:lnTo>
                    <a:pt x="491" y="736"/>
                  </a:lnTo>
                  <a:lnTo>
                    <a:pt x="491" y="736"/>
                  </a:lnTo>
                  <a:lnTo>
                    <a:pt x="472" y="736"/>
                  </a:lnTo>
                  <a:lnTo>
                    <a:pt x="472" y="736"/>
                  </a:lnTo>
                  <a:lnTo>
                    <a:pt x="453" y="736"/>
                  </a:lnTo>
                  <a:lnTo>
                    <a:pt x="453" y="736"/>
                  </a:lnTo>
                  <a:lnTo>
                    <a:pt x="434" y="736"/>
                  </a:lnTo>
                  <a:lnTo>
                    <a:pt x="434" y="736"/>
                  </a:lnTo>
                  <a:lnTo>
                    <a:pt x="415" y="736"/>
                  </a:lnTo>
                  <a:lnTo>
                    <a:pt x="396" y="736"/>
                  </a:lnTo>
                  <a:lnTo>
                    <a:pt x="396" y="736"/>
                  </a:lnTo>
                  <a:lnTo>
                    <a:pt x="377" y="736"/>
                  </a:lnTo>
                  <a:lnTo>
                    <a:pt x="359" y="717"/>
                  </a:lnTo>
                  <a:lnTo>
                    <a:pt x="359" y="717"/>
                  </a:lnTo>
                  <a:lnTo>
                    <a:pt x="340" y="717"/>
                  </a:lnTo>
                  <a:lnTo>
                    <a:pt x="321" y="717"/>
                  </a:lnTo>
                  <a:lnTo>
                    <a:pt x="321" y="717"/>
                  </a:lnTo>
                  <a:lnTo>
                    <a:pt x="302" y="698"/>
                  </a:lnTo>
                  <a:lnTo>
                    <a:pt x="283" y="698"/>
                  </a:lnTo>
                  <a:lnTo>
                    <a:pt x="283" y="698"/>
                  </a:lnTo>
                  <a:lnTo>
                    <a:pt x="264" y="698"/>
                  </a:lnTo>
                  <a:lnTo>
                    <a:pt x="245" y="679"/>
                  </a:lnTo>
                  <a:lnTo>
                    <a:pt x="226" y="679"/>
                  </a:lnTo>
                  <a:lnTo>
                    <a:pt x="207" y="661"/>
                  </a:lnTo>
                  <a:lnTo>
                    <a:pt x="188" y="642"/>
                  </a:lnTo>
                  <a:lnTo>
                    <a:pt x="151" y="642"/>
                  </a:lnTo>
                  <a:lnTo>
                    <a:pt x="132" y="623"/>
                  </a:lnTo>
                  <a:lnTo>
                    <a:pt x="113" y="623"/>
                  </a:lnTo>
                  <a:lnTo>
                    <a:pt x="94" y="604"/>
                  </a:lnTo>
                  <a:lnTo>
                    <a:pt x="56" y="585"/>
                  </a:lnTo>
                  <a:lnTo>
                    <a:pt x="56" y="585"/>
                  </a:lnTo>
                  <a:lnTo>
                    <a:pt x="56" y="585"/>
                  </a:lnTo>
                  <a:lnTo>
                    <a:pt x="56" y="566"/>
                  </a:lnTo>
                  <a:lnTo>
                    <a:pt x="56" y="566"/>
                  </a:lnTo>
                  <a:lnTo>
                    <a:pt x="56" y="547"/>
                  </a:lnTo>
                  <a:lnTo>
                    <a:pt x="56" y="547"/>
                  </a:lnTo>
                  <a:lnTo>
                    <a:pt x="37" y="528"/>
                  </a:lnTo>
                  <a:lnTo>
                    <a:pt x="37" y="528"/>
                  </a:lnTo>
                  <a:lnTo>
                    <a:pt x="37" y="510"/>
                  </a:lnTo>
                  <a:lnTo>
                    <a:pt x="37" y="510"/>
                  </a:lnTo>
                  <a:lnTo>
                    <a:pt x="37" y="491"/>
                  </a:lnTo>
                  <a:lnTo>
                    <a:pt x="37" y="491"/>
                  </a:lnTo>
                  <a:lnTo>
                    <a:pt x="37" y="472"/>
                  </a:lnTo>
                  <a:lnTo>
                    <a:pt x="37" y="472"/>
                  </a:lnTo>
                  <a:lnTo>
                    <a:pt x="37" y="453"/>
                  </a:lnTo>
                  <a:lnTo>
                    <a:pt x="37" y="453"/>
                  </a:lnTo>
                  <a:lnTo>
                    <a:pt x="37" y="434"/>
                  </a:lnTo>
                  <a:lnTo>
                    <a:pt x="37" y="434"/>
                  </a:lnTo>
                  <a:lnTo>
                    <a:pt x="37" y="415"/>
                  </a:lnTo>
                  <a:lnTo>
                    <a:pt x="37" y="396"/>
                  </a:lnTo>
                  <a:lnTo>
                    <a:pt x="37" y="396"/>
                  </a:lnTo>
                  <a:lnTo>
                    <a:pt x="37" y="378"/>
                  </a:lnTo>
                  <a:lnTo>
                    <a:pt x="37" y="378"/>
                  </a:lnTo>
                  <a:lnTo>
                    <a:pt x="37" y="359"/>
                  </a:lnTo>
                  <a:lnTo>
                    <a:pt x="37" y="359"/>
                  </a:lnTo>
                  <a:lnTo>
                    <a:pt x="56" y="340"/>
                  </a:lnTo>
                  <a:lnTo>
                    <a:pt x="56" y="340"/>
                  </a:lnTo>
                  <a:lnTo>
                    <a:pt x="56" y="321"/>
                  </a:lnTo>
                  <a:lnTo>
                    <a:pt x="56" y="321"/>
                  </a:lnTo>
                  <a:lnTo>
                    <a:pt x="56" y="321"/>
                  </a:lnTo>
                  <a:lnTo>
                    <a:pt x="56" y="302"/>
                  </a:lnTo>
                  <a:lnTo>
                    <a:pt x="56" y="302"/>
                  </a:lnTo>
                  <a:lnTo>
                    <a:pt x="56" y="302"/>
                  </a:lnTo>
                  <a:lnTo>
                    <a:pt x="56" y="283"/>
                  </a:lnTo>
                  <a:lnTo>
                    <a:pt x="56" y="283"/>
                  </a:lnTo>
                  <a:lnTo>
                    <a:pt x="56" y="283"/>
                  </a:lnTo>
                  <a:lnTo>
                    <a:pt x="56" y="283"/>
                  </a:lnTo>
                  <a:lnTo>
                    <a:pt x="56" y="283"/>
                  </a:lnTo>
                  <a:lnTo>
                    <a:pt x="56" y="283"/>
                  </a:lnTo>
                  <a:lnTo>
                    <a:pt x="56" y="283"/>
                  </a:lnTo>
                  <a:lnTo>
                    <a:pt x="56" y="283"/>
                  </a:lnTo>
                  <a:lnTo>
                    <a:pt x="56" y="283"/>
                  </a:lnTo>
                  <a:lnTo>
                    <a:pt x="37" y="283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45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37" y="170"/>
                  </a:lnTo>
                  <a:lnTo>
                    <a:pt x="37" y="151"/>
                  </a:lnTo>
                  <a:lnTo>
                    <a:pt x="37" y="151"/>
                  </a:lnTo>
                  <a:lnTo>
                    <a:pt x="56" y="151"/>
                  </a:lnTo>
                  <a:lnTo>
                    <a:pt x="56" y="132"/>
                  </a:lnTo>
                  <a:lnTo>
                    <a:pt x="75" y="132"/>
                  </a:lnTo>
                  <a:lnTo>
                    <a:pt x="75" y="132"/>
                  </a:lnTo>
                  <a:lnTo>
                    <a:pt x="75" y="113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113" y="94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88" y="38"/>
                  </a:lnTo>
                  <a:lnTo>
                    <a:pt x="188" y="38"/>
                  </a:lnTo>
                  <a:lnTo>
                    <a:pt x="207" y="19"/>
                  </a:lnTo>
                  <a:lnTo>
                    <a:pt x="226" y="19"/>
                  </a:lnTo>
                  <a:lnTo>
                    <a:pt x="245" y="19"/>
                  </a:lnTo>
                  <a:lnTo>
                    <a:pt x="264" y="19"/>
                  </a:lnTo>
                  <a:lnTo>
                    <a:pt x="283" y="0"/>
                  </a:lnTo>
                  <a:lnTo>
                    <a:pt x="302" y="0"/>
                  </a:lnTo>
                  <a:lnTo>
                    <a:pt x="321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7" y="0"/>
                  </a:lnTo>
                  <a:lnTo>
                    <a:pt x="396" y="0"/>
                  </a:lnTo>
                  <a:lnTo>
                    <a:pt x="415" y="0"/>
                  </a:lnTo>
                  <a:lnTo>
                    <a:pt x="434" y="19"/>
                  </a:lnTo>
                  <a:lnTo>
                    <a:pt x="453" y="19"/>
                  </a:lnTo>
                  <a:lnTo>
                    <a:pt x="472" y="19"/>
                  </a:lnTo>
                  <a:lnTo>
                    <a:pt x="491" y="38"/>
                  </a:lnTo>
                  <a:lnTo>
                    <a:pt x="510" y="38"/>
                  </a:lnTo>
                  <a:lnTo>
                    <a:pt x="529" y="38"/>
                  </a:lnTo>
                  <a:lnTo>
                    <a:pt x="547" y="57"/>
                  </a:lnTo>
                  <a:lnTo>
                    <a:pt x="566" y="76"/>
                  </a:lnTo>
                  <a:lnTo>
                    <a:pt x="585" y="76"/>
                  </a:lnTo>
                  <a:lnTo>
                    <a:pt x="604" y="94"/>
                  </a:lnTo>
                  <a:lnTo>
                    <a:pt x="604" y="113"/>
                  </a:lnTo>
                  <a:lnTo>
                    <a:pt x="623" y="132"/>
                  </a:lnTo>
                  <a:lnTo>
                    <a:pt x="642" y="132"/>
                  </a:lnTo>
                  <a:lnTo>
                    <a:pt x="642" y="151"/>
                  </a:lnTo>
                  <a:lnTo>
                    <a:pt x="661" y="170"/>
                  </a:lnTo>
                  <a:lnTo>
                    <a:pt x="661" y="208"/>
                  </a:lnTo>
                  <a:lnTo>
                    <a:pt x="680" y="227"/>
                  </a:lnTo>
                  <a:lnTo>
                    <a:pt x="680" y="245"/>
                  </a:lnTo>
                  <a:lnTo>
                    <a:pt x="699" y="264"/>
                  </a:lnTo>
                  <a:lnTo>
                    <a:pt x="699" y="30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3" name=""/>
            <p:cNvSpPr/>
            <p:nvPr/>
          </p:nvSpPr>
          <p:spPr>
            <a:xfrm>
              <a:off x="6475680" y="1699200"/>
              <a:ext cx="37080" cy="17280"/>
            </a:xfrm>
            <a:custGeom>
              <a:avLst/>
              <a:gdLst/>
              <a:ahLst/>
              <a:rect l="l" t="t" r="r" b="b"/>
              <a:pathLst>
                <a:path w="75" h="38">
                  <a:moveTo>
                    <a:pt x="0" y="19"/>
                  </a:moveTo>
                  <a:lnTo>
                    <a:pt x="37" y="0"/>
                  </a:lnTo>
                  <a:lnTo>
                    <a:pt x="75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913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4" name=""/>
            <p:cNvSpPr/>
            <p:nvPr/>
          </p:nvSpPr>
          <p:spPr>
            <a:xfrm>
              <a:off x="6475680" y="1699200"/>
              <a:ext cx="37080" cy="17280"/>
            </a:xfrm>
            <a:custGeom>
              <a:avLst/>
              <a:gdLst/>
              <a:ahLst/>
              <a:rect l="l" t="t" r="r" b="b"/>
              <a:pathLst>
                <a:path w="75" h="38">
                  <a:moveTo>
                    <a:pt x="0" y="19"/>
                  </a:moveTo>
                  <a:lnTo>
                    <a:pt x="37" y="0"/>
                  </a:lnTo>
                  <a:lnTo>
                    <a:pt x="75" y="38"/>
                  </a:lnTo>
                  <a:lnTo>
                    <a:pt x="0" y="19"/>
                  </a:lnTo>
                </a:path>
              </a:pathLst>
            </a:custGeom>
            <a:solidFill>
              <a:srgbClr val="ff0000"/>
            </a:solidFill>
            <a:ln w="30240">
              <a:solidFill>
                <a:srgbClr val="e9132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5" name=""/>
            <p:cNvSpPr/>
            <p:nvPr/>
          </p:nvSpPr>
          <p:spPr>
            <a:xfrm>
              <a:off x="6372360" y="1699200"/>
              <a:ext cx="65520" cy="17280"/>
            </a:xfrm>
            <a:custGeom>
              <a:avLst/>
              <a:gdLst/>
              <a:ahLst/>
              <a:rect l="l" t="t" r="r" b="b"/>
              <a:pathLst>
                <a:path w="132" h="38">
                  <a:moveTo>
                    <a:pt x="0" y="0"/>
                  </a:moveTo>
                  <a:lnTo>
                    <a:pt x="132" y="38"/>
                  </a:lnTo>
                  <a:lnTo>
                    <a:pt x="75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13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6" name=""/>
            <p:cNvSpPr/>
            <p:nvPr/>
          </p:nvSpPr>
          <p:spPr>
            <a:xfrm>
              <a:off x="6372360" y="1699200"/>
              <a:ext cx="65520" cy="17280"/>
            </a:xfrm>
            <a:custGeom>
              <a:avLst/>
              <a:gdLst/>
              <a:ahLst/>
              <a:rect l="l" t="t" r="r" b="b"/>
              <a:pathLst>
                <a:path w="132" h="38">
                  <a:moveTo>
                    <a:pt x="0" y="0"/>
                  </a:moveTo>
                  <a:lnTo>
                    <a:pt x="132" y="38"/>
                  </a:lnTo>
                  <a:lnTo>
                    <a:pt x="75" y="19"/>
                  </a:lnTo>
                  <a:lnTo>
                    <a:pt x="0" y="0"/>
                  </a:lnTo>
                </a:path>
              </a:pathLst>
            </a:custGeom>
            <a:noFill/>
            <a:ln w="30240">
              <a:solidFill>
                <a:srgbClr val="e9132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7" name=""/>
            <p:cNvSpPr/>
            <p:nvPr/>
          </p:nvSpPr>
          <p:spPr>
            <a:xfrm>
              <a:off x="6287400" y="2085480"/>
              <a:ext cx="46800" cy="25200"/>
            </a:xfrm>
            <a:custGeom>
              <a:avLst/>
              <a:gdLst/>
              <a:ahLst/>
              <a:rect l="l" t="t" r="r" b="b"/>
              <a:pathLst>
                <a:path w="94" h="56">
                  <a:moveTo>
                    <a:pt x="0" y="37"/>
                  </a:moveTo>
                  <a:lnTo>
                    <a:pt x="57" y="0"/>
                  </a:lnTo>
                  <a:lnTo>
                    <a:pt x="94" y="5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913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8" name=""/>
            <p:cNvSpPr/>
            <p:nvPr/>
          </p:nvSpPr>
          <p:spPr>
            <a:xfrm>
              <a:off x="6287400" y="2085480"/>
              <a:ext cx="46800" cy="25200"/>
            </a:xfrm>
            <a:custGeom>
              <a:avLst/>
              <a:gdLst/>
              <a:ahLst/>
              <a:rect l="l" t="t" r="r" b="b"/>
              <a:pathLst>
                <a:path w="94" h="56">
                  <a:moveTo>
                    <a:pt x="0" y="37"/>
                  </a:moveTo>
                  <a:lnTo>
                    <a:pt x="57" y="0"/>
                  </a:lnTo>
                  <a:lnTo>
                    <a:pt x="94" y="56"/>
                  </a:lnTo>
                  <a:lnTo>
                    <a:pt x="0" y="37"/>
                  </a:lnTo>
                </a:path>
              </a:pathLst>
            </a:custGeom>
            <a:solidFill>
              <a:srgbClr val="ff0000"/>
            </a:solidFill>
            <a:ln w="30240">
              <a:solidFill>
                <a:srgbClr val="e9132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9" name=""/>
            <p:cNvSpPr/>
            <p:nvPr/>
          </p:nvSpPr>
          <p:spPr>
            <a:xfrm>
              <a:off x="6024240" y="1991160"/>
              <a:ext cx="37080" cy="17280"/>
            </a:xfrm>
            <a:custGeom>
              <a:avLst/>
              <a:gdLst/>
              <a:ahLst/>
              <a:rect l="l" t="t" r="r" b="b"/>
              <a:pathLst>
                <a:path w="75" h="38">
                  <a:moveTo>
                    <a:pt x="0" y="38"/>
                  </a:moveTo>
                  <a:lnTo>
                    <a:pt x="38" y="0"/>
                  </a:lnTo>
                  <a:lnTo>
                    <a:pt x="75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913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60" name=""/>
            <p:cNvSpPr/>
            <p:nvPr/>
          </p:nvSpPr>
          <p:spPr>
            <a:xfrm>
              <a:off x="6024240" y="1991160"/>
              <a:ext cx="37080" cy="17280"/>
            </a:xfrm>
            <a:custGeom>
              <a:avLst/>
              <a:gdLst/>
              <a:ahLst/>
              <a:rect l="l" t="t" r="r" b="b"/>
              <a:pathLst>
                <a:path w="75" h="38">
                  <a:moveTo>
                    <a:pt x="0" y="38"/>
                  </a:moveTo>
                  <a:lnTo>
                    <a:pt x="38" y="0"/>
                  </a:lnTo>
                  <a:lnTo>
                    <a:pt x="75" y="38"/>
                  </a:lnTo>
                  <a:lnTo>
                    <a:pt x="0" y="38"/>
                  </a:lnTo>
                </a:path>
              </a:pathLst>
            </a:custGeom>
            <a:solidFill>
              <a:srgbClr val="ff0000"/>
            </a:solidFill>
            <a:ln w="30240">
              <a:solidFill>
                <a:srgbClr val="e9132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61" name=""/>
            <p:cNvSpPr/>
            <p:nvPr/>
          </p:nvSpPr>
          <p:spPr>
            <a:xfrm>
              <a:off x="6334560" y="2077200"/>
              <a:ext cx="47160" cy="25200"/>
            </a:xfrm>
            <a:custGeom>
              <a:avLst/>
              <a:gdLst/>
              <a:ahLst/>
              <a:rect l="l" t="t" r="r" b="b"/>
              <a:pathLst>
                <a:path w="95" h="56">
                  <a:moveTo>
                    <a:pt x="0" y="38"/>
                  </a:moveTo>
                  <a:lnTo>
                    <a:pt x="57" y="0"/>
                  </a:lnTo>
                  <a:lnTo>
                    <a:pt x="95" y="5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913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62" name=""/>
            <p:cNvSpPr/>
            <p:nvPr/>
          </p:nvSpPr>
          <p:spPr>
            <a:xfrm>
              <a:off x="6334560" y="2077200"/>
              <a:ext cx="47160" cy="25200"/>
            </a:xfrm>
            <a:custGeom>
              <a:avLst/>
              <a:gdLst/>
              <a:ahLst/>
              <a:rect l="l" t="t" r="r" b="b"/>
              <a:pathLst>
                <a:path w="95" h="56">
                  <a:moveTo>
                    <a:pt x="0" y="38"/>
                  </a:moveTo>
                  <a:lnTo>
                    <a:pt x="57" y="0"/>
                  </a:lnTo>
                  <a:lnTo>
                    <a:pt x="95" y="56"/>
                  </a:lnTo>
                  <a:lnTo>
                    <a:pt x="0" y="38"/>
                  </a:lnTo>
                </a:path>
              </a:pathLst>
            </a:custGeom>
            <a:solidFill>
              <a:srgbClr val="ff0000"/>
            </a:solidFill>
            <a:ln w="30240">
              <a:solidFill>
                <a:srgbClr val="e9132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63" name=""/>
            <p:cNvSpPr/>
            <p:nvPr/>
          </p:nvSpPr>
          <p:spPr>
            <a:xfrm>
              <a:off x="6061680" y="2050920"/>
              <a:ext cx="37800" cy="25920"/>
            </a:xfrm>
            <a:custGeom>
              <a:avLst/>
              <a:gdLst/>
              <a:ahLst/>
              <a:rect l="l" t="t" r="r" b="b"/>
              <a:pathLst>
                <a:path w="76" h="57">
                  <a:moveTo>
                    <a:pt x="0" y="38"/>
                  </a:moveTo>
                  <a:lnTo>
                    <a:pt x="38" y="0"/>
                  </a:lnTo>
                  <a:lnTo>
                    <a:pt x="76" y="5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913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64" name=""/>
            <p:cNvSpPr/>
            <p:nvPr/>
          </p:nvSpPr>
          <p:spPr>
            <a:xfrm>
              <a:off x="6061680" y="2050920"/>
              <a:ext cx="37800" cy="25920"/>
            </a:xfrm>
            <a:custGeom>
              <a:avLst/>
              <a:gdLst/>
              <a:ahLst/>
              <a:rect l="l" t="t" r="r" b="b"/>
              <a:pathLst>
                <a:path w="76" h="57">
                  <a:moveTo>
                    <a:pt x="0" y="38"/>
                  </a:moveTo>
                  <a:lnTo>
                    <a:pt x="38" y="0"/>
                  </a:lnTo>
                  <a:lnTo>
                    <a:pt x="76" y="57"/>
                  </a:lnTo>
                  <a:lnTo>
                    <a:pt x="0" y="38"/>
                  </a:lnTo>
                </a:path>
              </a:pathLst>
            </a:custGeom>
            <a:solidFill>
              <a:srgbClr val="ff0000"/>
            </a:solidFill>
            <a:ln w="30240">
              <a:solidFill>
                <a:srgbClr val="e9132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65" name=""/>
            <p:cNvSpPr/>
            <p:nvPr/>
          </p:nvSpPr>
          <p:spPr>
            <a:xfrm>
              <a:off x="6466320" y="2162880"/>
              <a:ext cx="46800" cy="25200"/>
            </a:xfrm>
            <a:custGeom>
              <a:avLst/>
              <a:gdLst/>
              <a:ahLst/>
              <a:rect l="l" t="t" r="r" b="b"/>
              <a:pathLst>
                <a:path w="94" h="56">
                  <a:moveTo>
                    <a:pt x="0" y="37"/>
                  </a:moveTo>
                  <a:lnTo>
                    <a:pt x="56" y="0"/>
                  </a:lnTo>
                  <a:lnTo>
                    <a:pt x="94" y="5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913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66" name=""/>
            <p:cNvSpPr/>
            <p:nvPr/>
          </p:nvSpPr>
          <p:spPr>
            <a:xfrm>
              <a:off x="6466320" y="2162880"/>
              <a:ext cx="46800" cy="25200"/>
            </a:xfrm>
            <a:custGeom>
              <a:avLst/>
              <a:gdLst/>
              <a:ahLst/>
              <a:rect l="l" t="t" r="r" b="b"/>
              <a:pathLst>
                <a:path w="94" h="56">
                  <a:moveTo>
                    <a:pt x="0" y="37"/>
                  </a:moveTo>
                  <a:lnTo>
                    <a:pt x="56" y="0"/>
                  </a:lnTo>
                  <a:lnTo>
                    <a:pt x="94" y="56"/>
                  </a:lnTo>
                  <a:lnTo>
                    <a:pt x="0" y="37"/>
                  </a:lnTo>
                </a:path>
              </a:pathLst>
            </a:custGeom>
            <a:solidFill>
              <a:srgbClr val="ff0000"/>
            </a:solidFill>
            <a:ln w="30240">
              <a:solidFill>
                <a:srgbClr val="e9132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67" name=""/>
            <p:cNvSpPr/>
            <p:nvPr/>
          </p:nvSpPr>
          <p:spPr>
            <a:xfrm>
              <a:off x="6221880" y="2214360"/>
              <a:ext cx="37080" cy="17280"/>
            </a:xfrm>
            <a:custGeom>
              <a:avLst/>
              <a:gdLst/>
              <a:ahLst/>
              <a:rect l="l" t="t" r="r" b="b"/>
              <a:pathLst>
                <a:path w="75" h="38">
                  <a:moveTo>
                    <a:pt x="0" y="19"/>
                  </a:moveTo>
                  <a:lnTo>
                    <a:pt x="37" y="0"/>
                  </a:lnTo>
                  <a:lnTo>
                    <a:pt x="75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913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68" name=""/>
            <p:cNvSpPr/>
            <p:nvPr/>
          </p:nvSpPr>
          <p:spPr>
            <a:xfrm>
              <a:off x="6221880" y="2214360"/>
              <a:ext cx="37080" cy="17280"/>
            </a:xfrm>
            <a:custGeom>
              <a:avLst/>
              <a:gdLst/>
              <a:ahLst/>
              <a:rect l="l" t="t" r="r" b="b"/>
              <a:pathLst>
                <a:path w="75" h="38">
                  <a:moveTo>
                    <a:pt x="0" y="19"/>
                  </a:moveTo>
                  <a:lnTo>
                    <a:pt x="37" y="0"/>
                  </a:lnTo>
                  <a:lnTo>
                    <a:pt x="75" y="38"/>
                  </a:lnTo>
                  <a:lnTo>
                    <a:pt x="0" y="19"/>
                  </a:lnTo>
                </a:path>
              </a:pathLst>
            </a:custGeom>
            <a:solidFill>
              <a:srgbClr val="ff0000"/>
            </a:solidFill>
            <a:ln w="30240">
              <a:solidFill>
                <a:srgbClr val="e9132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969" name=""/>
          <p:cNvSpPr/>
          <p:nvPr/>
        </p:nvSpPr>
        <p:spPr>
          <a:xfrm>
            <a:off x="4496040" y="1919160"/>
            <a:ext cx="14486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 Black"/>
              </a:rPr>
              <a:t>Lucent Technologies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70" name=""/>
          <p:cNvSpPr/>
          <p:nvPr/>
        </p:nvSpPr>
        <p:spPr>
          <a:xfrm>
            <a:off x="6232680" y="588960"/>
            <a:ext cx="2849400" cy="5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71" name=""/>
          <p:cNvSpPr/>
          <p:nvPr/>
        </p:nvSpPr>
        <p:spPr>
          <a:xfrm>
            <a:off x="4992480" y="2062080"/>
            <a:ext cx="9709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Bell Labs Industries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972" name=""/>
          <p:cNvGrpSpPr/>
          <p:nvPr/>
        </p:nvGrpSpPr>
        <p:grpSpPr>
          <a:xfrm>
            <a:off x="6854760" y="2249640"/>
            <a:ext cx="916200" cy="634680"/>
            <a:chOff x="6854760" y="2249640"/>
            <a:chExt cx="916200" cy="634680"/>
          </a:xfrm>
        </p:grpSpPr>
        <p:sp>
          <p:nvSpPr>
            <p:cNvPr id="4973" name=""/>
            <p:cNvSpPr/>
            <p:nvPr/>
          </p:nvSpPr>
          <p:spPr>
            <a:xfrm>
              <a:off x="6854760" y="2249640"/>
              <a:ext cx="916200" cy="6346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4974" name="hilton" descr=""/>
            <p:cNvPicPr/>
            <p:nvPr/>
          </p:nvPicPr>
          <p:blipFill>
            <a:blip r:embed="rId17"/>
            <a:stretch/>
          </p:blipFill>
          <p:spPr>
            <a:xfrm>
              <a:off x="6907320" y="2275200"/>
              <a:ext cx="812880" cy="57204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4975" name="NYC_EXCE_head" descr=""/>
          <p:cNvPicPr/>
          <p:nvPr/>
        </p:nvPicPr>
        <p:blipFill>
          <a:blip r:embed="rId18"/>
          <a:srcRect l="14637" t="17440" r="15667" b="19204"/>
          <a:stretch/>
        </p:blipFill>
        <p:spPr>
          <a:xfrm>
            <a:off x="7072200" y="3184560"/>
            <a:ext cx="2084400" cy="461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76" name="" descr=""/>
          <p:cNvPicPr/>
          <p:nvPr/>
        </p:nvPicPr>
        <p:blipFill>
          <a:blip r:embed="rId19"/>
          <a:srcRect l="39381" t="46134" r="26535" b="37506"/>
          <a:stretch/>
        </p:blipFill>
        <p:spPr>
          <a:xfrm>
            <a:off x="7956720" y="2322360"/>
            <a:ext cx="1433520" cy="4986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4977" name=""/>
          <p:cNvGrpSpPr/>
          <p:nvPr/>
        </p:nvGrpSpPr>
        <p:grpSpPr>
          <a:xfrm>
            <a:off x="7215120" y="1419120"/>
            <a:ext cx="1727280" cy="588960"/>
            <a:chOff x="7215120" y="1419120"/>
            <a:chExt cx="1727280" cy="588960"/>
          </a:xfrm>
        </p:grpSpPr>
        <p:sp>
          <p:nvSpPr>
            <p:cNvPr id="4978" name=""/>
            <p:cNvSpPr/>
            <p:nvPr/>
          </p:nvSpPr>
          <p:spPr>
            <a:xfrm>
              <a:off x="7307640" y="1499760"/>
              <a:ext cx="1525320" cy="4334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4979" name="HYATT" descr=""/>
            <p:cNvPicPr/>
            <p:nvPr/>
          </p:nvPicPr>
          <p:blipFill>
            <a:blip r:embed="rId20"/>
            <a:stretch/>
          </p:blipFill>
          <p:spPr>
            <a:xfrm>
              <a:off x="7215120" y="1419120"/>
              <a:ext cx="1727280" cy="58896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4980" name=""/>
          <p:cNvGrpSpPr/>
          <p:nvPr/>
        </p:nvGrpSpPr>
        <p:grpSpPr>
          <a:xfrm>
            <a:off x="1015920" y="5880240"/>
            <a:ext cx="1149120" cy="468000"/>
            <a:chOff x="1015920" y="5880240"/>
            <a:chExt cx="1149120" cy="468000"/>
          </a:xfrm>
        </p:grpSpPr>
        <p:pic>
          <p:nvPicPr>
            <p:cNvPr id="4981" name="siuza%20copy" descr=""/>
            <p:cNvPicPr/>
            <p:nvPr/>
          </p:nvPicPr>
          <p:blipFill>
            <a:blip r:embed="rId21"/>
            <a:stretch/>
          </p:blipFill>
          <p:spPr>
            <a:xfrm>
              <a:off x="1015920" y="5880240"/>
              <a:ext cx="420120" cy="4680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982" name=""/>
            <p:cNvSpPr/>
            <p:nvPr/>
          </p:nvSpPr>
          <p:spPr>
            <a:xfrm>
              <a:off x="2028240" y="6200280"/>
              <a:ext cx="136800" cy="114480"/>
            </a:xfrm>
            <a:custGeom>
              <a:avLst/>
              <a:gdLst/>
              <a:ahLst/>
              <a:rect l="l" t="t" r="r" b="b"/>
              <a:pathLst>
                <a:path w="3312" h="3202">
                  <a:moveTo>
                    <a:pt x="397" y="1151"/>
                  </a:moveTo>
                  <a:lnTo>
                    <a:pt x="413" y="1141"/>
                  </a:lnTo>
                  <a:lnTo>
                    <a:pt x="457" y="1113"/>
                  </a:lnTo>
                  <a:lnTo>
                    <a:pt x="528" y="1071"/>
                  </a:lnTo>
                  <a:lnTo>
                    <a:pt x="620" y="1019"/>
                  </a:lnTo>
                  <a:lnTo>
                    <a:pt x="672" y="990"/>
                  </a:lnTo>
                  <a:lnTo>
                    <a:pt x="729" y="960"/>
                  </a:lnTo>
                  <a:lnTo>
                    <a:pt x="790" y="928"/>
                  </a:lnTo>
                  <a:lnTo>
                    <a:pt x="854" y="897"/>
                  </a:lnTo>
                  <a:lnTo>
                    <a:pt x="920" y="866"/>
                  </a:lnTo>
                  <a:lnTo>
                    <a:pt x="988" y="835"/>
                  </a:lnTo>
                  <a:lnTo>
                    <a:pt x="1059" y="806"/>
                  </a:lnTo>
                  <a:lnTo>
                    <a:pt x="1131" y="777"/>
                  </a:lnTo>
                  <a:lnTo>
                    <a:pt x="1203" y="751"/>
                  </a:lnTo>
                  <a:lnTo>
                    <a:pt x="1277" y="727"/>
                  </a:lnTo>
                  <a:lnTo>
                    <a:pt x="1349" y="707"/>
                  </a:lnTo>
                  <a:lnTo>
                    <a:pt x="1422" y="689"/>
                  </a:lnTo>
                  <a:lnTo>
                    <a:pt x="1494" y="675"/>
                  </a:lnTo>
                  <a:lnTo>
                    <a:pt x="1564" y="666"/>
                  </a:lnTo>
                  <a:lnTo>
                    <a:pt x="1632" y="661"/>
                  </a:lnTo>
                  <a:lnTo>
                    <a:pt x="1698" y="661"/>
                  </a:lnTo>
                  <a:lnTo>
                    <a:pt x="1761" y="667"/>
                  </a:lnTo>
                  <a:lnTo>
                    <a:pt x="1821" y="678"/>
                  </a:lnTo>
                  <a:lnTo>
                    <a:pt x="1877" y="697"/>
                  </a:lnTo>
                  <a:lnTo>
                    <a:pt x="1929" y="722"/>
                  </a:lnTo>
                  <a:lnTo>
                    <a:pt x="1977" y="754"/>
                  </a:lnTo>
                  <a:lnTo>
                    <a:pt x="2020" y="796"/>
                  </a:lnTo>
                  <a:lnTo>
                    <a:pt x="2057" y="844"/>
                  </a:lnTo>
                  <a:lnTo>
                    <a:pt x="2088" y="901"/>
                  </a:lnTo>
                  <a:lnTo>
                    <a:pt x="1818" y="2403"/>
                  </a:lnTo>
                  <a:lnTo>
                    <a:pt x="1811" y="2408"/>
                  </a:lnTo>
                  <a:lnTo>
                    <a:pt x="1793" y="2423"/>
                  </a:lnTo>
                  <a:lnTo>
                    <a:pt x="1763" y="2443"/>
                  </a:lnTo>
                  <a:lnTo>
                    <a:pt x="1723" y="2467"/>
                  </a:lnTo>
                  <a:lnTo>
                    <a:pt x="1701" y="2481"/>
                  </a:lnTo>
                  <a:lnTo>
                    <a:pt x="1676" y="2495"/>
                  </a:lnTo>
                  <a:lnTo>
                    <a:pt x="1650" y="2509"/>
                  </a:lnTo>
                  <a:lnTo>
                    <a:pt x="1622" y="2523"/>
                  </a:lnTo>
                  <a:lnTo>
                    <a:pt x="1593" y="2537"/>
                  </a:lnTo>
                  <a:lnTo>
                    <a:pt x="1563" y="2551"/>
                  </a:lnTo>
                  <a:lnTo>
                    <a:pt x="1532" y="2564"/>
                  </a:lnTo>
                  <a:lnTo>
                    <a:pt x="1500" y="2576"/>
                  </a:lnTo>
                  <a:lnTo>
                    <a:pt x="1466" y="2588"/>
                  </a:lnTo>
                  <a:lnTo>
                    <a:pt x="1433" y="2598"/>
                  </a:lnTo>
                  <a:lnTo>
                    <a:pt x="1399" y="2605"/>
                  </a:lnTo>
                  <a:lnTo>
                    <a:pt x="1365" y="2612"/>
                  </a:lnTo>
                  <a:lnTo>
                    <a:pt x="1331" y="2616"/>
                  </a:lnTo>
                  <a:lnTo>
                    <a:pt x="1297" y="2617"/>
                  </a:lnTo>
                  <a:lnTo>
                    <a:pt x="1264" y="2616"/>
                  </a:lnTo>
                  <a:lnTo>
                    <a:pt x="1230" y="2613"/>
                  </a:lnTo>
                  <a:lnTo>
                    <a:pt x="1197" y="2606"/>
                  </a:lnTo>
                  <a:lnTo>
                    <a:pt x="1166" y="2596"/>
                  </a:lnTo>
                  <a:lnTo>
                    <a:pt x="1135" y="2582"/>
                  </a:lnTo>
                  <a:lnTo>
                    <a:pt x="1106" y="2565"/>
                  </a:lnTo>
                  <a:lnTo>
                    <a:pt x="1078" y="2544"/>
                  </a:lnTo>
                  <a:lnTo>
                    <a:pt x="1051" y="2519"/>
                  </a:lnTo>
                  <a:lnTo>
                    <a:pt x="1026" y="2489"/>
                  </a:lnTo>
                  <a:lnTo>
                    <a:pt x="1003" y="2455"/>
                  </a:lnTo>
                  <a:lnTo>
                    <a:pt x="1001" y="2447"/>
                  </a:lnTo>
                  <a:lnTo>
                    <a:pt x="994" y="2423"/>
                  </a:lnTo>
                  <a:lnTo>
                    <a:pt x="991" y="2404"/>
                  </a:lnTo>
                  <a:lnTo>
                    <a:pt x="987" y="2383"/>
                  </a:lnTo>
                  <a:lnTo>
                    <a:pt x="984" y="2359"/>
                  </a:lnTo>
                  <a:lnTo>
                    <a:pt x="982" y="2332"/>
                  </a:lnTo>
                  <a:lnTo>
                    <a:pt x="981" y="2303"/>
                  </a:lnTo>
                  <a:lnTo>
                    <a:pt x="981" y="2271"/>
                  </a:lnTo>
                  <a:lnTo>
                    <a:pt x="982" y="2235"/>
                  </a:lnTo>
                  <a:lnTo>
                    <a:pt x="985" y="2199"/>
                  </a:lnTo>
                  <a:lnTo>
                    <a:pt x="990" y="2160"/>
                  </a:lnTo>
                  <a:lnTo>
                    <a:pt x="998" y="2120"/>
                  </a:lnTo>
                  <a:lnTo>
                    <a:pt x="1009" y="2078"/>
                  </a:lnTo>
                  <a:lnTo>
                    <a:pt x="1022" y="2035"/>
                  </a:lnTo>
                  <a:lnTo>
                    <a:pt x="1038" y="1991"/>
                  </a:lnTo>
                  <a:lnTo>
                    <a:pt x="1058" y="1947"/>
                  </a:lnTo>
                  <a:lnTo>
                    <a:pt x="1082" y="1900"/>
                  </a:lnTo>
                  <a:lnTo>
                    <a:pt x="1110" y="1855"/>
                  </a:lnTo>
                  <a:lnTo>
                    <a:pt x="1142" y="1809"/>
                  </a:lnTo>
                  <a:lnTo>
                    <a:pt x="1178" y="1762"/>
                  </a:lnTo>
                  <a:lnTo>
                    <a:pt x="1220" y="1716"/>
                  </a:lnTo>
                  <a:lnTo>
                    <a:pt x="1268" y="1671"/>
                  </a:lnTo>
                  <a:lnTo>
                    <a:pt x="1320" y="1626"/>
                  </a:lnTo>
                  <a:lnTo>
                    <a:pt x="1379" y="1582"/>
                  </a:lnTo>
                  <a:lnTo>
                    <a:pt x="1443" y="1539"/>
                  </a:lnTo>
                  <a:lnTo>
                    <a:pt x="1515" y="1497"/>
                  </a:lnTo>
                  <a:lnTo>
                    <a:pt x="1592" y="1457"/>
                  </a:lnTo>
                  <a:lnTo>
                    <a:pt x="1677" y="1418"/>
                  </a:lnTo>
                  <a:lnTo>
                    <a:pt x="1769" y="1381"/>
                  </a:lnTo>
                  <a:lnTo>
                    <a:pt x="1869" y="1347"/>
                  </a:lnTo>
                  <a:lnTo>
                    <a:pt x="1850" y="1345"/>
                  </a:lnTo>
                  <a:lnTo>
                    <a:pt x="1796" y="1341"/>
                  </a:lnTo>
                  <a:lnTo>
                    <a:pt x="1758" y="1339"/>
                  </a:lnTo>
                  <a:lnTo>
                    <a:pt x="1712" y="1337"/>
                  </a:lnTo>
                  <a:lnTo>
                    <a:pt x="1660" y="1336"/>
                  </a:lnTo>
                  <a:lnTo>
                    <a:pt x="1603" y="1337"/>
                  </a:lnTo>
                  <a:lnTo>
                    <a:pt x="1541" y="1339"/>
                  </a:lnTo>
                  <a:lnTo>
                    <a:pt x="1473" y="1342"/>
                  </a:lnTo>
                  <a:lnTo>
                    <a:pt x="1401" y="1348"/>
                  </a:lnTo>
                  <a:lnTo>
                    <a:pt x="1327" y="1356"/>
                  </a:lnTo>
                  <a:lnTo>
                    <a:pt x="1250" y="1367"/>
                  </a:lnTo>
                  <a:lnTo>
                    <a:pt x="1169" y="1381"/>
                  </a:lnTo>
                  <a:lnTo>
                    <a:pt x="1088" y="1398"/>
                  </a:lnTo>
                  <a:lnTo>
                    <a:pt x="1005" y="1419"/>
                  </a:lnTo>
                  <a:lnTo>
                    <a:pt x="921" y="1445"/>
                  </a:lnTo>
                  <a:lnTo>
                    <a:pt x="838" y="1475"/>
                  </a:lnTo>
                  <a:lnTo>
                    <a:pt x="756" y="1509"/>
                  </a:lnTo>
                  <a:lnTo>
                    <a:pt x="674" y="1548"/>
                  </a:lnTo>
                  <a:lnTo>
                    <a:pt x="594" y="1593"/>
                  </a:lnTo>
                  <a:lnTo>
                    <a:pt x="517" y="1644"/>
                  </a:lnTo>
                  <a:lnTo>
                    <a:pt x="442" y="1701"/>
                  </a:lnTo>
                  <a:lnTo>
                    <a:pt x="371" y="1763"/>
                  </a:lnTo>
                  <a:lnTo>
                    <a:pt x="305" y="1834"/>
                  </a:lnTo>
                  <a:lnTo>
                    <a:pt x="242" y="1911"/>
                  </a:lnTo>
                  <a:lnTo>
                    <a:pt x="185" y="1996"/>
                  </a:lnTo>
                  <a:lnTo>
                    <a:pt x="134" y="2087"/>
                  </a:lnTo>
                  <a:lnTo>
                    <a:pt x="90" y="2188"/>
                  </a:lnTo>
                  <a:lnTo>
                    <a:pt x="53" y="2297"/>
                  </a:lnTo>
                  <a:lnTo>
                    <a:pt x="23" y="2413"/>
                  </a:lnTo>
                  <a:lnTo>
                    <a:pt x="0" y="2540"/>
                  </a:lnTo>
                  <a:lnTo>
                    <a:pt x="0" y="2553"/>
                  </a:lnTo>
                  <a:lnTo>
                    <a:pt x="2" y="2591"/>
                  </a:lnTo>
                  <a:lnTo>
                    <a:pt x="5" y="2617"/>
                  </a:lnTo>
                  <a:lnTo>
                    <a:pt x="9" y="2646"/>
                  </a:lnTo>
                  <a:lnTo>
                    <a:pt x="16" y="2680"/>
                  </a:lnTo>
                  <a:lnTo>
                    <a:pt x="24" y="2716"/>
                  </a:lnTo>
                  <a:lnTo>
                    <a:pt x="34" y="2755"/>
                  </a:lnTo>
                  <a:lnTo>
                    <a:pt x="47" y="2795"/>
                  </a:lnTo>
                  <a:lnTo>
                    <a:pt x="64" y="2836"/>
                  </a:lnTo>
                  <a:lnTo>
                    <a:pt x="84" y="2878"/>
                  </a:lnTo>
                  <a:lnTo>
                    <a:pt x="108" y="2921"/>
                  </a:lnTo>
                  <a:lnTo>
                    <a:pt x="136" y="2961"/>
                  </a:lnTo>
                  <a:lnTo>
                    <a:pt x="169" y="3001"/>
                  </a:lnTo>
                  <a:lnTo>
                    <a:pt x="206" y="3039"/>
                  </a:lnTo>
                  <a:lnTo>
                    <a:pt x="249" y="3074"/>
                  </a:lnTo>
                  <a:lnTo>
                    <a:pt x="298" y="3107"/>
                  </a:lnTo>
                  <a:lnTo>
                    <a:pt x="352" y="3135"/>
                  </a:lnTo>
                  <a:lnTo>
                    <a:pt x="413" y="3160"/>
                  </a:lnTo>
                  <a:lnTo>
                    <a:pt x="479" y="3179"/>
                  </a:lnTo>
                  <a:lnTo>
                    <a:pt x="554" y="3193"/>
                  </a:lnTo>
                  <a:lnTo>
                    <a:pt x="635" y="3201"/>
                  </a:lnTo>
                  <a:lnTo>
                    <a:pt x="724" y="3202"/>
                  </a:lnTo>
                  <a:lnTo>
                    <a:pt x="821" y="3196"/>
                  </a:lnTo>
                  <a:lnTo>
                    <a:pt x="926" y="3182"/>
                  </a:lnTo>
                  <a:lnTo>
                    <a:pt x="1040" y="3159"/>
                  </a:lnTo>
                  <a:lnTo>
                    <a:pt x="1162" y="3128"/>
                  </a:lnTo>
                  <a:lnTo>
                    <a:pt x="1295" y="3087"/>
                  </a:lnTo>
                  <a:lnTo>
                    <a:pt x="1436" y="3035"/>
                  </a:lnTo>
                  <a:lnTo>
                    <a:pt x="1588" y="2972"/>
                  </a:lnTo>
                  <a:lnTo>
                    <a:pt x="1750" y="2898"/>
                  </a:lnTo>
                  <a:lnTo>
                    <a:pt x="1753" y="2905"/>
                  </a:lnTo>
                  <a:lnTo>
                    <a:pt x="1762" y="2925"/>
                  </a:lnTo>
                  <a:lnTo>
                    <a:pt x="1769" y="2939"/>
                  </a:lnTo>
                  <a:lnTo>
                    <a:pt x="1779" y="2954"/>
                  </a:lnTo>
                  <a:lnTo>
                    <a:pt x="1790" y="2971"/>
                  </a:lnTo>
                  <a:lnTo>
                    <a:pt x="1804" y="2990"/>
                  </a:lnTo>
                  <a:lnTo>
                    <a:pt x="1820" y="3010"/>
                  </a:lnTo>
                  <a:lnTo>
                    <a:pt x="1839" y="3030"/>
                  </a:lnTo>
                  <a:lnTo>
                    <a:pt x="1860" y="3050"/>
                  </a:lnTo>
                  <a:lnTo>
                    <a:pt x="1885" y="3070"/>
                  </a:lnTo>
                  <a:lnTo>
                    <a:pt x="1912" y="3092"/>
                  </a:lnTo>
                  <a:lnTo>
                    <a:pt x="1943" y="3111"/>
                  </a:lnTo>
                  <a:lnTo>
                    <a:pt x="1977" y="3129"/>
                  </a:lnTo>
                  <a:lnTo>
                    <a:pt x="2016" y="3146"/>
                  </a:lnTo>
                  <a:lnTo>
                    <a:pt x="2057" y="3161"/>
                  </a:lnTo>
                  <a:lnTo>
                    <a:pt x="2101" y="3173"/>
                  </a:lnTo>
                  <a:lnTo>
                    <a:pt x="2150" y="3184"/>
                  </a:lnTo>
                  <a:lnTo>
                    <a:pt x="2203" y="3191"/>
                  </a:lnTo>
                  <a:lnTo>
                    <a:pt x="2261" y="3196"/>
                  </a:lnTo>
                  <a:lnTo>
                    <a:pt x="2322" y="3196"/>
                  </a:lnTo>
                  <a:lnTo>
                    <a:pt x="2388" y="3193"/>
                  </a:lnTo>
                  <a:lnTo>
                    <a:pt x="2459" y="3186"/>
                  </a:lnTo>
                  <a:lnTo>
                    <a:pt x="2535" y="3174"/>
                  </a:lnTo>
                  <a:lnTo>
                    <a:pt x="2615" y="3157"/>
                  </a:lnTo>
                  <a:lnTo>
                    <a:pt x="2700" y="3135"/>
                  </a:lnTo>
                  <a:lnTo>
                    <a:pt x="2792" y="3107"/>
                  </a:lnTo>
                  <a:lnTo>
                    <a:pt x="2888" y="3073"/>
                  </a:lnTo>
                  <a:lnTo>
                    <a:pt x="2990" y="3033"/>
                  </a:lnTo>
                  <a:lnTo>
                    <a:pt x="3097" y="2986"/>
                  </a:lnTo>
                  <a:lnTo>
                    <a:pt x="3210" y="2933"/>
                  </a:lnTo>
                  <a:lnTo>
                    <a:pt x="3312" y="2403"/>
                  </a:lnTo>
                  <a:lnTo>
                    <a:pt x="3295" y="2413"/>
                  </a:lnTo>
                  <a:lnTo>
                    <a:pt x="3247" y="2438"/>
                  </a:lnTo>
                  <a:lnTo>
                    <a:pt x="3213" y="2453"/>
                  </a:lnTo>
                  <a:lnTo>
                    <a:pt x="3177" y="2468"/>
                  </a:lnTo>
                  <a:lnTo>
                    <a:pt x="3157" y="2475"/>
                  </a:lnTo>
                  <a:lnTo>
                    <a:pt x="3136" y="2483"/>
                  </a:lnTo>
                  <a:lnTo>
                    <a:pt x="3115" y="2489"/>
                  </a:lnTo>
                  <a:lnTo>
                    <a:pt x="3094" y="2496"/>
                  </a:lnTo>
                  <a:lnTo>
                    <a:pt x="3072" y="2501"/>
                  </a:lnTo>
                  <a:lnTo>
                    <a:pt x="3049" y="2506"/>
                  </a:lnTo>
                  <a:lnTo>
                    <a:pt x="3027" y="2510"/>
                  </a:lnTo>
                  <a:lnTo>
                    <a:pt x="3005" y="2513"/>
                  </a:lnTo>
                  <a:lnTo>
                    <a:pt x="2983" y="2515"/>
                  </a:lnTo>
                  <a:lnTo>
                    <a:pt x="2960" y="2515"/>
                  </a:lnTo>
                  <a:lnTo>
                    <a:pt x="2939" y="2514"/>
                  </a:lnTo>
                  <a:lnTo>
                    <a:pt x="2918" y="2512"/>
                  </a:lnTo>
                  <a:lnTo>
                    <a:pt x="2898" y="2508"/>
                  </a:lnTo>
                  <a:lnTo>
                    <a:pt x="2878" y="2502"/>
                  </a:lnTo>
                  <a:lnTo>
                    <a:pt x="2860" y="2494"/>
                  </a:lnTo>
                  <a:lnTo>
                    <a:pt x="2842" y="2484"/>
                  </a:lnTo>
                  <a:lnTo>
                    <a:pt x="2826" y="2472"/>
                  </a:lnTo>
                  <a:lnTo>
                    <a:pt x="2811" y="2458"/>
                  </a:lnTo>
                  <a:lnTo>
                    <a:pt x="2798" y="2441"/>
                  </a:lnTo>
                  <a:lnTo>
                    <a:pt x="2786" y="2420"/>
                  </a:lnTo>
                  <a:lnTo>
                    <a:pt x="3052" y="778"/>
                  </a:lnTo>
                  <a:lnTo>
                    <a:pt x="3055" y="771"/>
                  </a:lnTo>
                  <a:lnTo>
                    <a:pt x="3062" y="749"/>
                  </a:lnTo>
                  <a:lnTo>
                    <a:pt x="3066" y="734"/>
                  </a:lnTo>
                  <a:lnTo>
                    <a:pt x="3070" y="715"/>
                  </a:lnTo>
                  <a:lnTo>
                    <a:pt x="3075" y="694"/>
                  </a:lnTo>
                  <a:lnTo>
                    <a:pt x="3079" y="671"/>
                  </a:lnTo>
                  <a:lnTo>
                    <a:pt x="3082" y="646"/>
                  </a:lnTo>
                  <a:lnTo>
                    <a:pt x="3085" y="617"/>
                  </a:lnTo>
                  <a:lnTo>
                    <a:pt x="3086" y="588"/>
                  </a:lnTo>
                  <a:lnTo>
                    <a:pt x="3087" y="558"/>
                  </a:lnTo>
                  <a:lnTo>
                    <a:pt x="3085" y="526"/>
                  </a:lnTo>
                  <a:lnTo>
                    <a:pt x="3081" y="494"/>
                  </a:lnTo>
                  <a:lnTo>
                    <a:pt x="3076" y="459"/>
                  </a:lnTo>
                  <a:lnTo>
                    <a:pt x="3067" y="425"/>
                  </a:lnTo>
                  <a:lnTo>
                    <a:pt x="3056" y="391"/>
                  </a:lnTo>
                  <a:lnTo>
                    <a:pt x="3043" y="357"/>
                  </a:lnTo>
                  <a:lnTo>
                    <a:pt x="3025" y="323"/>
                  </a:lnTo>
                  <a:lnTo>
                    <a:pt x="3004" y="289"/>
                  </a:lnTo>
                  <a:lnTo>
                    <a:pt x="2980" y="256"/>
                  </a:lnTo>
                  <a:lnTo>
                    <a:pt x="2950" y="224"/>
                  </a:lnTo>
                  <a:lnTo>
                    <a:pt x="2917" y="193"/>
                  </a:lnTo>
                  <a:lnTo>
                    <a:pt x="2880" y="163"/>
                  </a:lnTo>
                  <a:lnTo>
                    <a:pt x="2837" y="135"/>
                  </a:lnTo>
                  <a:lnTo>
                    <a:pt x="2789" y="107"/>
                  </a:lnTo>
                  <a:lnTo>
                    <a:pt x="2736" y="83"/>
                  </a:lnTo>
                  <a:lnTo>
                    <a:pt x="2676" y="61"/>
                  </a:lnTo>
                  <a:lnTo>
                    <a:pt x="2612" y="42"/>
                  </a:lnTo>
                  <a:lnTo>
                    <a:pt x="2541" y="25"/>
                  </a:lnTo>
                  <a:lnTo>
                    <a:pt x="2462" y="11"/>
                  </a:lnTo>
                  <a:lnTo>
                    <a:pt x="2378" y="0"/>
                  </a:lnTo>
                  <a:lnTo>
                    <a:pt x="2329" y="2"/>
                  </a:lnTo>
                  <a:lnTo>
                    <a:pt x="2194" y="11"/>
                  </a:lnTo>
                  <a:lnTo>
                    <a:pt x="2101" y="20"/>
                  </a:lnTo>
                  <a:lnTo>
                    <a:pt x="1992" y="31"/>
                  </a:lnTo>
                  <a:lnTo>
                    <a:pt x="1932" y="37"/>
                  </a:lnTo>
                  <a:lnTo>
                    <a:pt x="1870" y="45"/>
                  </a:lnTo>
                  <a:lnTo>
                    <a:pt x="1806" y="53"/>
                  </a:lnTo>
                  <a:lnTo>
                    <a:pt x="1738" y="63"/>
                  </a:lnTo>
                  <a:lnTo>
                    <a:pt x="1669" y="73"/>
                  </a:lnTo>
                  <a:lnTo>
                    <a:pt x="1599" y="85"/>
                  </a:lnTo>
                  <a:lnTo>
                    <a:pt x="1527" y="98"/>
                  </a:lnTo>
                  <a:lnTo>
                    <a:pt x="1453" y="112"/>
                  </a:lnTo>
                  <a:lnTo>
                    <a:pt x="1379" y="127"/>
                  </a:lnTo>
                  <a:lnTo>
                    <a:pt x="1304" y="144"/>
                  </a:lnTo>
                  <a:lnTo>
                    <a:pt x="1228" y="162"/>
                  </a:lnTo>
                  <a:lnTo>
                    <a:pt x="1152" y="181"/>
                  </a:lnTo>
                  <a:lnTo>
                    <a:pt x="1077" y="202"/>
                  </a:lnTo>
                  <a:lnTo>
                    <a:pt x="1003" y="224"/>
                  </a:lnTo>
                  <a:lnTo>
                    <a:pt x="928" y="248"/>
                  </a:lnTo>
                  <a:lnTo>
                    <a:pt x="855" y="273"/>
                  </a:lnTo>
                  <a:lnTo>
                    <a:pt x="783" y="301"/>
                  </a:lnTo>
                  <a:lnTo>
                    <a:pt x="712" y="329"/>
                  </a:lnTo>
                  <a:lnTo>
                    <a:pt x="644" y="360"/>
                  </a:lnTo>
                  <a:lnTo>
                    <a:pt x="578" y="392"/>
                  </a:lnTo>
                  <a:lnTo>
                    <a:pt x="476" y="903"/>
                  </a:lnTo>
                  <a:lnTo>
                    <a:pt x="397" y="1151"/>
                  </a:lnTo>
                  <a:close/>
                </a:path>
              </a:pathLst>
            </a:custGeom>
            <a:solidFill>
              <a:srgbClr val="3366cc"/>
            </a:solidFill>
            <a:ln w="936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83" name=""/>
            <p:cNvSpPr/>
            <p:nvPr/>
          </p:nvSpPr>
          <p:spPr>
            <a:xfrm>
              <a:off x="2028240" y="6200280"/>
              <a:ext cx="136800" cy="114480"/>
            </a:xfrm>
            <a:custGeom>
              <a:avLst/>
              <a:gdLst/>
              <a:ahLst/>
              <a:rect l="l" t="t" r="r" b="b"/>
              <a:pathLst>
                <a:path w="3312" h="3202">
                  <a:moveTo>
                    <a:pt x="397" y="1151"/>
                  </a:moveTo>
                  <a:lnTo>
                    <a:pt x="413" y="1141"/>
                  </a:lnTo>
                  <a:lnTo>
                    <a:pt x="457" y="1113"/>
                  </a:lnTo>
                  <a:lnTo>
                    <a:pt x="528" y="1071"/>
                  </a:lnTo>
                  <a:lnTo>
                    <a:pt x="620" y="1019"/>
                  </a:lnTo>
                  <a:lnTo>
                    <a:pt x="672" y="990"/>
                  </a:lnTo>
                  <a:lnTo>
                    <a:pt x="729" y="960"/>
                  </a:lnTo>
                  <a:lnTo>
                    <a:pt x="790" y="928"/>
                  </a:lnTo>
                  <a:lnTo>
                    <a:pt x="854" y="897"/>
                  </a:lnTo>
                  <a:lnTo>
                    <a:pt x="920" y="866"/>
                  </a:lnTo>
                  <a:lnTo>
                    <a:pt x="988" y="835"/>
                  </a:lnTo>
                  <a:lnTo>
                    <a:pt x="1059" y="806"/>
                  </a:lnTo>
                  <a:lnTo>
                    <a:pt x="1131" y="777"/>
                  </a:lnTo>
                  <a:lnTo>
                    <a:pt x="1203" y="751"/>
                  </a:lnTo>
                  <a:lnTo>
                    <a:pt x="1277" y="727"/>
                  </a:lnTo>
                  <a:lnTo>
                    <a:pt x="1349" y="707"/>
                  </a:lnTo>
                  <a:lnTo>
                    <a:pt x="1422" y="689"/>
                  </a:lnTo>
                  <a:lnTo>
                    <a:pt x="1494" y="675"/>
                  </a:lnTo>
                  <a:lnTo>
                    <a:pt x="1564" y="666"/>
                  </a:lnTo>
                  <a:lnTo>
                    <a:pt x="1632" y="661"/>
                  </a:lnTo>
                  <a:lnTo>
                    <a:pt x="1698" y="661"/>
                  </a:lnTo>
                  <a:lnTo>
                    <a:pt x="1761" y="667"/>
                  </a:lnTo>
                  <a:lnTo>
                    <a:pt x="1821" y="678"/>
                  </a:lnTo>
                  <a:lnTo>
                    <a:pt x="1877" y="697"/>
                  </a:lnTo>
                  <a:lnTo>
                    <a:pt x="1929" y="722"/>
                  </a:lnTo>
                  <a:lnTo>
                    <a:pt x="1977" y="754"/>
                  </a:lnTo>
                  <a:lnTo>
                    <a:pt x="2020" y="796"/>
                  </a:lnTo>
                  <a:lnTo>
                    <a:pt x="2057" y="844"/>
                  </a:lnTo>
                  <a:lnTo>
                    <a:pt x="2088" y="901"/>
                  </a:lnTo>
                  <a:lnTo>
                    <a:pt x="1818" y="2403"/>
                  </a:lnTo>
                  <a:lnTo>
                    <a:pt x="1811" y="2408"/>
                  </a:lnTo>
                  <a:lnTo>
                    <a:pt x="1793" y="2423"/>
                  </a:lnTo>
                  <a:lnTo>
                    <a:pt x="1763" y="2443"/>
                  </a:lnTo>
                  <a:lnTo>
                    <a:pt x="1723" y="2467"/>
                  </a:lnTo>
                  <a:lnTo>
                    <a:pt x="1701" y="2481"/>
                  </a:lnTo>
                  <a:lnTo>
                    <a:pt x="1676" y="2495"/>
                  </a:lnTo>
                  <a:lnTo>
                    <a:pt x="1650" y="2509"/>
                  </a:lnTo>
                  <a:lnTo>
                    <a:pt x="1622" y="2523"/>
                  </a:lnTo>
                  <a:lnTo>
                    <a:pt x="1593" y="2537"/>
                  </a:lnTo>
                  <a:lnTo>
                    <a:pt x="1563" y="2551"/>
                  </a:lnTo>
                  <a:lnTo>
                    <a:pt x="1532" y="2564"/>
                  </a:lnTo>
                  <a:lnTo>
                    <a:pt x="1500" y="2576"/>
                  </a:lnTo>
                  <a:lnTo>
                    <a:pt x="1466" y="2588"/>
                  </a:lnTo>
                  <a:lnTo>
                    <a:pt x="1433" y="2598"/>
                  </a:lnTo>
                  <a:lnTo>
                    <a:pt x="1399" y="2605"/>
                  </a:lnTo>
                  <a:lnTo>
                    <a:pt x="1365" y="2612"/>
                  </a:lnTo>
                  <a:lnTo>
                    <a:pt x="1331" y="2616"/>
                  </a:lnTo>
                  <a:lnTo>
                    <a:pt x="1297" y="2617"/>
                  </a:lnTo>
                  <a:lnTo>
                    <a:pt x="1264" y="2616"/>
                  </a:lnTo>
                  <a:lnTo>
                    <a:pt x="1230" y="2613"/>
                  </a:lnTo>
                  <a:lnTo>
                    <a:pt x="1197" y="2606"/>
                  </a:lnTo>
                  <a:lnTo>
                    <a:pt x="1166" y="2596"/>
                  </a:lnTo>
                  <a:lnTo>
                    <a:pt x="1135" y="2582"/>
                  </a:lnTo>
                  <a:lnTo>
                    <a:pt x="1106" y="2565"/>
                  </a:lnTo>
                  <a:lnTo>
                    <a:pt x="1078" y="2544"/>
                  </a:lnTo>
                  <a:lnTo>
                    <a:pt x="1051" y="2519"/>
                  </a:lnTo>
                  <a:lnTo>
                    <a:pt x="1026" y="2489"/>
                  </a:lnTo>
                  <a:lnTo>
                    <a:pt x="1003" y="2455"/>
                  </a:lnTo>
                  <a:lnTo>
                    <a:pt x="1001" y="2447"/>
                  </a:lnTo>
                  <a:lnTo>
                    <a:pt x="994" y="2423"/>
                  </a:lnTo>
                  <a:lnTo>
                    <a:pt x="991" y="2404"/>
                  </a:lnTo>
                  <a:lnTo>
                    <a:pt x="987" y="2383"/>
                  </a:lnTo>
                  <a:lnTo>
                    <a:pt x="984" y="2359"/>
                  </a:lnTo>
                  <a:lnTo>
                    <a:pt x="982" y="2332"/>
                  </a:lnTo>
                  <a:lnTo>
                    <a:pt x="981" y="2303"/>
                  </a:lnTo>
                  <a:lnTo>
                    <a:pt x="981" y="2271"/>
                  </a:lnTo>
                  <a:lnTo>
                    <a:pt x="982" y="2235"/>
                  </a:lnTo>
                  <a:lnTo>
                    <a:pt x="985" y="2199"/>
                  </a:lnTo>
                  <a:lnTo>
                    <a:pt x="990" y="2160"/>
                  </a:lnTo>
                  <a:lnTo>
                    <a:pt x="998" y="2120"/>
                  </a:lnTo>
                  <a:lnTo>
                    <a:pt x="1009" y="2078"/>
                  </a:lnTo>
                  <a:lnTo>
                    <a:pt x="1022" y="2035"/>
                  </a:lnTo>
                  <a:lnTo>
                    <a:pt x="1038" y="1991"/>
                  </a:lnTo>
                  <a:lnTo>
                    <a:pt x="1058" y="1947"/>
                  </a:lnTo>
                  <a:lnTo>
                    <a:pt x="1082" y="1900"/>
                  </a:lnTo>
                  <a:lnTo>
                    <a:pt x="1110" y="1855"/>
                  </a:lnTo>
                  <a:lnTo>
                    <a:pt x="1142" y="1809"/>
                  </a:lnTo>
                  <a:lnTo>
                    <a:pt x="1178" y="1762"/>
                  </a:lnTo>
                  <a:lnTo>
                    <a:pt x="1220" y="1716"/>
                  </a:lnTo>
                  <a:lnTo>
                    <a:pt x="1268" y="1671"/>
                  </a:lnTo>
                  <a:lnTo>
                    <a:pt x="1320" y="1626"/>
                  </a:lnTo>
                  <a:lnTo>
                    <a:pt x="1379" y="1582"/>
                  </a:lnTo>
                  <a:lnTo>
                    <a:pt x="1443" y="1539"/>
                  </a:lnTo>
                  <a:lnTo>
                    <a:pt x="1515" y="1497"/>
                  </a:lnTo>
                  <a:lnTo>
                    <a:pt x="1592" y="1457"/>
                  </a:lnTo>
                  <a:lnTo>
                    <a:pt x="1677" y="1418"/>
                  </a:lnTo>
                  <a:lnTo>
                    <a:pt x="1769" y="1381"/>
                  </a:lnTo>
                  <a:lnTo>
                    <a:pt x="1869" y="1347"/>
                  </a:lnTo>
                  <a:lnTo>
                    <a:pt x="1850" y="1345"/>
                  </a:lnTo>
                  <a:lnTo>
                    <a:pt x="1796" y="1341"/>
                  </a:lnTo>
                  <a:lnTo>
                    <a:pt x="1758" y="1339"/>
                  </a:lnTo>
                  <a:lnTo>
                    <a:pt x="1712" y="1337"/>
                  </a:lnTo>
                  <a:lnTo>
                    <a:pt x="1660" y="1336"/>
                  </a:lnTo>
                  <a:lnTo>
                    <a:pt x="1603" y="1337"/>
                  </a:lnTo>
                  <a:lnTo>
                    <a:pt x="1541" y="1339"/>
                  </a:lnTo>
                  <a:lnTo>
                    <a:pt x="1473" y="1342"/>
                  </a:lnTo>
                  <a:lnTo>
                    <a:pt x="1401" y="1348"/>
                  </a:lnTo>
                  <a:lnTo>
                    <a:pt x="1327" y="1356"/>
                  </a:lnTo>
                  <a:lnTo>
                    <a:pt x="1250" y="1367"/>
                  </a:lnTo>
                  <a:lnTo>
                    <a:pt x="1169" y="1381"/>
                  </a:lnTo>
                  <a:lnTo>
                    <a:pt x="1088" y="1398"/>
                  </a:lnTo>
                  <a:lnTo>
                    <a:pt x="1005" y="1419"/>
                  </a:lnTo>
                  <a:lnTo>
                    <a:pt x="921" y="1445"/>
                  </a:lnTo>
                  <a:lnTo>
                    <a:pt x="838" y="1475"/>
                  </a:lnTo>
                  <a:lnTo>
                    <a:pt x="756" y="1509"/>
                  </a:lnTo>
                  <a:lnTo>
                    <a:pt x="674" y="1548"/>
                  </a:lnTo>
                  <a:lnTo>
                    <a:pt x="594" y="1593"/>
                  </a:lnTo>
                  <a:lnTo>
                    <a:pt x="517" y="1644"/>
                  </a:lnTo>
                  <a:lnTo>
                    <a:pt x="442" y="1701"/>
                  </a:lnTo>
                  <a:lnTo>
                    <a:pt x="371" y="1763"/>
                  </a:lnTo>
                  <a:lnTo>
                    <a:pt x="305" y="1834"/>
                  </a:lnTo>
                  <a:lnTo>
                    <a:pt x="242" y="1911"/>
                  </a:lnTo>
                  <a:lnTo>
                    <a:pt x="185" y="1996"/>
                  </a:lnTo>
                  <a:lnTo>
                    <a:pt x="134" y="2087"/>
                  </a:lnTo>
                  <a:lnTo>
                    <a:pt x="90" y="2188"/>
                  </a:lnTo>
                  <a:lnTo>
                    <a:pt x="53" y="2297"/>
                  </a:lnTo>
                  <a:lnTo>
                    <a:pt x="23" y="2413"/>
                  </a:lnTo>
                  <a:lnTo>
                    <a:pt x="0" y="2540"/>
                  </a:lnTo>
                  <a:lnTo>
                    <a:pt x="0" y="2553"/>
                  </a:lnTo>
                  <a:lnTo>
                    <a:pt x="2" y="2591"/>
                  </a:lnTo>
                  <a:lnTo>
                    <a:pt x="5" y="2617"/>
                  </a:lnTo>
                  <a:lnTo>
                    <a:pt x="9" y="2646"/>
                  </a:lnTo>
                  <a:lnTo>
                    <a:pt x="16" y="2680"/>
                  </a:lnTo>
                  <a:lnTo>
                    <a:pt x="24" y="2716"/>
                  </a:lnTo>
                  <a:lnTo>
                    <a:pt x="34" y="2755"/>
                  </a:lnTo>
                  <a:lnTo>
                    <a:pt x="47" y="2795"/>
                  </a:lnTo>
                  <a:lnTo>
                    <a:pt x="64" y="2836"/>
                  </a:lnTo>
                  <a:lnTo>
                    <a:pt x="84" y="2878"/>
                  </a:lnTo>
                  <a:lnTo>
                    <a:pt x="108" y="2921"/>
                  </a:lnTo>
                  <a:lnTo>
                    <a:pt x="136" y="2961"/>
                  </a:lnTo>
                  <a:lnTo>
                    <a:pt x="169" y="3001"/>
                  </a:lnTo>
                  <a:lnTo>
                    <a:pt x="206" y="3039"/>
                  </a:lnTo>
                  <a:lnTo>
                    <a:pt x="249" y="3074"/>
                  </a:lnTo>
                  <a:lnTo>
                    <a:pt x="298" y="3107"/>
                  </a:lnTo>
                  <a:lnTo>
                    <a:pt x="352" y="3135"/>
                  </a:lnTo>
                  <a:lnTo>
                    <a:pt x="413" y="3160"/>
                  </a:lnTo>
                  <a:lnTo>
                    <a:pt x="479" y="3179"/>
                  </a:lnTo>
                  <a:lnTo>
                    <a:pt x="554" y="3193"/>
                  </a:lnTo>
                  <a:lnTo>
                    <a:pt x="635" y="3201"/>
                  </a:lnTo>
                  <a:lnTo>
                    <a:pt x="724" y="3202"/>
                  </a:lnTo>
                  <a:lnTo>
                    <a:pt x="821" y="3196"/>
                  </a:lnTo>
                  <a:lnTo>
                    <a:pt x="926" y="3182"/>
                  </a:lnTo>
                  <a:lnTo>
                    <a:pt x="1040" y="3159"/>
                  </a:lnTo>
                  <a:lnTo>
                    <a:pt x="1162" y="3128"/>
                  </a:lnTo>
                  <a:lnTo>
                    <a:pt x="1295" y="3087"/>
                  </a:lnTo>
                  <a:lnTo>
                    <a:pt x="1436" y="3035"/>
                  </a:lnTo>
                  <a:lnTo>
                    <a:pt x="1588" y="2972"/>
                  </a:lnTo>
                  <a:lnTo>
                    <a:pt x="1750" y="2898"/>
                  </a:lnTo>
                  <a:lnTo>
                    <a:pt x="1753" y="2905"/>
                  </a:lnTo>
                  <a:lnTo>
                    <a:pt x="1762" y="2925"/>
                  </a:lnTo>
                  <a:lnTo>
                    <a:pt x="1769" y="2939"/>
                  </a:lnTo>
                  <a:lnTo>
                    <a:pt x="1779" y="2954"/>
                  </a:lnTo>
                  <a:lnTo>
                    <a:pt x="1790" y="2971"/>
                  </a:lnTo>
                  <a:lnTo>
                    <a:pt x="1804" y="2990"/>
                  </a:lnTo>
                  <a:lnTo>
                    <a:pt x="1820" y="3010"/>
                  </a:lnTo>
                  <a:lnTo>
                    <a:pt x="1839" y="3030"/>
                  </a:lnTo>
                  <a:lnTo>
                    <a:pt x="1860" y="3050"/>
                  </a:lnTo>
                  <a:lnTo>
                    <a:pt x="1885" y="3070"/>
                  </a:lnTo>
                  <a:lnTo>
                    <a:pt x="1912" y="3092"/>
                  </a:lnTo>
                  <a:lnTo>
                    <a:pt x="1943" y="3111"/>
                  </a:lnTo>
                  <a:lnTo>
                    <a:pt x="1977" y="3129"/>
                  </a:lnTo>
                  <a:lnTo>
                    <a:pt x="2016" y="3146"/>
                  </a:lnTo>
                  <a:lnTo>
                    <a:pt x="2057" y="3161"/>
                  </a:lnTo>
                  <a:lnTo>
                    <a:pt x="2101" y="3173"/>
                  </a:lnTo>
                  <a:lnTo>
                    <a:pt x="2150" y="3184"/>
                  </a:lnTo>
                  <a:lnTo>
                    <a:pt x="2203" y="3191"/>
                  </a:lnTo>
                  <a:lnTo>
                    <a:pt x="2261" y="3196"/>
                  </a:lnTo>
                  <a:lnTo>
                    <a:pt x="2322" y="3196"/>
                  </a:lnTo>
                  <a:lnTo>
                    <a:pt x="2388" y="3193"/>
                  </a:lnTo>
                  <a:lnTo>
                    <a:pt x="2459" y="3186"/>
                  </a:lnTo>
                  <a:lnTo>
                    <a:pt x="2535" y="3174"/>
                  </a:lnTo>
                  <a:lnTo>
                    <a:pt x="2615" y="3157"/>
                  </a:lnTo>
                  <a:lnTo>
                    <a:pt x="2700" y="3135"/>
                  </a:lnTo>
                  <a:lnTo>
                    <a:pt x="2792" y="3107"/>
                  </a:lnTo>
                  <a:lnTo>
                    <a:pt x="2888" y="3073"/>
                  </a:lnTo>
                  <a:lnTo>
                    <a:pt x="2990" y="3033"/>
                  </a:lnTo>
                  <a:lnTo>
                    <a:pt x="3097" y="2986"/>
                  </a:lnTo>
                  <a:lnTo>
                    <a:pt x="3210" y="2933"/>
                  </a:lnTo>
                  <a:lnTo>
                    <a:pt x="3312" y="2403"/>
                  </a:lnTo>
                  <a:lnTo>
                    <a:pt x="3295" y="2413"/>
                  </a:lnTo>
                  <a:lnTo>
                    <a:pt x="3247" y="2438"/>
                  </a:lnTo>
                  <a:lnTo>
                    <a:pt x="3213" y="2453"/>
                  </a:lnTo>
                  <a:lnTo>
                    <a:pt x="3177" y="2468"/>
                  </a:lnTo>
                  <a:lnTo>
                    <a:pt x="3157" y="2475"/>
                  </a:lnTo>
                  <a:lnTo>
                    <a:pt x="3136" y="2483"/>
                  </a:lnTo>
                  <a:lnTo>
                    <a:pt x="3115" y="2489"/>
                  </a:lnTo>
                  <a:lnTo>
                    <a:pt x="3094" y="2496"/>
                  </a:lnTo>
                  <a:lnTo>
                    <a:pt x="3072" y="2501"/>
                  </a:lnTo>
                  <a:lnTo>
                    <a:pt x="3049" y="2506"/>
                  </a:lnTo>
                  <a:lnTo>
                    <a:pt x="3027" y="2510"/>
                  </a:lnTo>
                  <a:lnTo>
                    <a:pt x="3005" y="2513"/>
                  </a:lnTo>
                  <a:lnTo>
                    <a:pt x="2983" y="2515"/>
                  </a:lnTo>
                  <a:lnTo>
                    <a:pt x="2960" y="2515"/>
                  </a:lnTo>
                  <a:lnTo>
                    <a:pt x="2939" y="2514"/>
                  </a:lnTo>
                  <a:lnTo>
                    <a:pt x="2918" y="2512"/>
                  </a:lnTo>
                  <a:lnTo>
                    <a:pt x="2898" y="2508"/>
                  </a:lnTo>
                  <a:lnTo>
                    <a:pt x="2878" y="2502"/>
                  </a:lnTo>
                  <a:lnTo>
                    <a:pt x="2860" y="2494"/>
                  </a:lnTo>
                  <a:lnTo>
                    <a:pt x="2842" y="2484"/>
                  </a:lnTo>
                  <a:lnTo>
                    <a:pt x="2826" y="2472"/>
                  </a:lnTo>
                  <a:lnTo>
                    <a:pt x="2811" y="2458"/>
                  </a:lnTo>
                  <a:lnTo>
                    <a:pt x="2798" y="2441"/>
                  </a:lnTo>
                  <a:lnTo>
                    <a:pt x="2786" y="2420"/>
                  </a:lnTo>
                  <a:lnTo>
                    <a:pt x="3052" y="778"/>
                  </a:lnTo>
                  <a:lnTo>
                    <a:pt x="3055" y="771"/>
                  </a:lnTo>
                  <a:lnTo>
                    <a:pt x="3062" y="749"/>
                  </a:lnTo>
                  <a:lnTo>
                    <a:pt x="3066" y="734"/>
                  </a:lnTo>
                  <a:lnTo>
                    <a:pt x="3070" y="715"/>
                  </a:lnTo>
                  <a:lnTo>
                    <a:pt x="3075" y="694"/>
                  </a:lnTo>
                  <a:lnTo>
                    <a:pt x="3079" y="671"/>
                  </a:lnTo>
                  <a:lnTo>
                    <a:pt x="3082" y="646"/>
                  </a:lnTo>
                  <a:lnTo>
                    <a:pt x="3085" y="617"/>
                  </a:lnTo>
                  <a:lnTo>
                    <a:pt x="3086" y="588"/>
                  </a:lnTo>
                  <a:lnTo>
                    <a:pt x="3087" y="558"/>
                  </a:lnTo>
                  <a:lnTo>
                    <a:pt x="3085" y="526"/>
                  </a:lnTo>
                  <a:lnTo>
                    <a:pt x="3081" y="494"/>
                  </a:lnTo>
                  <a:lnTo>
                    <a:pt x="3076" y="459"/>
                  </a:lnTo>
                  <a:lnTo>
                    <a:pt x="3067" y="425"/>
                  </a:lnTo>
                  <a:lnTo>
                    <a:pt x="3056" y="391"/>
                  </a:lnTo>
                  <a:lnTo>
                    <a:pt x="3043" y="357"/>
                  </a:lnTo>
                  <a:lnTo>
                    <a:pt x="3025" y="323"/>
                  </a:lnTo>
                  <a:lnTo>
                    <a:pt x="3004" y="289"/>
                  </a:lnTo>
                  <a:lnTo>
                    <a:pt x="2980" y="256"/>
                  </a:lnTo>
                  <a:lnTo>
                    <a:pt x="2950" y="224"/>
                  </a:lnTo>
                  <a:lnTo>
                    <a:pt x="2917" y="193"/>
                  </a:lnTo>
                  <a:lnTo>
                    <a:pt x="2880" y="163"/>
                  </a:lnTo>
                  <a:lnTo>
                    <a:pt x="2837" y="135"/>
                  </a:lnTo>
                  <a:lnTo>
                    <a:pt x="2789" y="107"/>
                  </a:lnTo>
                  <a:lnTo>
                    <a:pt x="2736" y="83"/>
                  </a:lnTo>
                  <a:lnTo>
                    <a:pt x="2676" y="61"/>
                  </a:lnTo>
                  <a:lnTo>
                    <a:pt x="2612" y="42"/>
                  </a:lnTo>
                  <a:lnTo>
                    <a:pt x="2541" y="25"/>
                  </a:lnTo>
                  <a:lnTo>
                    <a:pt x="2462" y="11"/>
                  </a:lnTo>
                  <a:lnTo>
                    <a:pt x="2378" y="0"/>
                  </a:lnTo>
                  <a:lnTo>
                    <a:pt x="2329" y="2"/>
                  </a:lnTo>
                  <a:lnTo>
                    <a:pt x="2194" y="11"/>
                  </a:lnTo>
                  <a:lnTo>
                    <a:pt x="2101" y="20"/>
                  </a:lnTo>
                  <a:lnTo>
                    <a:pt x="1992" y="31"/>
                  </a:lnTo>
                  <a:lnTo>
                    <a:pt x="1932" y="37"/>
                  </a:lnTo>
                  <a:lnTo>
                    <a:pt x="1870" y="45"/>
                  </a:lnTo>
                  <a:lnTo>
                    <a:pt x="1806" y="53"/>
                  </a:lnTo>
                  <a:lnTo>
                    <a:pt x="1738" y="63"/>
                  </a:lnTo>
                  <a:lnTo>
                    <a:pt x="1669" y="73"/>
                  </a:lnTo>
                  <a:lnTo>
                    <a:pt x="1599" y="85"/>
                  </a:lnTo>
                  <a:lnTo>
                    <a:pt x="1527" y="98"/>
                  </a:lnTo>
                  <a:lnTo>
                    <a:pt x="1453" y="112"/>
                  </a:lnTo>
                  <a:lnTo>
                    <a:pt x="1379" y="127"/>
                  </a:lnTo>
                  <a:lnTo>
                    <a:pt x="1304" y="144"/>
                  </a:lnTo>
                  <a:lnTo>
                    <a:pt x="1228" y="162"/>
                  </a:lnTo>
                  <a:lnTo>
                    <a:pt x="1152" y="181"/>
                  </a:lnTo>
                  <a:lnTo>
                    <a:pt x="1077" y="202"/>
                  </a:lnTo>
                  <a:lnTo>
                    <a:pt x="1003" y="224"/>
                  </a:lnTo>
                  <a:lnTo>
                    <a:pt x="928" y="248"/>
                  </a:lnTo>
                  <a:lnTo>
                    <a:pt x="855" y="273"/>
                  </a:lnTo>
                  <a:lnTo>
                    <a:pt x="783" y="301"/>
                  </a:lnTo>
                  <a:lnTo>
                    <a:pt x="712" y="329"/>
                  </a:lnTo>
                  <a:lnTo>
                    <a:pt x="644" y="360"/>
                  </a:lnTo>
                  <a:lnTo>
                    <a:pt x="578" y="392"/>
                  </a:lnTo>
                  <a:lnTo>
                    <a:pt x="476" y="903"/>
                  </a:lnTo>
                  <a:lnTo>
                    <a:pt x="397" y="1151"/>
                  </a:lnTo>
                </a:path>
              </a:pathLst>
            </a:custGeom>
            <a:solidFill>
              <a:srgbClr val="335dcc"/>
            </a:solidFill>
            <a:ln w="648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84" name=""/>
            <p:cNvSpPr/>
            <p:nvPr/>
          </p:nvSpPr>
          <p:spPr>
            <a:xfrm>
              <a:off x="1879200" y="6203880"/>
              <a:ext cx="150480" cy="109440"/>
            </a:xfrm>
            <a:custGeom>
              <a:avLst/>
              <a:gdLst/>
              <a:ahLst/>
              <a:rect l="l" t="t" r="r" b="b"/>
              <a:pathLst>
                <a:path w="3668" h="3086">
                  <a:moveTo>
                    <a:pt x="730" y="17"/>
                  </a:moveTo>
                  <a:lnTo>
                    <a:pt x="3668" y="0"/>
                  </a:lnTo>
                  <a:lnTo>
                    <a:pt x="1715" y="2404"/>
                  </a:lnTo>
                  <a:lnTo>
                    <a:pt x="1764" y="2407"/>
                  </a:lnTo>
                  <a:lnTo>
                    <a:pt x="1899" y="2412"/>
                  </a:lnTo>
                  <a:lnTo>
                    <a:pt x="1991" y="2413"/>
                  </a:lnTo>
                  <a:lnTo>
                    <a:pt x="2096" y="2412"/>
                  </a:lnTo>
                  <a:lnTo>
                    <a:pt x="2153" y="2411"/>
                  </a:lnTo>
                  <a:lnTo>
                    <a:pt x="2212" y="2409"/>
                  </a:lnTo>
                  <a:lnTo>
                    <a:pt x="2272" y="2406"/>
                  </a:lnTo>
                  <a:lnTo>
                    <a:pt x="2334" y="2402"/>
                  </a:lnTo>
                  <a:lnTo>
                    <a:pt x="2398" y="2397"/>
                  </a:lnTo>
                  <a:lnTo>
                    <a:pt x="2462" y="2391"/>
                  </a:lnTo>
                  <a:lnTo>
                    <a:pt x="2527" y="2384"/>
                  </a:lnTo>
                  <a:lnTo>
                    <a:pt x="2592" y="2375"/>
                  </a:lnTo>
                  <a:lnTo>
                    <a:pt x="2657" y="2365"/>
                  </a:lnTo>
                  <a:lnTo>
                    <a:pt x="2721" y="2354"/>
                  </a:lnTo>
                  <a:lnTo>
                    <a:pt x="2784" y="2340"/>
                  </a:lnTo>
                  <a:lnTo>
                    <a:pt x="2846" y="2325"/>
                  </a:lnTo>
                  <a:lnTo>
                    <a:pt x="2908" y="2308"/>
                  </a:lnTo>
                  <a:lnTo>
                    <a:pt x="2966" y="2289"/>
                  </a:lnTo>
                  <a:lnTo>
                    <a:pt x="3022" y="2269"/>
                  </a:lnTo>
                  <a:lnTo>
                    <a:pt x="3076" y="2246"/>
                  </a:lnTo>
                  <a:lnTo>
                    <a:pt x="3127" y="2221"/>
                  </a:lnTo>
                  <a:lnTo>
                    <a:pt x="3176" y="2194"/>
                  </a:lnTo>
                  <a:lnTo>
                    <a:pt x="3220" y="2163"/>
                  </a:lnTo>
                  <a:lnTo>
                    <a:pt x="3260" y="2131"/>
                  </a:lnTo>
                  <a:lnTo>
                    <a:pt x="3090" y="3069"/>
                  </a:lnTo>
                  <a:lnTo>
                    <a:pt x="0" y="3086"/>
                  </a:lnTo>
                  <a:lnTo>
                    <a:pt x="2003" y="682"/>
                  </a:lnTo>
                  <a:lnTo>
                    <a:pt x="610" y="682"/>
                  </a:lnTo>
                  <a:lnTo>
                    <a:pt x="730" y="17"/>
                  </a:lnTo>
                  <a:close/>
                </a:path>
              </a:pathLst>
            </a:custGeom>
            <a:solidFill>
              <a:srgbClr val="3366cc"/>
            </a:solidFill>
            <a:ln w="936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85" name=""/>
            <p:cNvSpPr/>
            <p:nvPr/>
          </p:nvSpPr>
          <p:spPr>
            <a:xfrm>
              <a:off x="1879200" y="6203880"/>
              <a:ext cx="150480" cy="109440"/>
            </a:xfrm>
            <a:custGeom>
              <a:avLst/>
              <a:gdLst/>
              <a:ahLst/>
              <a:rect l="l" t="t" r="r" b="b"/>
              <a:pathLst>
                <a:path w="3668" h="3086">
                  <a:moveTo>
                    <a:pt x="730" y="17"/>
                  </a:moveTo>
                  <a:lnTo>
                    <a:pt x="3668" y="0"/>
                  </a:lnTo>
                  <a:lnTo>
                    <a:pt x="1715" y="2404"/>
                  </a:lnTo>
                  <a:lnTo>
                    <a:pt x="1764" y="2407"/>
                  </a:lnTo>
                  <a:lnTo>
                    <a:pt x="1899" y="2412"/>
                  </a:lnTo>
                  <a:lnTo>
                    <a:pt x="1991" y="2413"/>
                  </a:lnTo>
                  <a:lnTo>
                    <a:pt x="2096" y="2412"/>
                  </a:lnTo>
                  <a:lnTo>
                    <a:pt x="2153" y="2411"/>
                  </a:lnTo>
                  <a:lnTo>
                    <a:pt x="2212" y="2409"/>
                  </a:lnTo>
                  <a:lnTo>
                    <a:pt x="2272" y="2406"/>
                  </a:lnTo>
                  <a:lnTo>
                    <a:pt x="2334" y="2402"/>
                  </a:lnTo>
                  <a:lnTo>
                    <a:pt x="2398" y="2397"/>
                  </a:lnTo>
                  <a:lnTo>
                    <a:pt x="2462" y="2391"/>
                  </a:lnTo>
                  <a:lnTo>
                    <a:pt x="2527" y="2384"/>
                  </a:lnTo>
                  <a:lnTo>
                    <a:pt x="2592" y="2375"/>
                  </a:lnTo>
                  <a:lnTo>
                    <a:pt x="2657" y="2365"/>
                  </a:lnTo>
                  <a:lnTo>
                    <a:pt x="2721" y="2354"/>
                  </a:lnTo>
                  <a:lnTo>
                    <a:pt x="2784" y="2340"/>
                  </a:lnTo>
                  <a:lnTo>
                    <a:pt x="2846" y="2325"/>
                  </a:lnTo>
                  <a:lnTo>
                    <a:pt x="2908" y="2308"/>
                  </a:lnTo>
                  <a:lnTo>
                    <a:pt x="2966" y="2289"/>
                  </a:lnTo>
                  <a:lnTo>
                    <a:pt x="3022" y="2269"/>
                  </a:lnTo>
                  <a:lnTo>
                    <a:pt x="3076" y="2246"/>
                  </a:lnTo>
                  <a:lnTo>
                    <a:pt x="3127" y="2221"/>
                  </a:lnTo>
                  <a:lnTo>
                    <a:pt x="3176" y="2194"/>
                  </a:lnTo>
                  <a:lnTo>
                    <a:pt x="3220" y="2163"/>
                  </a:lnTo>
                  <a:lnTo>
                    <a:pt x="3260" y="2131"/>
                  </a:lnTo>
                  <a:lnTo>
                    <a:pt x="3090" y="3069"/>
                  </a:lnTo>
                  <a:lnTo>
                    <a:pt x="0" y="3086"/>
                  </a:lnTo>
                  <a:lnTo>
                    <a:pt x="2003" y="682"/>
                  </a:lnTo>
                  <a:lnTo>
                    <a:pt x="610" y="682"/>
                  </a:lnTo>
                  <a:lnTo>
                    <a:pt x="730" y="17"/>
                  </a:lnTo>
                </a:path>
              </a:pathLst>
            </a:custGeom>
            <a:solidFill>
              <a:srgbClr val="335dcc"/>
            </a:solidFill>
            <a:ln w="648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86" name=""/>
            <p:cNvSpPr/>
            <p:nvPr/>
          </p:nvSpPr>
          <p:spPr>
            <a:xfrm>
              <a:off x="1843560" y="6151680"/>
              <a:ext cx="45360" cy="32040"/>
            </a:xfrm>
            <a:custGeom>
              <a:avLst/>
              <a:gdLst/>
              <a:ahLst/>
              <a:rect l="l" t="t" r="r" b="b"/>
              <a:pathLst>
                <a:path w="1094" h="896">
                  <a:moveTo>
                    <a:pt x="133" y="0"/>
                  </a:moveTo>
                  <a:lnTo>
                    <a:pt x="1094" y="0"/>
                  </a:lnTo>
                  <a:lnTo>
                    <a:pt x="928" y="896"/>
                  </a:lnTo>
                  <a:lnTo>
                    <a:pt x="0" y="86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3366cc"/>
            </a:solidFill>
            <a:ln w="936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87" name=""/>
            <p:cNvSpPr/>
            <p:nvPr/>
          </p:nvSpPr>
          <p:spPr>
            <a:xfrm>
              <a:off x="1843560" y="6151680"/>
              <a:ext cx="45360" cy="32040"/>
            </a:xfrm>
            <a:custGeom>
              <a:avLst/>
              <a:gdLst/>
              <a:ahLst/>
              <a:rect l="l" t="t" r="r" b="b"/>
              <a:pathLst>
                <a:path w="1094" h="896">
                  <a:moveTo>
                    <a:pt x="133" y="0"/>
                  </a:moveTo>
                  <a:lnTo>
                    <a:pt x="1094" y="0"/>
                  </a:lnTo>
                  <a:lnTo>
                    <a:pt x="928" y="896"/>
                  </a:lnTo>
                  <a:lnTo>
                    <a:pt x="0" y="863"/>
                  </a:lnTo>
                  <a:lnTo>
                    <a:pt x="133" y="0"/>
                  </a:lnTo>
                </a:path>
              </a:pathLst>
            </a:custGeom>
            <a:solidFill>
              <a:srgbClr val="335dcc"/>
            </a:solidFill>
            <a:ln w="648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88" name=""/>
            <p:cNvSpPr/>
            <p:nvPr/>
          </p:nvSpPr>
          <p:spPr>
            <a:xfrm>
              <a:off x="1811520" y="6203880"/>
              <a:ext cx="64800" cy="111960"/>
            </a:xfrm>
            <a:custGeom>
              <a:avLst/>
              <a:gdLst/>
              <a:ahLst/>
              <a:rect l="l" t="t" r="r" b="b"/>
              <a:pathLst>
                <a:path w="1574" h="3120">
                  <a:moveTo>
                    <a:pt x="653" y="0"/>
                  </a:moveTo>
                  <a:lnTo>
                    <a:pt x="1574" y="0"/>
                  </a:lnTo>
                  <a:lnTo>
                    <a:pt x="954" y="3103"/>
                  </a:lnTo>
                  <a:lnTo>
                    <a:pt x="0" y="3120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3366cc"/>
            </a:solidFill>
            <a:ln w="936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89" name=""/>
            <p:cNvSpPr/>
            <p:nvPr/>
          </p:nvSpPr>
          <p:spPr>
            <a:xfrm>
              <a:off x="1811520" y="6203880"/>
              <a:ext cx="64800" cy="111960"/>
            </a:xfrm>
            <a:custGeom>
              <a:avLst/>
              <a:gdLst/>
              <a:ahLst/>
              <a:rect l="l" t="t" r="r" b="b"/>
              <a:pathLst>
                <a:path w="1574" h="3120">
                  <a:moveTo>
                    <a:pt x="653" y="0"/>
                  </a:moveTo>
                  <a:lnTo>
                    <a:pt x="1574" y="0"/>
                  </a:lnTo>
                  <a:lnTo>
                    <a:pt x="954" y="3103"/>
                  </a:lnTo>
                  <a:lnTo>
                    <a:pt x="0" y="3120"/>
                  </a:lnTo>
                  <a:lnTo>
                    <a:pt x="653" y="0"/>
                  </a:lnTo>
                </a:path>
              </a:pathLst>
            </a:custGeom>
            <a:solidFill>
              <a:srgbClr val="335dcc"/>
            </a:solidFill>
            <a:ln w="648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0" name=""/>
            <p:cNvSpPr/>
            <p:nvPr/>
          </p:nvSpPr>
          <p:spPr>
            <a:xfrm>
              <a:off x="1744200" y="6203880"/>
              <a:ext cx="64800" cy="111960"/>
            </a:xfrm>
            <a:custGeom>
              <a:avLst/>
              <a:gdLst/>
              <a:ahLst/>
              <a:rect l="l" t="t" r="r" b="b"/>
              <a:pathLst>
                <a:path w="1573" h="3137">
                  <a:moveTo>
                    <a:pt x="635" y="17"/>
                  </a:moveTo>
                  <a:lnTo>
                    <a:pt x="1573" y="0"/>
                  </a:lnTo>
                  <a:lnTo>
                    <a:pt x="953" y="3120"/>
                  </a:lnTo>
                  <a:lnTo>
                    <a:pt x="0" y="3137"/>
                  </a:lnTo>
                  <a:lnTo>
                    <a:pt x="26" y="3003"/>
                  </a:lnTo>
                  <a:lnTo>
                    <a:pt x="96" y="2647"/>
                  </a:lnTo>
                  <a:lnTo>
                    <a:pt x="196" y="2145"/>
                  </a:lnTo>
                  <a:lnTo>
                    <a:pt x="311" y="1571"/>
                  </a:lnTo>
                  <a:lnTo>
                    <a:pt x="426" y="997"/>
                  </a:lnTo>
                  <a:lnTo>
                    <a:pt x="529" y="497"/>
                  </a:lnTo>
                  <a:lnTo>
                    <a:pt x="570" y="299"/>
                  </a:lnTo>
                  <a:lnTo>
                    <a:pt x="603" y="146"/>
                  </a:lnTo>
                  <a:lnTo>
                    <a:pt x="616" y="91"/>
                  </a:lnTo>
                  <a:lnTo>
                    <a:pt x="625" y="50"/>
                  </a:lnTo>
                  <a:lnTo>
                    <a:pt x="632" y="24"/>
                  </a:lnTo>
                  <a:lnTo>
                    <a:pt x="635" y="17"/>
                  </a:lnTo>
                  <a:close/>
                </a:path>
              </a:pathLst>
            </a:custGeom>
            <a:solidFill>
              <a:srgbClr val="3366cc"/>
            </a:solidFill>
            <a:ln w="936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1" name=""/>
            <p:cNvSpPr/>
            <p:nvPr/>
          </p:nvSpPr>
          <p:spPr>
            <a:xfrm>
              <a:off x="1744200" y="6203880"/>
              <a:ext cx="64800" cy="111960"/>
            </a:xfrm>
            <a:custGeom>
              <a:avLst/>
              <a:gdLst/>
              <a:ahLst/>
              <a:rect l="l" t="t" r="r" b="b"/>
              <a:pathLst>
                <a:path w="1573" h="3137">
                  <a:moveTo>
                    <a:pt x="635" y="17"/>
                  </a:moveTo>
                  <a:lnTo>
                    <a:pt x="1573" y="0"/>
                  </a:lnTo>
                  <a:lnTo>
                    <a:pt x="953" y="3120"/>
                  </a:lnTo>
                  <a:lnTo>
                    <a:pt x="0" y="3137"/>
                  </a:lnTo>
                  <a:lnTo>
                    <a:pt x="26" y="3003"/>
                  </a:lnTo>
                  <a:lnTo>
                    <a:pt x="96" y="2647"/>
                  </a:lnTo>
                  <a:lnTo>
                    <a:pt x="196" y="2145"/>
                  </a:lnTo>
                  <a:lnTo>
                    <a:pt x="311" y="1571"/>
                  </a:lnTo>
                  <a:lnTo>
                    <a:pt x="426" y="997"/>
                  </a:lnTo>
                  <a:lnTo>
                    <a:pt x="529" y="497"/>
                  </a:lnTo>
                  <a:lnTo>
                    <a:pt x="570" y="299"/>
                  </a:lnTo>
                  <a:lnTo>
                    <a:pt x="603" y="146"/>
                  </a:lnTo>
                  <a:lnTo>
                    <a:pt x="616" y="91"/>
                  </a:lnTo>
                  <a:lnTo>
                    <a:pt x="625" y="50"/>
                  </a:lnTo>
                  <a:lnTo>
                    <a:pt x="632" y="24"/>
                  </a:lnTo>
                  <a:lnTo>
                    <a:pt x="635" y="17"/>
                  </a:lnTo>
                </a:path>
              </a:pathLst>
            </a:custGeom>
            <a:solidFill>
              <a:srgbClr val="335dcc"/>
            </a:solidFill>
            <a:ln w="648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2" name=""/>
            <p:cNvSpPr/>
            <p:nvPr/>
          </p:nvSpPr>
          <p:spPr>
            <a:xfrm>
              <a:off x="1665360" y="6204600"/>
              <a:ext cx="77400" cy="111960"/>
            </a:xfrm>
            <a:custGeom>
              <a:avLst/>
              <a:gdLst/>
              <a:ahLst/>
              <a:rect l="l" t="t" r="r" b="b"/>
              <a:pathLst>
                <a:path w="1889" h="3124">
                  <a:moveTo>
                    <a:pt x="433" y="0"/>
                  </a:moveTo>
                  <a:lnTo>
                    <a:pt x="1386" y="0"/>
                  </a:lnTo>
                  <a:lnTo>
                    <a:pt x="1340" y="241"/>
                  </a:lnTo>
                  <a:lnTo>
                    <a:pt x="1295" y="482"/>
                  </a:lnTo>
                  <a:lnTo>
                    <a:pt x="1249" y="724"/>
                  </a:lnTo>
                  <a:lnTo>
                    <a:pt x="1204" y="964"/>
                  </a:lnTo>
                  <a:lnTo>
                    <a:pt x="1158" y="1206"/>
                  </a:lnTo>
                  <a:lnTo>
                    <a:pt x="1111" y="1446"/>
                  </a:lnTo>
                  <a:lnTo>
                    <a:pt x="1066" y="1688"/>
                  </a:lnTo>
                  <a:lnTo>
                    <a:pt x="1020" y="1929"/>
                  </a:lnTo>
                  <a:lnTo>
                    <a:pt x="1018" y="1939"/>
                  </a:lnTo>
                  <a:lnTo>
                    <a:pt x="1013" y="1968"/>
                  </a:lnTo>
                  <a:lnTo>
                    <a:pt x="1010" y="1988"/>
                  </a:lnTo>
                  <a:lnTo>
                    <a:pt x="1007" y="2011"/>
                  </a:lnTo>
                  <a:lnTo>
                    <a:pt x="1005" y="2036"/>
                  </a:lnTo>
                  <a:lnTo>
                    <a:pt x="1003" y="2064"/>
                  </a:lnTo>
                  <a:lnTo>
                    <a:pt x="1002" y="2094"/>
                  </a:lnTo>
                  <a:lnTo>
                    <a:pt x="1002" y="2126"/>
                  </a:lnTo>
                  <a:lnTo>
                    <a:pt x="1004" y="2159"/>
                  </a:lnTo>
                  <a:lnTo>
                    <a:pt x="1008" y="2192"/>
                  </a:lnTo>
                  <a:lnTo>
                    <a:pt x="1014" y="2225"/>
                  </a:lnTo>
                  <a:lnTo>
                    <a:pt x="1022" y="2258"/>
                  </a:lnTo>
                  <a:lnTo>
                    <a:pt x="1033" y="2290"/>
                  </a:lnTo>
                  <a:lnTo>
                    <a:pt x="1046" y="2321"/>
                  </a:lnTo>
                  <a:lnTo>
                    <a:pt x="1063" y="2351"/>
                  </a:lnTo>
                  <a:lnTo>
                    <a:pt x="1083" y="2378"/>
                  </a:lnTo>
                  <a:lnTo>
                    <a:pt x="1107" y="2402"/>
                  </a:lnTo>
                  <a:lnTo>
                    <a:pt x="1135" y="2424"/>
                  </a:lnTo>
                  <a:lnTo>
                    <a:pt x="1168" y="2443"/>
                  </a:lnTo>
                  <a:lnTo>
                    <a:pt x="1205" y="2458"/>
                  </a:lnTo>
                  <a:lnTo>
                    <a:pt x="1247" y="2469"/>
                  </a:lnTo>
                  <a:lnTo>
                    <a:pt x="1294" y="2474"/>
                  </a:lnTo>
                  <a:lnTo>
                    <a:pt x="1346" y="2475"/>
                  </a:lnTo>
                  <a:lnTo>
                    <a:pt x="1405" y="2470"/>
                  </a:lnTo>
                  <a:lnTo>
                    <a:pt x="1469" y="2459"/>
                  </a:lnTo>
                  <a:lnTo>
                    <a:pt x="1539" y="2441"/>
                  </a:lnTo>
                  <a:lnTo>
                    <a:pt x="1615" y="2416"/>
                  </a:lnTo>
                  <a:lnTo>
                    <a:pt x="1700" y="2385"/>
                  </a:lnTo>
                  <a:lnTo>
                    <a:pt x="1790" y="2346"/>
                  </a:lnTo>
                  <a:lnTo>
                    <a:pt x="1889" y="2298"/>
                  </a:lnTo>
                  <a:lnTo>
                    <a:pt x="1888" y="2309"/>
                  </a:lnTo>
                  <a:lnTo>
                    <a:pt x="1884" y="2340"/>
                  </a:lnTo>
                  <a:lnTo>
                    <a:pt x="1880" y="2362"/>
                  </a:lnTo>
                  <a:lnTo>
                    <a:pt x="1876" y="2387"/>
                  </a:lnTo>
                  <a:lnTo>
                    <a:pt x="1870" y="2416"/>
                  </a:lnTo>
                  <a:lnTo>
                    <a:pt x="1862" y="2448"/>
                  </a:lnTo>
                  <a:lnTo>
                    <a:pt x="1852" y="2484"/>
                  </a:lnTo>
                  <a:lnTo>
                    <a:pt x="1840" y="2520"/>
                  </a:lnTo>
                  <a:lnTo>
                    <a:pt x="1826" y="2559"/>
                  </a:lnTo>
                  <a:lnTo>
                    <a:pt x="1809" y="2599"/>
                  </a:lnTo>
                  <a:lnTo>
                    <a:pt x="1789" y="2641"/>
                  </a:lnTo>
                  <a:lnTo>
                    <a:pt x="1766" y="2682"/>
                  </a:lnTo>
                  <a:lnTo>
                    <a:pt x="1740" y="2724"/>
                  </a:lnTo>
                  <a:lnTo>
                    <a:pt x="1711" y="2766"/>
                  </a:lnTo>
                  <a:lnTo>
                    <a:pt x="1677" y="2808"/>
                  </a:lnTo>
                  <a:lnTo>
                    <a:pt x="1640" y="2849"/>
                  </a:lnTo>
                  <a:lnTo>
                    <a:pt x="1598" y="2888"/>
                  </a:lnTo>
                  <a:lnTo>
                    <a:pt x="1552" y="2925"/>
                  </a:lnTo>
                  <a:lnTo>
                    <a:pt x="1502" y="2962"/>
                  </a:lnTo>
                  <a:lnTo>
                    <a:pt x="1447" y="2995"/>
                  </a:lnTo>
                  <a:lnTo>
                    <a:pt x="1386" y="3025"/>
                  </a:lnTo>
                  <a:lnTo>
                    <a:pt x="1321" y="3051"/>
                  </a:lnTo>
                  <a:lnTo>
                    <a:pt x="1250" y="3075"/>
                  </a:lnTo>
                  <a:lnTo>
                    <a:pt x="1174" y="3094"/>
                  </a:lnTo>
                  <a:lnTo>
                    <a:pt x="1091" y="3109"/>
                  </a:lnTo>
                  <a:lnTo>
                    <a:pt x="1003" y="3119"/>
                  </a:lnTo>
                  <a:lnTo>
                    <a:pt x="908" y="3124"/>
                  </a:lnTo>
                  <a:lnTo>
                    <a:pt x="806" y="3124"/>
                  </a:lnTo>
                  <a:lnTo>
                    <a:pt x="698" y="3117"/>
                  </a:lnTo>
                  <a:lnTo>
                    <a:pt x="583" y="3103"/>
                  </a:lnTo>
                  <a:lnTo>
                    <a:pt x="575" y="3102"/>
                  </a:lnTo>
                  <a:lnTo>
                    <a:pt x="553" y="3097"/>
                  </a:lnTo>
                  <a:lnTo>
                    <a:pt x="538" y="3094"/>
                  </a:lnTo>
                  <a:lnTo>
                    <a:pt x="520" y="3089"/>
                  </a:lnTo>
                  <a:lnTo>
                    <a:pt x="500" y="3083"/>
                  </a:lnTo>
                  <a:lnTo>
                    <a:pt x="477" y="3076"/>
                  </a:lnTo>
                  <a:lnTo>
                    <a:pt x="453" y="3067"/>
                  </a:lnTo>
                  <a:lnTo>
                    <a:pt x="427" y="3056"/>
                  </a:lnTo>
                  <a:lnTo>
                    <a:pt x="399" y="3044"/>
                  </a:lnTo>
                  <a:lnTo>
                    <a:pt x="371" y="3029"/>
                  </a:lnTo>
                  <a:lnTo>
                    <a:pt x="342" y="3013"/>
                  </a:lnTo>
                  <a:lnTo>
                    <a:pt x="312" y="2994"/>
                  </a:lnTo>
                  <a:lnTo>
                    <a:pt x="283" y="2973"/>
                  </a:lnTo>
                  <a:lnTo>
                    <a:pt x="253" y="2949"/>
                  </a:lnTo>
                  <a:lnTo>
                    <a:pt x="224" y="2922"/>
                  </a:lnTo>
                  <a:lnTo>
                    <a:pt x="195" y="2893"/>
                  </a:lnTo>
                  <a:lnTo>
                    <a:pt x="168" y="2861"/>
                  </a:lnTo>
                  <a:lnTo>
                    <a:pt x="140" y="2826"/>
                  </a:lnTo>
                  <a:lnTo>
                    <a:pt x="115" y="2788"/>
                  </a:lnTo>
                  <a:lnTo>
                    <a:pt x="92" y="2745"/>
                  </a:lnTo>
                  <a:lnTo>
                    <a:pt x="71" y="2700"/>
                  </a:lnTo>
                  <a:lnTo>
                    <a:pt x="52" y="2651"/>
                  </a:lnTo>
                  <a:lnTo>
                    <a:pt x="35" y="2598"/>
                  </a:lnTo>
                  <a:lnTo>
                    <a:pt x="21" y="2542"/>
                  </a:lnTo>
                  <a:lnTo>
                    <a:pt x="11" y="2482"/>
                  </a:lnTo>
                  <a:lnTo>
                    <a:pt x="4" y="2416"/>
                  </a:lnTo>
                  <a:lnTo>
                    <a:pt x="0" y="2348"/>
                  </a:lnTo>
                  <a:lnTo>
                    <a:pt x="0" y="2274"/>
                  </a:lnTo>
                  <a:lnTo>
                    <a:pt x="5" y="2196"/>
                  </a:lnTo>
                  <a:lnTo>
                    <a:pt x="14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3366cc"/>
            </a:solidFill>
            <a:ln w="936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3" name=""/>
            <p:cNvSpPr/>
            <p:nvPr/>
          </p:nvSpPr>
          <p:spPr>
            <a:xfrm>
              <a:off x="1665360" y="6204600"/>
              <a:ext cx="77400" cy="111960"/>
            </a:xfrm>
            <a:custGeom>
              <a:avLst/>
              <a:gdLst/>
              <a:ahLst/>
              <a:rect l="l" t="t" r="r" b="b"/>
              <a:pathLst>
                <a:path w="1889" h="3124">
                  <a:moveTo>
                    <a:pt x="433" y="0"/>
                  </a:moveTo>
                  <a:lnTo>
                    <a:pt x="1386" y="0"/>
                  </a:lnTo>
                  <a:lnTo>
                    <a:pt x="1340" y="241"/>
                  </a:lnTo>
                  <a:lnTo>
                    <a:pt x="1295" y="482"/>
                  </a:lnTo>
                  <a:lnTo>
                    <a:pt x="1249" y="724"/>
                  </a:lnTo>
                  <a:lnTo>
                    <a:pt x="1204" y="964"/>
                  </a:lnTo>
                  <a:lnTo>
                    <a:pt x="1158" y="1206"/>
                  </a:lnTo>
                  <a:lnTo>
                    <a:pt x="1111" y="1446"/>
                  </a:lnTo>
                  <a:lnTo>
                    <a:pt x="1066" y="1688"/>
                  </a:lnTo>
                  <a:lnTo>
                    <a:pt x="1020" y="1929"/>
                  </a:lnTo>
                  <a:lnTo>
                    <a:pt x="1018" y="1939"/>
                  </a:lnTo>
                  <a:lnTo>
                    <a:pt x="1013" y="1968"/>
                  </a:lnTo>
                  <a:lnTo>
                    <a:pt x="1010" y="1988"/>
                  </a:lnTo>
                  <a:lnTo>
                    <a:pt x="1007" y="2011"/>
                  </a:lnTo>
                  <a:lnTo>
                    <a:pt x="1005" y="2036"/>
                  </a:lnTo>
                  <a:lnTo>
                    <a:pt x="1003" y="2064"/>
                  </a:lnTo>
                  <a:lnTo>
                    <a:pt x="1002" y="2094"/>
                  </a:lnTo>
                  <a:lnTo>
                    <a:pt x="1002" y="2126"/>
                  </a:lnTo>
                  <a:lnTo>
                    <a:pt x="1004" y="2159"/>
                  </a:lnTo>
                  <a:lnTo>
                    <a:pt x="1008" y="2192"/>
                  </a:lnTo>
                  <a:lnTo>
                    <a:pt x="1014" y="2225"/>
                  </a:lnTo>
                  <a:lnTo>
                    <a:pt x="1022" y="2258"/>
                  </a:lnTo>
                  <a:lnTo>
                    <a:pt x="1033" y="2290"/>
                  </a:lnTo>
                  <a:lnTo>
                    <a:pt x="1046" y="2321"/>
                  </a:lnTo>
                  <a:lnTo>
                    <a:pt x="1063" y="2351"/>
                  </a:lnTo>
                  <a:lnTo>
                    <a:pt x="1083" y="2378"/>
                  </a:lnTo>
                  <a:lnTo>
                    <a:pt x="1107" y="2402"/>
                  </a:lnTo>
                  <a:lnTo>
                    <a:pt x="1135" y="2424"/>
                  </a:lnTo>
                  <a:lnTo>
                    <a:pt x="1168" y="2443"/>
                  </a:lnTo>
                  <a:lnTo>
                    <a:pt x="1205" y="2458"/>
                  </a:lnTo>
                  <a:lnTo>
                    <a:pt x="1247" y="2469"/>
                  </a:lnTo>
                  <a:lnTo>
                    <a:pt x="1294" y="2474"/>
                  </a:lnTo>
                  <a:lnTo>
                    <a:pt x="1346" y="2475"/>
                  </a:lnTo>
                  <a:lnTo>
                    <a:pt x="1405" y="2470"/>
                  </a:lnTo>
                  <a:lnTo>
                    <a:pt x="1469" y="2459"/>
                  </a:lnTo>
                  <a:lnTo>
                    <a:pt x="1539" y="2441"/>
                  </a:lnTo>
                  <a:lnTo>
                    <a:pt x="1615" y="2416"/>
                  </a:lnTo>
                  <a:lnTo>
                    <a:pt x="1700" y="2385"/>
                  </a:lnTo>
                  <a:lnTo>
                    <a:pt x="1790" y="2346"/>
                  </a:lnTo>
                  <a:lnTo>
                    <a:pt x="1889" y="2298"/>
                  </a:lnTo>
                  <a:lnTo>
                    <a:pt x="1888" y="2309"/>
                  </a:lnTo>
                  <a:lnTo>
                    <a:pt x="1884" y="2340"/>
                  </a:lnTo>
                  <a:lnTo>
                    <a:pt x="1880" y="2362"/>
                  </a:lnTo>
                  <a:lnTo>
                    <a:pt x="1876" y="2387"/>
                  </a:lnTo>
                  <a:lnTo>
                    <a:pt x="1870" y="2416"/>
                  </a:lnTo>
                  <a:lnTo>
                    <a:pt x="1862" y="2448"/>
                  </a:lnTo>
                  <a:lnTo>
                    <a:pt x="1852" y="2484"/>
                  </a:lnTo>
                  <a:lnTo>
                    <a:pt x="1840" y="2520"/>
                  </a:lnTo>
                  <a:lnTo>
                    <a:pt x="1826" y="2559"/>
                  </a:lnTo>
                  <a:lnTo>
                    <a:pt x="1809" y="2599"/>
                  </a:lnTo>
                  <a:lnTo>
                    <a:pt x="1789" y="2641"/>
                  </a:lnTo>
                  <a:lnTo>
                    <a:pt x="1766" y="2682"/>
                  </a:lnTo>
                  <a:lnTo>
                    <a:pt x="1740" y="2724"/>
                  </a:lnTo>
                  <a:lnTo>
                    <a:pt x="1711" y="2766"/>
                  </a:lnTo>
                  <a:lnTo>
                    <a:pt x="1677" y="2808"/>
                  </a:lnTo>
                  <a:lnTo>
                    <a:pt x="1640" y="2849"/>
                  </a:lnTo>
                  <a:lnTo>
                    <a:pt x="1598" y="2888"/>
                  </a:lnTo>
                  <a:lnTo>
                    <a:pt x="1552" y="2925"/>
                  </a:lnTo>
                  <a:lnTo>
                    <a:pt x="1502" y="2962"/>
                  </a:lnTo>
                  <a:lnTo>
                    <a:pt x="1447" y="2995"/>
                  </a:lnTo>
                  <a:lnTo>
                    <a:pt x="1386" y="3025"/>
                  </a:lnTo>
                  <a:lnTo>
                    <a:pt x="1321" y="3051"/>
                  </a:lnTo>
                  <a:lnTo>
                    <a:pt x="1250" y="3075"/>
                  </a:lnTo>
                  <a:lnTo>
                    <a:pt x="1174" y="3094"/>
                  </a:lnTo>
                  <a:lnTo>
                    <a:pt x="1091" y="3109"/>
                  </a:lnTo>
                  <a:lnTo>
                    <a:pt x="1003" y="3119"/>
                  </a:lnTo>
                  <a:lnTo>
                    <a:pt x="908" y="3124"/>
                  </a:lnTo>
                  <a:lnTo>
                    <a:pt x="806" y="3124"/>
                  </a:lnTo>
                  <a:lnTo>
                    <a:pt x="698" y="3117"/>
                  </a:lnTo>
                  <a:lnTo>
                    <a:pt x="583" y="3103"/>
                  </a:lnTo>
                  <a:lnTo>
                    <a:pt x="575" y="3102"/>
                  </a:lnTo>
                  <a:lnTo>
                    <a:pt x="553" y="3097"/>
                  </a:lnTo>
                  <a:lnTo>
                    <a:pt x="538" y="3094"/>
                  </a:lnTo>
                  <a:lnTo>
                    <a:pt x="520" y="3089"/>
                  </a:lnTo>
                  <a:lnTo>
                    <a:pt x="500" y="3083"/>
                  </a:lnTo>
                  <a:lnTo>
                    <a:pt x="477" y="3076"/>
                  </a:lnTo>
                  <a:lnTo>
                    <a:pt x="453" y="3067"/>
                  </a:lnTo>
                  <a:lnTo>
                    <a:pt x="427" y="3056"/>
                  </a:lnTo>
                  <a:lnTo>
                    <a:pt x="399" y="3044"/>
                  </a:lnTo>
                  <a:lnTo>
                    <a:pt x="371" y="3029"/>
                  </a:lnTo>
                  <a:lnTo>
                    <a:pt x="342" y="3013"/>
                  </a:lnTo>
                  <a:lnTo>
                    <a:pt x="312" y="2994"/>
                  </a:lnTo>
                  <a:lnTo>
                    <a:pt x="283" y="2973"/>
                  </a:lnTo>
                  <a:lnTo>
                    <a:pt x="253" y="2949"/>
                  </a:lnTo>
                  <a:lnTo>
                    <a:pt x="224" y="2922"/>
                  </a:lnTo>
                  <a:lnTo>
                    <a:pt x="195" y="2893"/>
                  </a:lnTo>
                  <a:lnTo>
                    <a:pt x="168" y="2861"/>
                  </a:lnTo>
                  <a:lnTo>
                    <a:pt x="140" y="2826"/>
                  </a:lnTo>
                  <a:lnTo>
                    <a:pt x="115" y="2788"/>
                  </a:lnTo>
                  <a:lnTo>
                    <a:pt x="92" y="2745"/>
                  </a:lnTo>
                  <a:lnTo>
                    <a:pt x="71" y="2700"/>
                  </a:lnTo>
                  <a:lnTo>
                    <a:pt x="52" y="2651"/>
                  </a:lnTo>
                  <a:lnTo>
                    <a:pt x="35" y="2598"/>
                  </a:lnTo>
                  <a:lnTo>
                    <a:pt x="21" y="2542"/>
                  </a:lnTo>
                  <a:lnTo>
                    <a:pt x="11" y="2482"/>
                  </a:lnTo>
                  <a:lnTo>
                    <a:pt x="4" y="2416"/>
                  </a:lnTo>
                  <a:lnTo>
                    <a:pt x="0" y="2348"/>
                  </a:lnTo>
                  <a:lnTo>
                    <a:pt x="0" y="2274"/>
                  </a:lnTo>
                  <a:lnTo>
                    <a:pt x="5" y="2196"/>
                  </a:lnTo>
                  <a:lnTo>
                    <a:pt x="14" y="2113"/>
                  </a:lnTo>
                  <a:lnTo>
                    <a:pt x="433" y="0"/>
                  </a:lnTo>
                </a:path>
              </a:pathLst>
            </a:custGeom>
            <a:solidFill>
              <a:srgbClr val="335dcc"/>
            </a:solidFill>
            <a:ln w="648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4" name=""/>
            <p:cNvSpPr/>
            <p:nvPr/>
          </p:nvSpPr>
          <p:spPr>
            <a:xfrm>
              <a:off x="1504800" y="6149880"/>
              <a:ext cx="164520" cy="167400"/>
            </a:xfrm>
            <a:custGeom>
              <a:avLst/>
              <a:gdLst/>
              <a:ahLst/>
              <a:rect l="l" t="t" r="r" b="b"/>
              <a:pathLst>
                <a:path w="3965" h="4679">
                  <a:moveTo>
                    <a:pt x="3662" y="1375"/>
                  </a:moveTo>
                  <a:lnTo>
                    <a:pt x="3660" y="1369"/>
                  </a:lnTo>
                  <a:lnTo>
                    <a:pt x="3653" y="1349"/>
                  </a:lnTo>
                  <a:lnTo>
                    <a:pt x="3647" y="1336"/>
                  </a:lnTo>
                  <a:lnTo>
                    <a:pt x="3639" y="1320"/>
                  </a:lnTo>
                  <a:lnTo>
                    <a:pt x="3630" y="1303"/>
                  </a:lnTo>
                  <a:lnTo>
                    <a:pt x="3618" y="1283"/>
                  </a:lnTo>
                  <a:lnTo>
                    <a:pt x="3605" y="1262"/>
                  </a:lnTo>
                  <a:lnTo>
                    <a:pt x="3590" y="1239"/>
                  </a:lnTo>
                  <a:lnTo>
                    <a:pt x="3573" y="1215"/>
                  </a:lnTo>
                  <a:lnTo>
                    <a:pt x="3553" y="1188"/>
                  </a:lnTo>
                  <a:lnTo>
                    <a:pt x="3530" y="1162"/>
                  </a:lnTo>
                  <a:lnTo>
                    <a:pt x="3506" y="1135"/>
                  </a:lnTo>
                  <a:lnTo>
                    <a:pt x="3478" y="1108"/>
                  </a:lnTo>
                  <a:lnTo>
                    <a:pt x="3449" y="1080"/>
                  </a:lnTo>
                  <a:lnTo>
                    <a:pt x="3416" y="1052"/>
                  </a:lnTo>
                  <a:lnTo>
                    <a:pt x="3380" y="1024"/>
                  </a:lnTo>
                  <a:lnTo>
                    <a:pt x="3342" y="997"/>
                  </a:lnTo>
                  <a:lnTo>
                    <a:pt x="3300" y="970"/>
                  </a:lnTo>
                  <a:lnTo>
                    <a:pt x="3254" y="944"/>
                  </a:lnTo>
                  <a:lnTo>
                    <a:pt x="3206" y="919"/>
                  </a:lnTo>
                  <a:lnTo>
                    <a:pt x="3154" y="895"/>
                  </a:lnTo>
                  <a:lnTo>
                    <a:pt x="3099" y="873"/>
                  </a:lnTo>
                  <a:lnTo>
                    <a:pt x="3038" y="851"/>
                  </a:lnTo>
                  <a:lnTo>
                    <a:pt x="2976" y="832"/>
                  </a:lnTo>
                  <a:lnTo>
                    <a:pt x="2909" y="815"/>
                  </a:lnTo>
                  <a:lnTo>
                    <a:pt x="2838" y="800"/>
                  </a:lnTo>
                  <a:lnTo>
                    <a:pt x="2762" y="788"/>
                  </a:lnTo>
                  <a:lnTo>
                    <a:pt x="2683" y="778"/>
                  </a:lnTo>
                  <a:lnTo>
                    <a:pt x="2600" y="772"/>
                  </a:lnTo>
                  <a:lnTo>
                    <a:pt x="2511" y="768"/>
                  </a:lnTo>
                  <a:lnTo>
                    <a:pt x="2502" y="767"/>
                  </a:lnTo>
                  <a:lnTo>
                    <a:pt x="2476" y="767"/>
                  </a:lnTo>
                  <a:lnTo>
                    <a:pt x="2436" y="767"/>
                  </a:lnTo>
                  <a:lnTo>
                    <a:pt x="2385" y="770"/>
                  </a:lnTo>
                  <a:lnTo>
                    <a:pt x="2355" y="772"/>
                  </a:lnTo>
                  <a:lnTo>
                    <a:pt x="2324" y="775"/>
                  </a:lnTo>
                  <a:lnTo>
                    <a:pt x="2290" y="779"/>
                  </a:lnTo>
                  <a:lnTo>
                    <a:pt x="2255" y="784"/>
                  </a:lnTo>
                  <a:lnTo>
                    <a:pt x="2220" y="791"/>
                  </a:lnTo>
                  <a:lnTo>
                    <a:pt x="2183" y="798"/>
                  </a:lnTo>
                  <a:lnTo>
                    <a:pt x="2146" y="808"/>
                  </a:lnTo>
                  <a:lnTo>
                    <a:pt x="2109" y="818"/>
                  </a:lnTo>
                  <a:lnTo>
                    <a:pt x="2072" y="831"/>
                  </a:lnTo>
                  <a:lnTo>
                    <a:pt x="2034" y="846"/>
                  </a:lnTo>
                  <a:lnTo>
                    <a:pt x="1998" y="862"/>
                  </a:lnTo>
                  <a:lnTo>
                    <a:pt x="1963" y="881"/>
                  </a:lnTo>
                  <a:lnTo>
                    <a:pt x="1930" y="902"/>
                  </a:lnTo>
                  <a:lnTo>
                    <a:pt x="1898" y="925"/>
                  </a:lnTo>
                  <a:lnTo>
                    <a:pt x="1867" y="951"/>
                  </a:lnTo>
                  <a:lnTo>
                    <a:pt x="1840" y="979"/>
                  </a:lnTo>
                  <a:lnTo>
                    <a:pt x="1814" y="1010"/>
                  </a:lnTo>
                  <a:lnTo>
                    <a:pt x="1791" y="1045"/>
                  </a:lnTo>
                  <a:lnTo>
                    <a:pt x="1771" y="1082"/>
                  </a:lnTo>
                  <a:lnTo>
                    <a:pt x="1755" y="1122"/>
                  </a:lnTo>
                  <a:lnTo>
                    <a:pt x="1743" y="1165"/>
                  </a:lnTo>
                  <a:lnTo>
                    <a:pt x="1735" y="1212"/>
                  </a:lnTo>
                  <a:lnTo>
                    <a:pt x="1731" y="1262"/>
                  </a:lnTo>
                  <a:lnTo>
                    <a:pt x="1732" y="1316"/>
                  </a:lnTo>
                  <a:lnTo>
                    <a:pt x="1731" y="1320"/>
                  </a:lnTo>
                  <a:lnTo>
                    <a:pt x="1730" y="1330"/>
                  </a:lnTo>
                  <a:lnTo>
                    <a:pt x="1730" y="1337"/>
                  </a:lnTo>
                  <a:lnTo>
                    <a:pt x="1730" y="1347"/>
                  </a:lnTo>
                  <a:lnTo>
                    <a:pt x="1732" y="1358"/>
                  </a:lnTo>
                  <a:lnTo>
                    <a:pt x="1734" y="1371"/>
                  </a:lnTo>
                  <a:lnTo>
                    <a:pt x="1738" y="1384"/>
                  </a:lnTo>
                  <a:lnTo>
                    <a:pt x="1743" y="1400"/>
                  </a:lnTo>
                  <a:lnTo>
                    <a:pt x="1750" y="1416"/>
                  </a:lnTo>
                  <a:lnTo>
                    <a:pt x="1759" y="1435"/>
                  </a:lnTo>
                  <a:lnTo>
                    <a:pt x="1770" y="1454"/>
                  </a:lnTo>
                  <a:lnTo>
                    <a:pt x="1783" y="1475"/>
                  </a:lnTo>
                  <a:lnTo>
                    <a:pt x="1800" y="1497"/>
                  </a:lnTo>
                  <a:lnTo>
                    <a:pt x="1820" y="1521"/>
                  </a:lnTo>
                  <a:lnTo>
                    <a:pt x="1842" y="1546"/>
                  </a:lnTo>
                  <a:lnTo>
                    <a:pt x="1868" y="1571"/>
                  </a:lnTo>
                  <a:lnTo>
                    <a:pt x="1897" y="1598"/>
                  </a:lnTo>
                  <a:lnTo>
                    <a:pt x="1930" y="1626"/>
                  </a:lnTo>
                  <a:lnTo>
                    <a:pt x="1967" y="1655"/>
                  </a:lnTo>
                  <a:lnTo>
                    <a:pt x="2008" y="1686"/>
                  </a:lnTo>
                  <a:lnTo>
                    <a:pt x="2054" y="1718"/>
                  </a:lnTo>
                  <a:lnTo>
                    <a:pt x="2105" y="1750"/>
                  </a:lnTo>
                  <a:lnTo>
                    <a:pt x="2161" y="1783"/>
                  </a:lnTo>
                  <a:lnTo>
                    <a:pt x="2221" y="1817"/>
                  </a:lnTo>
                  <a:lnTo>
                    <a:pt x="2287" y="1853"/>
                  </a:lnTo>
                  <a:lnTo>
                    <a:pt x="2360" y="1889"/>
                  </a:lnTo>
                  <a:lnTo>
                    <a:pt x="2438" y="1925"/>
                  </a:lnTo>
                  <a:lnTo>
                    <a:pt x="2521" y="1962"/>
                  </a:lnTo>
                  <a:lnTo>
                    <a:pt x="2612" y="2001"/>
                  </a:lnTo>
                  <a:lnTo>
                    <a:pt x="2709" y="2040"/>
                  </a:lnTo>
                  <a:lnTo>
                    <a:pt x="2719" y="2044"/>
                  </a:lnTo>
                  <a:lnTo>
                    <a:pt x="2747" y="2055"/>
                  </a:lnTo>
                  <a:lnTo>
                    <a:pt x="2790" y="2074"/>
                  </a:lnTo>
                  <a:lnTo>
                    <a:pt x="2847" y="2100"/>
                  </a:lnTo>
                  <a:lnTo>
                    <a:pt x="2880" y="2116"/>
                  </a:lnTo>
                  <a:lnTo>
                    <a:pt x="2914" y="2134"/>
                  </a:lnTo>
                  <a:lnTo>
                    <a:pt x="2951" y="2154"/>
                  </a:lnTo>
                  <a:lnTo>
                    <a:pt x="2989" y="2177"/>
                  </a:lnTo>
                  <a:lnTo>
                    <a:pt x="3028" y="2201"/>
                  </a:lnTo>
                  <a:lnTo>
                    <a:pt x="3070" y="2227"/>
                  </a:lnTo>
                  <a:lnTo>
                    <a:pt x="3111" y="2255"/>
                  </a:lnTo>
                  <a:lnTo>
                    <a:pt x="3152" y="2285"/>
                  </a:lnTo>
                  <a:lnTo>
                    <a:pt x="3194" y="2317"/>
                  </a:lnTo>
                  <a:lnTo>
                    <a:pt x="3235" y="2352"/>
                  </a:lnTo>
                  <a:lnTo>
                    <a:pt x="3276" y="2388"/>
                  </a:lnTo>
                  <a:lnTo>
                    <a:pt x="3316" y="2427"/>
                  </a:lnTo>
                  <a:lnTo>
                    <a:pt x="3355" y="2467"/>
                  </a:lnTo>
                  <a:lnTo>
                    <a:pt x="3392" y="2510"/>
                  </a:lnTo>
                  <a:lnTo>
                    <a:pt x="3426" y="2555"/>
                  </a:lnTo>
                  <a:lnTo>
                    <a:pt x="3459" y="2601"/>
                  </a:lnTo>
                  <a:lnTo>
                    <a:pt x="3490" y="2650"/>
                  </a:lnTo>
                  <a:lnTo>
                    <a:pt x="3517" y="2702"/>
                  </a:lnTo>
                  <a:lnTo>
                    <a:pt x="3541" y="2755"/>
                  </a:lnTo>
                  <a:lnTo>
                    <a:pt x="3563" y="2811"/>
                  </a:lnTo>
                  <a:lnTo>
                    <a:pt x="3580" y="2869"/>
                  </a:lnTo>
                  <a:lnTo>
                    <a:pt x="3593" y="2929"/>
                  </a:lnTo>
                  <a:lnTo>
                    <a:pt x="3601" y="2991"/>
                  </a:lnTo>
                  <a:lnTo>
                    <a:pt x="3605" y="3056"/>
                  </a:lnTo>
                  <a:lnTo>
                    <a:pt x="3605" y="3066"/>
                  </a:lnTo>
                  <a:lnTo>
                    <a:pt x="3604" y="3097"/>
                  </a:lnTo>
                  <a:lnTo>
                    <a:pt x="3603" y="3119"/>
                  </a:lnTo>
                  <a:lnTo>
                    <a:pt x="3602" y="3146"/>
                  </a:lnTo>
                  <a:lnTo>
                    <a:pt x="3599" y="3177"/>
                  </a:lnTo>
                  <a:lnTo>
                    <a:pt x="3595" y="3211"/>
                  </a:lnTo>
                  <a:lnTo>
                    <a:pt x="3590" y="3249"/>
                  </a:lnTo>
                  <a:lnTo>
                    <a:pt x="3583" y="3290"/>
                  </a:lnTo>
                  <a:lnTo>
                    <a:pt x="3574" y="3335"/>
                  </a:lnTo>
                  <a:lnTo>
                    <a:pt x="3563" y="3381"/>
                  </a:lnTo>
                  <a:lnTo>
                    <a:pt x="3550" y="3431"/>
                  </a:lnTo>
                  <a:lnTo>
                    <a:pt x="3533" y="3483"/>
                  </a:lnTo>
                  <a:lnTo>
                    <a:pt x="3515" y="3536"/>
                  </a:lnTo>
                  <a:lnTo>
                    <a:pt x="3493" y="3591"/>
                  </a:lnTo>
                  <a:lnTo>
                    <a:pt x="3469" y="3648"/>
                  </a:lnTo>
                  <a:lnTo>
                    <a:pt x="3441" y="3706"/>
                  </a:lnTo>
                  <a:lnTo>
                    <a:pt x="3410" y="3765"/>
                  </a:lnTo>
                  <a:lnTo>
                    <a:pt x="3375" y="3825"/>
                  </a:lnTo>
                  <a:lnTo>
                    <a:pt x="3336" y="3885"/>
                  </a:lnTo>
                  <a:lnTo>
                    <a:pt x="3292" y="3945"/>
                  </a:lnTo>
                  <a:lnTo>
                    <a:pt x="3244" y="4006"/>
                  </a:lnTo>
                  <a:lnTo>
                    <a:pt x="3192" y="4065"/>
                  </a:lnTo>
                  <a:lnTo>
                    <a:pt x="3135" y="4124"/>
                  </a:lnTo>
                  <a:lnTo>
                    <a:pt x="3073" y="4183"/>
                  </a:lnTo>
                  <a:lnTo>
                    <a:pt x="3005" y="4241"/>
                  </a:lnTo>
                  <a:lnTo>
                    <a:pt x="2932" y="4296"/>
                  </a:lnTo>
                  <a:lnTo>
                    <a:pt x="2854" y="4352"/>
                  </a:lnTo>
                  <a:lnTo>
                    <a:pt x="2768" y="4404"/>
                  </a:lnTo>
                  <a:lnTo>
                    <a:pt x="2678" y="4454"/>
                  </a:lnTo>
                  <a:lnTo>
                    <a:pt x="2581" y="4503"/>
                  </a:lnTo>
                  <a:lnTo>
                    <a:pt x="2569" y="4509"/>
                  </a:lnTo>
                  <a:lnTo>
                    <a:pt x="2531" y="4525"/>
                  </a:lnTo>
                  <a:lnTo>
                    <a:pt x="2504" y="4536"/>
                  </a:lnTo>
                  <a:lnTo>
                    <a:pt x="2471" y="4548"/>
                  </a:lnTo>
                  <a:lnTo>
                    <a:pt x="2433" y="4561"/>
                  </a:lnTo>
                  <a:lnTo>
                    <a:pt x="2389" y="4574"/>
                  </a:lnTo>
                  <a:lnTo>
                    <a:pt x="2339" y="4589"/>
                  </a:lnTo>
                  <a:lnTo>
                    <a:pt x="2284" y="4603"/>
                  </a:lnTo>
                  <a:lnTo>
                    <a:pt x="2224" y="4617"/>
                  </a:lnTo>
                  <a:lnTo>
                    <a:pt x="2160" y="4631"/>
                  </a:lnTo>
                  <a:lnTo>
                    <a:pt x="2090" y="4643"/>
                  </a:lnTo>
                  <a:lnTo>
                    <a:pt x="2015" y="4654"/>
                  </a:lnTo>
                  <a:lnTo>
                    <a:pt x="1936" y="4664"/>
                  </a:lnTo>
                  <a:lnTo>
                    <a:pt x="1853" y="4671"/>
                  </a:lnTo>
                  <a:lnTo>
                    <a:pt x="1764" y="4676"/>
                  </a:lnTo>
                  <a:lnTo>
                    <a:pt x="1673" y="4679"/>
                  </a:lnTo>
                  <a:lnTo>
                    <a:pt x="1576" y="4678"/>
                  </a:lnTo>
                  <a:lnTo>
                    <a:pt x="1475" y="4674"/>
                  </a:lnTo>
                  <a:lnTo>
                    <a:pt x="1371" y="4666"/>
                  </a:lnTo>
                  <a:lnTo>
                    <a:pt x="1263" y="4654"/>
                  </a:lnTo>
                  <a:lnTo>
                    <a:pt x="1151" y="4638"/>
                  </a:lnTo>
                  <a:lnTo>
                    <a:pt x="1035" y="4616"/>
                  </a:lnTo>
                  <a:lnTo>
                    <a:pt x="917" y="4590"/>
                  </a:lnTo>
                  <a:lnTo>
                    <a:pt x="795" y="4559"/>
                  </a:lnTo>
                  <a:lnTo>
                    <a:pt x="670" y="4521"/>
                  </a:lnTo>
                  <a:lnTo>
                    <a:pt x="541" y="4478"/>
                  </a:lnTo>
                  <a:lnTo>
                    <a:pt x="410" y="4427"/>
                  </a:lnTo>
                  <a:lnTo>
                    <a:pt x="276" y="4371"/>
                  </a:lnTo>
                  <a:lnTo>
                    <a:pt x="139" y="4307"/>
                  </a:lnTo>
                  <a:lnTo>
                    <a:pt x="0" y="4235"/>
                  </a:lnTo>
                  <a:lnTo>
                    <a:pt x="337" y="3033"/>
                  </a:lnTo>
                  <a:lnTo>
                    <a:pt x="341" y="3041"/>
                  </a:lnTo>
                  <a:lnTo>
                    <a:pt x="353" y="3065"/>
                  </a:lnTo>
                  <a:lnTo>
                    <a:pt x="373" y="3101"/>
                  </a:lnTo>
                  <a:lnTo>
                    <a:pt x="401" y="3149"/>
                  </a:lnTo>
                  <a:lnTo>
                    <a:pt x="419" y="3178"/>
                  </a:lnTo>
                  <a:lnTo>
                    <a:pt x="438" y="3207"/>
                  </a:lnTo>
                  <a:lnTo>
                    <a:pt x="460" y="3238"/>
                  </a:lnTo>
                  <a:lnTo>
                    <a:pt x="485" y="3271"/>
                  </a:lnTo>
                  <a:lnTo>
                    <a:pt x="511" y="3305"/>
                  </a:lnTo>
                  <a:lnTo>
                    <a:pt x="540" y="3341"/>
                  </a:lnTo>
                  <a:lnTo>
                    <a:pt x="571" y="3376"/>
                  </a:lnTo>
                  <a:lnTo>
                    <a:pt x="606" y="3412"/>
                  </a:lnTo>
                  <a:lnTo>
                    <a:pt x="642" y="3448"/>
                  </a:lnTo>
                  <a:lnTo>
                    <a:pt x="681" y="3484"/>
                  </a:lnTo>
                  <a:lnTo>
                    <a:pt x="722" y="3520"/>
                  </a:lnTo>
                  <a:lnTo>
                    <a:pt x="766" y="3555"/>
                  </a:lnTo>
                  <a:lnTo>
                    <a:pt x="813" y="3588"/>
                  </a:lnTo>
                  <a:lnTo>
                    <a:pt x="863" y="3621"/>
                  </a:lnTo>
                  <a:lnTo>
                    <a:pt x="915" y="3653"/>
                  </a:lnTo>
                  <a:lnTo>
                    <a:pt x="970" y="3683"/>
                  </a:lnTo>
                  <a:lnTo>
                    <a:pt x="1027" y="3710"/>
                  </a:lnTo>
                  <a:lnTo>
                    <a:pt x="1088" y="3736"/>
                  </a:lnTo>
                  <a:lnTo>
                    <a:pt x="1151" y="3758"/>
                  </a:lnTo>
                  <a:lnTo>
                    <a:pt x="1217" y="3778"/>
                  </a:lnTo>
                  <a:lnTo>
                    <a:pt x="1286" y="3795"/>
                  </a:lnTo>
                  <a:lnTo>
                    <a:pt x="1359" y="3810"/>
                  </a:lnTo>
                  <a:lnTo>
                    <a:pt x="1433" y="3820"/>
                  </a:lnTo>
                  <a:lnTo>
                    <a:pt x="1511" y="3826"/>
                  </a:lnTo>
                  <a:lnTo>
                    <a:pt x="1610" y="3837"/>
                  </a:lnTo>
                  <a:lnTo>
                    <a:pt x="1703" y="3843"/>
                  </a:lnTo>
                  <a:lnTo>
                    <a:pt x="1790" y="3842"/>
                  </a:lnTo>
                  <a:lnTo>
                    <a:pt x="1872" y="3837"/>
                  </a:lnTo>
                  <a:lnTo>
                    <a:pt x="1948" y="3827"/>
                  </a:lnTo>
                  <a:lnTo>
                    <a:pt x="2019" y="3812"/>
                  </a:lnTo>
                  <a:lnTo>
                    <a:pt x="2084" y="3791"/>
                  </a:lnTo>
                  <a:lnTo>
                    <a:pt x="2144" y="3768"/>
                  </a:lnTo>
                  <a:lnTo>
                    <a:pt x="2197" y="3741"/>
                  </a:lnTo>
                  <a:lnTo>
                    <a:pt x="2244" y="3711"/>
                  </a:lnTo>
                  <a:lnTo>
                    <a:pt x="2286" y="3677"/>
                  </a:lnTo>
                  <a:lnTo>
                    <a:pt x="2323" y="3640"/>
                  </a:lnTo>
                  <a:lnTo>
                    <a:pt x="2352" y="3600"/>
                  </a:lnTo>
                  <a:lnTo>
                    <a:pt x="2376" y="3559"/>
                  </a:lnTo>
                  <a:lnTo>
                    <a:pt x="2394" y="3516"/>
                  </a:lnTo>
                  <a:lnTo>
                    <a:pt x="2405" y="3469"/>
                  </a:lnTo>
                  <a:lnTo>
                    <a:pt x="2411" y="3423"/>
                  </a:lnTo>
                  <a:lnTo>
                    <a:pt x="2410" y="3375"/>
                  </a:lnTo>
                  <a:lnTo>
                    <a:pt x="2403" y="3326"/>
                  </a:lnTo>
                  <a:lnTo>
                    <a:pt x="2389" y="3276"/>
                  </a:lnTo>
                  <a:lnTo>
                    <a:pt x="2369" y="3227"/>
                  </a:lnTo>
                  <a:lnTo>
                    <a:pt x="2343" y="3177"/>
                  </a:lnTo>
                  <a:lnTo>
                    <a:pt x="2310" y="3127"/>
                  </a:lnTo>
                  <a:lnTo>
                    <a:pt x="2269" y="3078"/>
                  </a:lnTo>
                  <a:lnTo>
                    <a:pt x="2223" y="3030"/>
                  </a:lnTo>
                  <a:lnTo>
                    <a:pt x="2170" y="2982"/>
                  </a:lnTo>
                  <a:lnTo>
                    <a:pt x="2111" y="2937"/>
                  </a:lnTo>
                  <a:lnTo>
                    <a:pt x="2044" y="2893"/>
                  </a:lnTo>
                  <a:lnTo>
                    <a:pt x="1970" y="2852"/>
                  </a:lnTo>
                  <a:lnTo>
                    <a:pt x="1891" y="2811"/>
                  </a:lnTo>
                  <a:lnTo>
                    <a:pt x="1803" y="2775"/>
                  </a:lnTo>
                  <a:lnTo>
                    <a:pt x="1709" y="2740"/>
                  </a:lnTo>
                  <a:lnTo>
                    <a:pt x="1696" y="2735"/>
                  </a:lnTo>
                  <a:lnTo>
                    <a:pt x="1659" y="2718"/>
                  </a:lnTo>
                  <a:lnTo>
                    <a:pt x="1601" y="2691"/>
                  </a:lnTo>
                  <a:lnTo>
                    <a:pt x="1526" y="2654"/>
                  </a:lnTo>
                  <a:lnTo>
                    <a:pt x="1484" y="2632"/>
                  </a:lnTo>
                  <a:lnTo>
                    <a:pt x="1438" y="2607"/>
                  </a:lnTo>
                  <a:lnTo>
                    <a:pt x="1391" y="2581"/>
                  </a:lnTo>
                  <a:lnTo>
                    <a:pt x="1341" y="2552"/>
                  </a:lnTo>
                  <a:lnTo>
                    <a:pt x="1288" y="2522"/>
                  </a:lnTo>
                  <a:lnTo>
                    <a:pt x="1236" y="2488"/>
                  </a:lnTo>
                  <a:lnTo>
                    <a:pt x="1183" y="2453"/>
                  </a:lnTo>
                  <a:lnTo>
                    <a:pt x="1129" y="2417"/>
                  </a:lnTo>
                  <a:lnTo>
                    <a:pt x="1076" y="2378"/>
                  </a:lnTo>
                  <a:lnTo>
                    <a:pt x="1022" y="2338"/>
                  </a:lnTo>
                  <a:lnTo>
                    <a:pt x="971" y="2295"/>
                  </a:lnTo>
                  <a:lnTo>
                    <a:pt x="920" y="2251"/>
                  </a:lnTo>
                  <a:lnTo>
                    <a:pt x="872" y="2206"/>
                  </a:lnTo>
                  <a:lnTo>
                    <a:pt x="826" y="2159"/>
                  </a:lnTo>
                  <a:lnTo>
                    <a:pt x="782" y="2111"/>
                  </a:lnTo>
                  <a:lnTo>
                    <a:pt x="742" y="2061"/>
                  </a:lnTo>
                  <a:lnTo>
                    <a:pt x="706" y="2009"/>
                  </a:lnTo>
                  <a:lnTo>
                    <a:pt x="674" y="1957"/>
                  </a:lnTo>
                  <a:lnTo>
                    <a:pt x="647" y="1904"/>
                  </a:lnTo>
                  <a:lnTo>
                    <a:pt x="624" y="1849"/>
                  </a:lnTo>
                  <a:lnTo>
                    <a:pt x="607" y="1793"/>
                  </a:lnTo>
                  <a:lnTo>
                    <a:pt x="596" y="1736"/>
                  </a:lnTo>
                  <a:lnTo>
                    <a:pt x="591" y="1678"/>
                  </a:lnTo>
                  <a:lnTo>
                    <a:pt x="593" y="1620"/>
                  </a:lnTo>
                  <a:lnTo>
                    <a:pt x="591" y="1610"/>
                  </a:lnTo>
                  <a:lnTo>
                    <a:pt x="587" y="1582"/>
                  </a:lnTo>
                  <a:lnTo>
                    <a:pt x="585" y="1562"/>
                  </a:lnTo>
                  <a:lnTo>
                    <a:pt x="582" y="1538"/>
                  </a:lnTo>
                  <a:lnTo>
                    <a:pt x="581" y="1509"/>
                  </a:lnTo>
                  <a:lnTo>
                    <a:pt x="580" y="1477"/>
                  </a:lnTo>
                  <a:lnTo>
                    <a:pt x="580" y="1443"/>
                  </a:lnTo>
                  <a:lnTo>
                    <a:pt x="582" y="1405"/>
                  </a:lnTo>
                  <a:lnTo>
                    <a:pt x="585" y="1364"/>
                  </a:lnTo>
                  <a:lnTo>
                    <a:pt x="591" y="1319"/>
                  </a:lnTo>
                  <a:lnTo>
                    <a:pt x="598" y="1273"/>
                  </a:lnTo>
                  <a:lnTo>
                    <a:pt x="608" y="1225"/>
                  </a:lnTo>
                  <a:lnTo>
                    <a:pt x="621" y="1173"/>
                  </a:lnTo>
                  <a:lnTo>
                    <a:pt x="637" y="1121"/>
                  </a:lnTo>
                  <a:lnTo>
                    <a:pt x="656" y="1067"/>
                  </a:lnTo>
                  <a:lnTo>
                    <a:pt x="678" y="1010"/>
                  </a:lnTo>
                  <a:lnTo>
                    <a:pt x="705" y="953"/>
                  </a:lnTo>
                  <a:lnTo>
                    <a:pt x="736" y="895"/>
                  </a:lnTo>
                  <a:lnTo>
                    <a:pt x="771" y="835"/>
                  </a:lnTo>
                  <a:lnTo>
                    <a:pt x="811" y="776"/>
                  </a:lnTo>
                  <a:lnTo>
                    <a:pt x="857" y="716"/>
                  </a:lnTo>
                  <a:lnTo>
                    <a:pt x="907" y="654"/>
                  </a:lnTo>
                  <a:lnTo>
                    <a:pt x="963" y="594"/>
                  </a:lnTo>
                  <a:lnTo>
                    <a:pt x="1024" y="533"/>
                  </a:lnTo>
                  <a:lnTo>
                    <a:pt x="1093" y="473"/>
                  </a:lnTo>
                  <a:lnTo>
                    <a:pt x="1167" y="414"/>
                  </a:lnTo>
                  <a:lnTo>
                    <a:pt x="1248" y="354"/>
                  </a:lnTo>
                  <a:lnTo>
                    <a:pt x="1337" y="296"/>
                  </a:lnTo>
                  <a:lnTo>
                    <a:pt x="1432" y="240"/>
                  </a:lnTo>
                  <a:lnTo>
                    <a:pt x="1534" y="184"/>
                  </a:lnTo>
                  <a:lnTo>
                    <a:pt x="1547" y="178"/>
                  </a:lnTo>
                  <a:lnTo>
                    <a:pt x="1586" y="163"/>
                  </a:lnTo>
                  <a:lnTo>
                    <a:pt x="1614" y="152"/>
                  </a:lnTo>
                  <a:lnTo>
                    <a:pt x="1647" y="140"/>
                  </a:lnTo>
                  <a:lnTo>
                    <a:pt x="1686" y="127"/>
                  </a:lnTo>
                  <a:lnTo>
                    <a:pt x="1731" y="113"/>
                  </a:lnTo>
                  <a:lnTo>
                    <a:pt x="1781" y="99"/>
                  </a:lnTo>
                  <a:lnTo>
                    <a:pt x="1836" y="84"/>
                  </a:lnTo>
                  <a:lnTo>
                    <a:pt x="1896" y="70"/>
                  </a:lnTo>
                  <a:lnTo>
                    <a:pt x="1960" y="56"/>
                  </a:lnTo>
                  <a:lnTo>
                    <a:pt x="2029" y="42"/>
                  </a:lnTo>
                  <a:lnTo>
                    <a:pt x="2103" y="31"/>
                  </a:lnTo>
                  <a:lnTo>
                    <a:pt x="2180" y="20"/>
                  </a:lnTo>
                  <a:lnTo>
                    <a:pt x="2261" y="11"/>
                  </a:lnTo>
                  <a:lnTo>
                    <a:pt x="2347" y="5"/>
                  </a:lnTo>
                  <a:lnTo>
                    <a:pt x="2435" y="1"/>
                  </a:lnTo>
                  <a:lnTo>
                    <a:pt x="2527" y="0"/>
                  </a:lnTo>
                  <a:lnTo>
                    <a:pt x="2624" y="1"/>
                  </a:lnTo>
                  <a:lnTo>
                    <a:pt x="2722" y="7"/>
                  </a:lnTo>
                  <a:lnTo>
                    <a:pt x="2824" y="15"/>
                  </a:lnTo>
                  <a:lnTo>
                    <a:pt x="2928" y="28"/>
                  </a:lnTo>
                  <a:lnTo>
                    <a:pt x="3035" y="46"/>
                  </a:lnTo>
                  <a:lnTo>
                    <a:pt x="3145" y="69"/>
                  </a:lnTo>
                  <a:lnTo>
                    <a:pt x="3257" y="96"/>
                  </a:lnTo>
                  <a:lnTo>
                    <a:pt x="3371" y="128"/>
                  </a:lnTo>
                  <a:lnTo>
                    <a:pt x="3486" y="166"/>
                  </a:lnTo>
                  <a:lnTo>
                    <a:pt x="3604" y="210"/>
                  </a:lnTo>
                  <a:lnTo>
                    <a:pt x="3723" y="261"/>
                  </a:lnTo>
                  <a:lnTo>
                    <a:pt x="3843" y="318"/>
                  </a:lnTo>
                  <a:lnTo>
                    <a:pt x="3965" y="383"/>
                  </a:lnTo>
                  <a:lnTo>
                    <a:pt x="3744" y="1176"/>
                  </a:lnTo>
                  <a:lnTo>
                    <a:pt x="3662" y="1375"/>
                  </a:lnTo>
                  <a:close/>
                </a:path>
              </a:pathLst>
            </a:custGeom>
            <a:solidFill>
              <a:srgbClr val="3366cc"/>
            </a:solidFill>
            <a:ln w="936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5" name=""/>
            <p:cNvSpPr/>
            <p:nvPr/>
          </p:nvSpPr>
          <p:spPr>
            <a:xfrm>
              <a:off x="1504800" y="6149880"/>
              <a:ext cx="164520" cy="167400"/>
            </a:xfrm>
            <a:custGeom>
              <a:avLst/>
              <a:gdLst/>
              <a:ahLst/>
              <a:rect l="l" t="t" r="r" b="b"/>
              <a:pathLst>
                <a:path w="3965" h="4679">
                  <a:moveTo>
                    <a:pt x="3662" y="1375"/>
                  </a:moveTo>
                  <a:lnTo>
                    <a:pt x="3660" y="1369"/>
                  </a:lnTo>
                  <a:lnTo>
                    <a:pt x="3653" y="1349"/>
                  </a:lnTo>
                  <a:lnTo>
                    <a:pt x="3647" y="1336"/>
                  </a:lnTo>
                  <a:lnTo>
                    <a:pt x="3639" y="1320"/>
                  </a:lnTo>
                  <a:lnTo>
                    <a:pt x="3630" y="1303"/>
                  </a:lnTo>
                  <a:lnTo>
                    <a:pt x="3618" y="1283"/>
                  </a:lnTo>
                  <a:lnTo>
                    <a:pt x="3605" y="1262"/>
                  </a:lnTo>
                  <a:lnTo>
                    <a:pt x="3590" y="1239"/>
                  </a:lnTo>
                  <a:lnTo>
                    <a:pt x="3573" y="1215"/>
                  </a:lnTo>
                  <a:lnTo>
                    <a:pt x="3553" y="1188"/>
                  </a:lnTo>
                  <a:lnTo>
                    <a:pt x="3530" y="1162"/>
                  </a:lnTo>
                  <a:lnTo>
                    <a:pt x="3506" y="1135"/>
                  </a:lnTo>
                  <a:lnTo>
                    <a:pt x="3478" y="1108"/>
                  </a:lnTo>
                  <a:lnTo>
                    <a:pt x="3449" y="1080"/>
                  </a:lnTo>
                  <a:lnTo>
                    <a:pt x="3416" y="1052"/>
                  </a:lnTo>
                  <a:lnTo>
                    <a:pt x="3380" y="1024"/>
                  </a:lnTo>
                  <a:lnTo>
                    <a:pt x="3342" y="997"/>
                  </a:lnTo>
                  <a:lnTo>
                    <a:pt x="3300" y="970"/>
                  </a:lnTo>
                  <a:lnTo>
                    <a:pt x="3254" y="944"/>
                  </a:lnTo>
                  <a:lnTo>
                    <a:pt x="3206" y="919"/>
                  </a:lnTo>
                  <a:lnTo>
                    <a:pt x="3154" y="895"/>
                  </a:lnTo>
                  <a:lnTo>
                    <a:pt x="3099" y="873"/>
                  </a:lnTo>
                  <a:lnTo>
                    <a:pt x="3038" y="851"/>
                  </a:lnTo>
                  <a:lnTo>
                    <a:pt x="2976" y="832"/>
                  </a:lnTo>
                  <a:lnTo>
                    <a:pt x="2909" y="815"/>
                  </a:lnTo>
                  <a:lnTo>
                    <a:pt x="2838" y="800"/>
                  </a:lnTo>
                  <a:lnTo>
                    <a:pt x="2762" y="788"/>
                  </a:lnTo>
                  <a:lnTo>
                    <a:pt x="2683" y="778"/>
                  </a:lnTo>
                  <a:lnTo>
                    <a:pt x="2600" y="772"/>
                  </a:lnTo>
                  <a:lnTo>
                    <a:pt x="2511" y="768"/>
                  </a:lnTo>
                  <a:lnTo>
                    <a:pt x="2502" y="767"/>
                  </a:lnTo>
                  <a:lnTo>
                    <a:pt x="2476" y="767"/>
                  </a:lnTo>
                  <a:lnTo>
                    <a:pt x="2436" y="767"/>
                  </a:lnTo>
                  <a:lnTo>
                    <a:pt x="2385" y="770"/>
                  </a:lnTo>
                  <a:lnTo>
                    <a:pt x="2355" y="772"/>
                  </a:lnTo>
                  <a:lnTo>
                    <a:pt x="2324" y="775"/>
                  </a:lnTo>
                  <a:lnTo>
                    <a:pt x="2290" y="779"/>
                  </a:lnTo>
                  <a:lnTo>
                    <a:pt x="2255" y="784"/>
                  </a:lnTo>
                  <a:lnTo>
                    <a:pt x="2220" y="791"/>
                  </a:lnTo>
                  <a:lnTo>
                    <a:pt x="2183" y="798"/>
                  </a:lnTo>
                  <a:lnTo>
                    <a:pt x="2146" y="808"/>
                  </a:lnTo>
                  <a:lnTo>
                    <a:pt x="2109" y="818"/>
                  </a:lnTo>
                  <a:lnTo>
                    <a:pt x="2072" y="831"/>
                  </a:lnTo>
                  <a:lnTo>
                    <a:pt x="2034" y="846"/>
                  </a:lnTo>
                  <a:lnTo>
                    <a:pt x="1998" y="862"/>
                  </a:lnTo>
                  <a:lnTo>
                    <a:pt x="1963" y="881"/>
                  </a:lnTo>
                  <a:lnTo>
                    <a:pt x="1930" y="902"/>
                  </a:lnTo>
                  <a:lnTo>
                    <a:pt x="1898" y="925"/>
                  </a:lnTo>
                  <a:lnTo>
                    <a:pt x="1867" y="951"/>
                  </a:lnTo>
                  <a:lnTo>
                    <a:pt x="1840" y="979"/>
                  </a:lnTo>
                  <a:lnTo>
                    <a:pt x="1814" y="1010"/>
                  </a:lnTo>
                  <a:lnTo>
                    <a:pt x="1791" y="1045"/>
                  </a:lnTo>
                  <a:lnTo>
                    <a:pt x="1771" y="1082"/>
                  </a:lnTo>
                  <a:lnTo>
                    <a:pt x="1755" y="1122"/>
                  </a:lnTo>
                  <a:lnTo>
                    <a:pt x="1743" y="1165"/>
                  </a:lnTo>
                  <a:lnTo>
                    <a:pt x="1735" y="1212"/>
                  </a:lnTo>
                  <a:lnTo>
                    <a:pt x="1731" y="1262"/>
                  </a:lnTo>
                  <a:lnTo>
                    <a:pt x="1732" y="1316"/>
                  </a:lnTo>
                  <a:lnTo>
                    <a:pt x="1731" y="1320"/>
                  </a:lnTo>
                  <a:lnTo>
                    <a:pt x="1730" y="1330"/>
                  </a:lnTo>
                  <a:lnTo>
                    <a:pt x="1730" y="1337"/>
                  </a:lnTo>
                  <a:lnTo>
                    <a:pt x="1730" y="1347"/>
                  </a:lnTo>
                  <a:lnTo>
                    <a:pt x="1732" y="1358"/>
                  </a:lnTo>
                  <a:lnTo>
                    <a:pt x="1734" y="1371"/>
                  </a:lnTo>
                  <a:lnTo>
                    <a:pt x="1738" y="1384"/>
                  </a:lnTo>
                  <a:lnTo>
                    <a:pt x="1743" y="1400"/>
                  </a:lnTo>
                  <a:lnTo>
                    <a:pt x="1750" y="1416"/>
                  </a:lnTo>
                  <a:lnTo>
                    <a:pt x="1759" y="1435"/>
                  </a:lnTo>
                  <a:lnTo>
                    <a:pt x="1770" y="1454"/>
                  </a:lnTo>
                  <a:lnTo>
                    <a:pt x="1783" y="1475"/>
                  </a:lnTo>
                  <a:lnTo>
                    <a:pt x="1800" y="1497"/>
                  </a:lnTo>
                  <a:lnTo>
                    <a:pt x="1820" y="1521"/>
                  </a:lnTo>
                  <a:lnTo>
                    <a:pt x="1842" y="1546"/>
                  </a:lnTo>
                  <a:lnTo>
                    <a:pt x="1868" y="1571"/>
                  </a:lnTo>
                  <a:lnTo>
                    <a:pt x="1897" y="1598"/>
                  </a:lnTo>
                  <a:lnTo>
                    <a:pt x="1930" y="1626"/>
                  </a:lnTo>
                  <a:lnTo>
                    <a:pt x="1967" y="1655"/>
                  </a:lnTo>
                  <a:lnTo>
                    <a:pt x="2008" y="1686"/>
                  </a:lnTo>
                  <a:lnTo>
                    <a:pt x="2054" y="1718"/>
                  </a:lnTo>
                  <a:lnTo>
                    <a:pt x="2105" y="1750"/>
                  </a:lnTo>
                  <a:lnTo>
                    <a:pt x="2161" y="1783"/>
                  </a:lnTo>
                  <a:lnTo>
                    <a:pt x="2221" y="1817"/>
                  </a:lnTo>
                  <a:lnTo>
                    <a:pt x="2287" y="1853"/>
                  </a:lnTo>
                  <a:lnTo>
                    <a:pt x="2360" y="1889"/>
                  </a:lnTo>
                  <a:lnTo>
                    <a:pt x="2438" y="1925"/>
                  </a:lnTo>
                  <a:lnTo>
                    <a:pt x="2521" y="1962"/>
                  </a:lnTo>
                  <a:lnTo>
                    <a:pt x="2612" y="2001"/>
                  </a:lnTo>
                  <a:lnTo>
                    <a:pt x="2709" y="2040"/>
                  </a:lnTo>
                  <a:lnTo>
                    <a:pt x="2719" y="2044"/>
                  </a:lnTo>
                  <a:lnTo>
                    <a:pt x="2747" y="2055"/>
                  </a:lnTo>
                  <a:lnTo>
                    <a:pt x="2790" y="2074"/>
                  </a:lnTo>
                  <a:lnTo>
                    <a:pt x="2847" y="2100"/>
                  </a:lnTo>
                  <a:lnTo>
                    <a:pt x="2880" y="2116"/>
                  </a:lnTo>
                  <a:lnTo>
                    <a:pt x="2914" y="2134"/>
                  </a:lnTo>
                  <a:lnTo>
                    <a:pt x="2951" y="2154"/>
                  </a:lnTo>
                  <a:lnTo>
                    <a:pt x="2989" y="2177"/>
                  </a:lnTo>
                  <a:lnTo>
                    <a:pt x="3028" y="2201"/>
                  </a:lnTo>
                  <a:lnTo>
                    <a:pt x="3070" y="2227"/>
                  </a:lnTo>
                  <a:lnTo>
                    <a:pt x="3111" y="2255"/>
                  </a:lnTo>
                  <a:lnTo>
                    <a:pt x="3152" y="2285"/>
                  </a:lnTo>
                  <a:lnTo>
                    <a:pt x="3194" y="2317"/>
                  </a:lnTo>
                  <a:lnTo>
                    <a:pt x="3235" y="2352"/>
                  </a:lnTo>
                  <a:lnTo>
                    <a:pt x="3276" y="2388"/>
                  </a:lnTo>
                  <a:lnTo>
                    <a:pt x="3316" y="2427"/>
                  </a:lnTo>
                  <a:lnTo>
                    <a:pt x="3355" y="2467"/>
                  </a:lnTo>
                  <a:lnTo>
                    <a:pt x="3392" y="2510"/>
                  </a:lnTo>
                  <a:lnTo>
                    <a:pt x="3426" y="2555"/>
                  </a:lnTo>
                  <a:lnTo>
                    <a:pt x="3459" y="2601"/>
                  </a:lnTo>
                  <a:lnTo>
                    <a:pt x="3490" y="2650"/>
                  </a:lnTo>
                  <a:lnTo>
                    <a:pt x="3517" y="2702"/>
                  </a:lnTo>
                  <a:lnTo>
                    <a:pt x="3541" y="2755"/>
                  </a:lnTo>
                  <a:lnTo>
                    <a:pt x="3563" y="2811"/>
                  </a:lnTo>
                  <a:lnTo>
                    <a:pt x="3580" y="2869"/>
                  </a:lnTo>
                  <a:lnTo>
                    <a:pt x="3593" y="2929"/>
                  </a:lnTo>
                  <a:lnTo>
                    <a:pt x="3601" y="2991"/>
                  </a:lnTo>
                  <a:lnTo>
                    <a:pt x="3605" y="3056"/>
                  </a:lnTo>
                  <a:lnTo>
                    <a:pt x="3605" y="3066"/>
                  </a:lnTo>
                  <a:lnTo>
                    <a:pt x="3604" y="3097"/>
                  </a:lnTo>
                  <a:lnTo>
                    <a:pt x="3603" y="3119"/>
                  </a:lnTo>
                  <a:lnTo>
                    <a:pt x="3602" y="3146"/>
                  </a:lnTo>
                  <a:lnTo>
                    <a:pt x="3599" y="3177"/>
                  </a:lnTo>
                  <a:lnTo>
                    <a:pt x="3595" y="3211"/>
                  </a:lnTo>
                  <a:lnTo>
                    <a:pt x="3590" y="3249"/>
                  </a:lnTo>
                  <a:lnTo>
                    <a:pt x="3583" y="3290"/>
                  </a:lnTo>
                  <a:lnTo>
                    <a:pt x="3574" y="3335"/>
                  </a:lnTo>
                  <a:lnTo>
                    <a:pt x="3563" y="3381"/>
                  </a:lnTo>
                  <a:lnTo>
                    <a:pt x="3550" y="3431"/>
                  </a:lnTo>
                  <a:lnTo>
                    <a:pt x="3533" y="3483"/>
                  </a:lnTo>
                  <a:lnTo>
                    <a:pt x="3515" y="3536"/>
                  </a:lnTo>
                  <a:lnTo>
                    <a:pt x="3493" y="3591"/>
                  </a:lnTo>
                  <a:lnTo>
                    <a:pt x="3469" y="3648"/>
                  </a:lnTo>
                  <a:lnTo>
                    <a:pt x="3441" y="3706"/>
                  </a:lnTo>
                  <a:lnTo>
                    <a:pt x="3410" y="3765"/>
                  </a:lnTo>
                  <a:lnTo>
                    <a:pt x="3375" y="3825"/>
                  </a:lnTo>
                  <a:lnTo>
                    <a:pt x="3336" y="3885"/>
                  </a:lnTo>
                  <a:lnTo>
                    <a:pt x="3292" y="3945"/>
                  </a:lnTo>
                  <a:lnTo>
                    <a:pt x="3244" y="4006"/>
                  </a:lnTo>
                  <a:lnTo>
                    <a:pt x="3192" y="4065"/>
                  </a:lnTo>
                  <a:lnTo>
                    <a:pt x="3135" y="4124"/>
                  </a:lnTo>
                  <a:lnTo>
                    <a:pt x="3073" y="4183"/>
                  </a:lnTo>
                  <a:lnTo>
                    <a:pt x="3005" y="4241"/>
                  </a:lnTo>
                  <a:lnTo>
                    <a:pt x="2932" y="4296"/>
                  </a:lnTo>
                  <a:lnTo>
                    <a:pt x="2854" y="4352"/>
                  </a:lnTo>
                  <a:lnTo>
                    <a:pt x="2768" y="4404"/>
                  </a:lnTo>
                  <a:lnTo>
                    <a:pt x="2678" y="4454"/>
                  </a:lnTo>
                  <a:lnTo>
                    <a:pt x="2581" y="4503"/>
                  </a:lnTo>
                  <a:lnTo>
                    <a:pt x="2569" y="4509"/>
                  </a:lnTo>
                  <a:lnTo>
                    <a:pt x="2531" y="4525"/>
                  </a:lnTo>
                  <a:lnTo>
                    <a:pt x="2504" y="4536"/>
                  </a:lnTo>
                  <a:lnTo>
                    <a:pt x="2471" y="4548"/>
                  </a:lnTo>
                  <a:lnTo>
                    <a:pt x="2433" y="4561"/>
                  </a:lnTo>
                  <a:lnTo>
                    <a:pt x="2389" y="4574"/>
                  </a:lnTo>
                  <a:lnTo>
                    <a:pt x="2339" y="4589"/>
                  </a:lnTo>
                  <a:lnTo>
                    <a:pt x="2284" y="4603"/>
                  </a:lnTo>
                  <a:lnTo>
                    <a:pt x="2224" y="4617"/>
                  </a:lnTo>
                  <a:lnTo>
                    <a:pt x="2160" y="4631"/>
                  </a:lnTo>
                  <a:lnTo>
                    <a:pt x="2090" y="4643"/>
                  </a:lnTo>
                  <a:lnTo>
                    <a:pt x="2015" y="4654"/>
                  </a:lnTo>
                  <a:lnTo>
                    <a:pt x="1936" y="4664"/>
                  </a:lnTo>
                  <a:lnTo>
                    <a:pt x="1853" y="4671"/>
                  </a:lnTo>
                  <a:lnTo>
                    <a:pt x="1764" y="4676"/>
                  </a:lnTo>
                  <a:lnTo>
                    <a:pt x="1673" y="4679"/>
                  </a:lnTo>
                  <a:lnTo>
                    <a:pt x="1576" y="4678"/>
                  </a:lnTo>
                  <a:lnTo>
                    <a:pt x="1475" y="4674"/>
                  </a:lnTo>
                  <a:lnTo>
                    <a:pt x="1371" y="4666"/>
                  </a:lnTo>
                  <a:lnTo>
                    <a:pt x="1263" y="4654"/>
                  </a:lnTo>
                  <a:lnTo>
                    <a:pt x="1151" y="4638"/>
                  </a:lnTo>
                  <a:lnTo>
                    <a:pt x="1035" y="4616"/>
                  </a:lnTo>
                  <a:lnTo>
                    <a:pt x="917" y="4590"/>
                  </a:lnTo>
                  <a:lnTo>
                    <a:pt x="795" y="4559"/>
                  </a:lnTo>
                  <a:lnTo>
                    <a:pt x="670" y="4521"/>
                  </a:lnTo>
                  <a:lnTo>
                    <a:pt x="541" y="4478"/>
                  </a:lnTo>
                  <a:lnTo>
                    <a:pt x="410" y="4427"/>
                  </a:lnTo>
                  <a:lnTo>
                    <a:pt x="276" y="4371"/>
                  </a:lnTo>
                  <a:lnTo>
                    <a:pt x="139" y="4307"/>
                  </a:lnTo>
                  <a:lnTo>
                    <a:pt x="0" y="4235"/>
                  </a:lnTo>
                  <a:lnTo>
                    <a:pt x="337" y="3033"/>
                  </a:lnTo>
                  <a:lnTo>
                    <a:pt x="341" y="3041"/>
                  </a:lnTo>
                  <a:lnTo>
                    <a:pt x="353" y="3065"/>
                  </a:lnTo>
                  <a:lnTo>
                    <a:pt x="373" y="3101"/>
                  </a:lnTo>
                  <a:lnTo>
                    <a:pt x="401" y="3149"/>
                  </a:lnTo>
                  <a:lnTo>
                    <a:pt x="419" y="3178"/>
                  </a:lnTo>
                  <a:lnTo>
                    <a:pt x="438" y="3207"/>
                  </a:lnTo>
                  <a:lnTo>
                    <a:pt x="460" y="3238"/>
                  </a:lnTo>
                  <a:lnTo>
                    <a:pt x="485" y="3271"/>
                  </a:lnTo>
                  <a:lnTo>
                    <a:pt x="511" y="3305"/>
                  </a:lnTo>
                  <a:lnTo>
                    <a:pt x="540" y="3341"/>
                  </a:lnTo>
                  <a:lnTo>
                    <a:pt x="571" y="3376"/>
                  </a:lnTo>
                  <a:lnTo>
                    <a:pt x="606" y="3412"/>
                  </a:lnTo>
                  <a:lnTo>
                    <a:pt x="642" y="3448"/>
                  </a:lnTo>
                  <a:lnTo>
                    <a:pt x="681" y="3484"/>
                  </a:lnTo>
                  <a:lnTo>
                    <a:pt x="722" y="3520"/>
                  </a:lnTo>
                  <a:lnTo>
                    <a:pt x="766" y="3555"/>
                  </a:lnTo>
                  <a:lnTo>
                    <a:pt x="813" y="3588"/>
                  </a:lnTo>
                  <a:lnTo>
                    <a:pt x="863" y="3621"/>
                  </a:lnTo>
                  <a:lnTo>
                    <a:pt x="915" y="3653"/>
                  </a:lnTo>
                  <a:lnTo>
                    <a:pt x="970" y="3683"/>
                  </a:lnTo>
                  <a:lnTo>
                    <a:pt x="1027" y="3710"/>
                  </a:lnTo>
                  <a:lnTo>
                    <a:pt x="1088" y="3736"/>
                  </a:lnTo>
                  <a:lnTo>
                    <a:pt x="1151" y="3758"/>
                  </a:lnTo>
                  <a:lnTo>
                    <a:pt x="1217" y="3778"/>
                  </a:lnTo>
                  <a:lnTo>
                    <a:pt x="1286" y="3795"/>
                  </a:lnTo>
                  <a:lnTo>
                    <a:pt x="1359" y="3810"/>
                  </a:lnTo>
                  <a:lnTo>
                    <a:pt x="1433" y="3820"/>
                  </a:lnTo>
                  <a:lnTo>
                    <a:pt x="1511" y="3826"/>
                  </a:lnTo>
                  <a:lnTo>
                    <a:pt x="1610" y="3837"/>
                  </a:lnTo>
                  <a:lnTo>
                    <a:pt x="1703" y="3843"/>
                  </a:lnTo>
                  <a:lnTo>
                    <a:pt x="1790" y="3842"/>
                  </a:lnTo>
                  <a:lnTo>
                    <a:pt x="1872" y="3837"/>
                  </a:lnTo>
                  <a:lnTo>
                    <a:pt x="1948" y="3827"/>
                  </a:lnTo>
                  <a:lnTo>
                    <a:pt x="2019" y="3812"/>
                  </a:lnTo>
                  <a:lnTo>
                    <a:pt x="2084" y="3791"/>
                  </a:lnTo>
                  <a:lnTo>
                    <a:pt x="2144" y="3768"/>
                  </a:lnTo>
                  <a:lnTo>
                    <a:pt x="2197" y="3741"/>
                  </a:lnTo>
                  <a:lnTo>
                    <a:pt x="2244" y="3711"/>
                  </a:lnTo>
                  <a:lnTo>
                    <a:pt x="2286" y="3677"/>
                  </a:lnTo>
                  <a:lnTo>
                    <a:pt x="2323" y="3640"/>
                  </a:lnTo>
                  <a:lnTo>
                    <a:pt x="2352" y="3600"/>
                  </a:lnTo>
                  <a:lnTo>
                    <a:pt x="2376" y="3559"/>
                  </a:lnTo>
                  <a:lnTo>
                    <a:pt x="2394" y="3516"/>
                  </a:lnTo>
                  <a:lnTo>
                    <a:pt x="2405" y="3469"/>
                  </a:lnTo>
                  <a:lnTo>
                    <a:pt x="2411" y="3423"/>
                  </a:lnTo>
                  <a:lnTo>
                    <a:pt x="2410" y="3375"/>
                  </a:lnTo>
                  <a:lnTo>
                    <a:pt x="2403" y="3326"/>
                  </a:lnTo>
                  <a:lnTo>
                    <a:pt x="2389" y="3276"/>
                  </a:lnTo>
                  <a:lnTo>
                    <a:pt x="2369" y="3227"/>
                  </a:lnTo>
                  <a:lnTo>
                    <a:pt x="2343" y="3177"/>
                  </a:lnTo>
                  <a:lnTo>
                    <a:pt x="2310" y="3127"/>
                  </a:lnTo>
                  <a:lnTo>
                    <a:pt x="2269" y="3078"/>
                  </a:lnTo>
                  <a:lnTo>
                    <a:pt x="2223" y="3030"/>
                  </a:lnTo>
                  <a:lnTo>
                    <a:pt x="2170" y="2982"/>
                  </a:lnTo>
                  <a:lnTo>
                    <a:pt x="2111" y="2937"/>
                  </a:lnTo>
                  <a:lnTo>
                    <a:pt x="2044" y="2893"/>
                  </a:lnTo>
                  <a:lnTo>
                    <a:pt x="1970" y="2852"/>
                  </a:lnTo>
                  <a:lnTo>
                    <a:pt x="1891" y="2811"/>
                  </a:lnTo>
                  <a:lnTo>
                    <a:pt x="1803" y="2775"/>
                  </a:lnTo>
                  <a:lnTo>
                    <a:pt x="1709" y="2740"/>
                  </a:lnTo>
                  <a:lnTo>
                    <a:pt x="1696" y="2735"/>
                  </a:lnTo>
                  <a:lnTo>
                    <a:pt x="1659" y="2718"/>
                  </a:lnTo>
                  <a:lnTo>
                    <a:pt x="1601" y="2691"/>
                  </a:lnTo>
                  <a:lnTo>
                    <a:pt x="1526" y="2654"/>
                  </a:lnTo>
                  <a:lnTo>
                    <a:pt x="1484" y="2632"/>
                  </a:lnTo>
                  <a:lnTo>
                    <a:pt x="1438" y="2607"/>
                  </a:lnTo>
                  <a:lnTo>
                    <a:pt x="1391" y="2581"/>
                  </a:lnTo>
                  <a:lnTo>
                    <a:pt x="1341" y="2552"/>
                  </a:lnTo>
                  <a:lnTo>
                    <a:pt x="1288" y="2522"/>
                  </a:lnTo>
                  <a:lnTo>
                    <a:pt x="1236" y="2488"/>
                  </a:lnTo>
                  <a:lnTo>
                    <a:pt x="1183" y="2453"/>
                  </a:lnTo>
                  <a:lnTo>
                    <a:pt x="1129" y="2417"/>
                  </a:lnTo>
                  <a:lnTo>
                    <a:pt x="1076" y="2378"/>
                  </a:lnTo>
                  <a:lnTo>
                    <a:pt x="1022" y="2338"/>
                  </a:lnTo>
                  <a:lnTo>
                    <a:pt x="971" y="2295"/>
                  </a:lnTo>
                  <a:lnTo>
                    <a:pt x="920" y="2251"/>
                  </a:lnTo>
                  <a:lnTo>
                    <a:pt x="872" y="2206"/>
                  </a:lnTo>
                  <a:lnTo>
                    <a:pt x="826" y="2159"/>
                  </a:lnTo>
                  <a:lnTo>
                    <a:pt x="782" y="2111"/>
                  </a:lnTo>
                  <a:lnTo>
                    <a:pt x="742" y="2061"/>
                  </a:lnTo>
                  <a:lnTo>
                    <a:pt x="706" y="2009"/>
                  </a:lnTo>
                  <a:lnTo>
                    <a:pt x="674" y="1957"/>
                  </a:lnTo>
                  <a:lnTo>
                    <a:pt x="647" y="1904"/>
                  </a:lnTo>
                  <a:lnTo>
                    <a:pt x="624" y="1849"/>
                  </a:lnTo>
                  <a:lnTo>
                    <a:pt x="607" y="1793"/>
                  </a:lnTo>
                  <a:lnTo>
                    <a:pt x="596" y="1736"/>
                  </a:lnTo>
                  <a:lnTo>
                    <a:pt x="591" y="1678"/>
                  </a:lnTo>
                  <a:lnTo>
                    <a:pt x="593" y="1620"/>
                  </a:lnTo>
                  <a:lnTo>
                    <a:pt x="591" y="1610"/>
                  </a:lnTo>
                  <a:lnTo>
                    <a:pt x="587" y="1582"/>
                  </a:lnTo>
                  <a:lnTo>
                    <a:pt x="585" y="1562"/>
                  </a:lnTo>
                  <a:lnTo>
                    <a:pt x="582" y="1538"/>
                  </a:lnTo>
                  <a:lnTo>
                    <a:pt x="581" y="1509"/>
                  </a:lnTo>
                  <a:lnTo>
                    <a:pt x="580" y="1477"/>
                  </a:lnTo>
                  <a:lnTo>
                    <a:pt x="580" y="1443"/>
                  </a:lnTo>
                  <a:lnTo>
                    <a:pt x="582" y="1405"/>
                  </a:lnTo>
                  <a:lnTo>
                    <a:pt x="585" y="1364"/>
                  </a:lnTo>
                  <a:lnTo>
                    <a:pt x="591" y="1319"/>
                  </a:lnTo>
                  <a:lnTo>
                    <a:pt x="598" y="1273"/>
                  </a:lnTo>
                  <a:lnTo>
                    <a:pt x="608" y="1225"/>
                  </a:lnTo>
                  <a:lnTo>
                    <a:pt x="621" y="1173"/>
                  </a:lnTo>
                  <a:lnTo>
                    <a:pt x="637" y="1121"/>
                  </a:lnTo>
                  <a:lnTo>
                    <a:pt x="656" y="1067"/>
                  </a:lnTo>
                  <a:lnTo>
                    <a:pt x="678" y="1010"/>
                  </a:lnTo>
                  <a:lnTo>
                    <a:pt x="705" y="953"/>
                  </a:lnTo>
                  <a:lnTo>
                    <a:pt x="736" y="895"/>
                  </a:lnTo>
                  <a:lnTo>
                    <a:pt x="771" y="835"/>
                  </a:lnTo>
                  <a:lnTo>
                    <a:pt x="811" y="776"/>
                  </a:lnTo>
                  <a:lnTo>
                    <a:pt x="857" y="716"/>
                  </a:lnTo>
                  <a:lnTo>
                    <a:pt x="907" y="654"/>
                  </a:lnTo>
                  <a:lnTo>
                    <a:pt x="963" y="594"/>
                  </a:lnTo>
                  <a:lnTo>
                    <a:pt x="1024" y="533"/>
                  </a:lnTo>
                  <a:lnTo>
                    <a:pt x="1093" y="473"/>
                  </a:lnTo>
                  <a:lnTo>
                    <a:pt x="1167" y="414"/>
                  </a:lnTo>
                  <a:lnTo>
                    <a:pt x="1248" y="354"/>
                  </a:lnTo>
                  <a:lnTo>
                    <a:pt x="1337" y="296"/>
                  </a:lnTo>
                  <a:lnTo>
                    <a:pt x="1432" y="240"/>
                  </a:lnTo>
                  <a:lnTo>
                    <a:pt x="1534" y="184"/>
                  </a:lnTo>
                  <a:lnTo>
                    <a:pt x="1547" y="178"/>
                  </a:lnTo>
                  <a:lnTo>
                    <a:pt x="1586" y="163"/>
                  </a:lnTo>
                  <a:lnTo>
                    <a:pt x="1614" y="152"/>
                  </a:lnTo>
                  <a:lnTo>
                    <a:pt x="1647" y="140"/>
                  </a:lnTo>
                  <a:lnTo>
                    <a:pt x="1686" y="127"/>
                  </a:lnTo>
                  <a:lnTo>
                    <a:pt x="1731" y="113"/>
                  </a:lnTo>
                  <a:lnTo>
                    <a:pt x="1781" y="99"/>
                  </a:lnTo>
                  <a:lnTo>
                    <a:pt x="1836" y="84"/>
                  </a:lnTo>
                  <a:lnTo>
                    <a:pt x="1896" y="70"/>
                  </a:lnTo>
                  <a:lnTo>
                    <a:pt x="1960" y="56"/>
                  </a:lnTo>
                  <a:lnTo>
                    <a:pt x="2029" y="42"/>
                  </a:lnTo>
                  <a:lnTo>
                    <a:pt x="2103" y="31"/>
                  </a:lnTo>
                  <a:lnTo>
                    <a:pt x="2180" y="20"/>
                  </a:lnTo>
                  <a:lnTo>
                    <a:pt x="2261" y="11"/>
                  </a:lnTo>
                  <a:lnTo>
                    <a:pt x="2347" y="5"/>
                  </a:lnTo>
                  <a:lnTo>
                    <a:pt x="2435" y="1"/>
                  </a:lnTo>
                  <a:lnTo>
                    <a:pt x="2527" y="0"/>
                  </a:lnTo>
                  <a:lnTo>
                    <a:pt x="2624" y="1"/>
                  </a:lnTo>
                  <a:lnTo>
                    <a:pt x="2722" y="7"/>
                  </a:lnTo>
                  <a:lnTo>
                    <a:pt x="2824" y="15"/>
                  </a:lnTo>
                  <a:lnTo>
                    <a:pt x="2928" y="28"/>
                  </a:lnTo>
                  <a:lnTo>
                    <a:pt x="3035" y="46"/>
                  </a:lnTo>
                  <a:lnTo>
                    <a:pt x="3145" y="69"/>
                  </a:lnTo>
                  <a:lnTo>
                    <a:pt x="3257" y="96"/>
                  </a:lnTo>
                  <a:lnTo>
                    <a:pt x="3371" y="128"/>
                  </a:lnTo>
                  <a:lnTo>
                    <a:pt x="3486" y="166"/>
                  </a:lnTo>
                  <a:lnTo>
                    <a:pt x="3604" y="210"/>
                  </a:lnTo>
                  <a:lnTo>
                    <a:pt x="3723" y="261"/>
                  </a:lnTo>
                  <a:lnTo>
                    <a:pt x="3843" y="318"/>
                  </a:lnTo>
                  <a:lnTo>
                    <a:pt x="3965" y="383"/>
                  </a:lnTo>
                  <a:lnTo>
                    <a:pt x="3744" y="1176"/>
                  </a:lnTo>
                  <a:lnTo>
                    <a:pt x="3662" y="1375"/>
                  </a:lnTo>
                </a:path>
              </a:pathLst>
            </a:custGeom>
            <a:solidFill>
              <a:srgbClr val="335dcc"/>
            </a:solidFill>
            <a:ln w="648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996" name=""/>
          <p:cNvGrpSpPr/>
          <p:nvPr/>
        </p:nvGrpSpPr>
        <p:grpSpPr>
          <a:xfrm>
            <a:off x="1606680" y="4370400"/>
            <a:ext cx="1139760" cy="368280"/>
            <a:chOff x="1606680" y="4370400"/>
            <a:chExt cx="1139760" cy="368280"/>
          </a:xfrm>
        </p:grpSpPr>
        <p:sp>
          <p:nvSpPr>
            <p:cNvPr id="4997" name=""/>
            <p:cNvSpPr/>
            <p:nvPr/>
          </p:nvSpPr>
          <p:spPr>
            <a:xfrm>
              <a:off x="1606680" y="4370400"/>
              <a:ext cx="1139760" cy="3682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4998" name="tricon" descr=""/>
            <p:cNvPicPr/>
            <p:nvPr/>
          </p:nvPicPr>
          <p:blipFill>
            <a:blip r:embed="rId22"/>
            <a:stretch/>
          </p:blipFill>
          <p:spPr>
            <a:xfrm>
              <a:off x="1641240" y="4393800"/>
              <a:ext cx="1068480" cy="30996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4999" name=""/>
          <p:cNvGrpSpPr/>
          <p:nvPr/>
        </p:nvGrpSpPr>
        <p:grpSpPr>
          <a:xfrm>
            <a:off x="1806480" y="5216400"/>
            <a:ext cx="952560" cy="615960"/>
            <a:chOff x="1806480" y="5216400"/>
            <a:chExt cx="952560" cy="615960"/>
          </a:xfrm>
        </p:grpSpPr>
        <p:sp>
          <p:nvSpPr>
            <p:cNvPr id="5000" name=""/>
            <p:cNvSpPr/>
            <p:nvPr/>
          </p:nvSpPr>
          <p:spPr>
            <a:xfrm>
              <a:off x="1806480" y="5216400"/>
              <a:ext cx="952560" cy="6159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5001" name="oceanspray" descr=""/>
            <p:cNvPicPr/>
            <p:nvPr/>
          </p:nvPicPr>
          <p:blipFill>
            <a:blip r:embed="rId23"/>
            <a:srcRect l="0" t="0" r="3207" b="0"/>
            <a:stretch/>
          </p:blipFill>
          <p:spPr>
            <a:xfrm>
              <a:off x="1833120" y="5257080"/>
              <a:ext cx="880560" cy="54252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5002" name="ice" descr=""/>
          <p:cNvPicPr/>
          <p:nvPr/>
        </p:nvPicPr>
        <p:blipFill>
          <a:blip r:embed="rId24"/>
          <a:stretch/>
        </p:blipFill>
        <p:spPr>
          <a:xfrm>
            <a:off x="1006560" y="4737240"/>
            <a:ext cx="780840" cy="7776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5003" name=""/>
          <p:cNvGrpSpPr/>
          <p:nvPr/>
        </p:nvGrpSpPr>
        <p:grpSpPr>
          <a:xfrm>
            <a:off x="3819600" y="5100480"/>
            <a:ext cx="1195200" cy="581040"/>
            <a:chOff x="3819600" y="5100480"/>
            <a:chExt cx="1195200" cy="581040"/>
          </a:xfrm>
        </p:grpSpPr>
        <p:sp>
          <p:nvSpPr>
            <p:cNvPr id="5004" name=""/>
            <p:cNvSpPr/>
            <p:nvPr/>
          </p:nvSpPr>
          <p:spPr>
            <a:xfrm>
              <a:off x="3819600" y="5100480"/>
              <a:ext cx="1195200" cy="5810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5005" name="giants" descr=""/>
            <p:cNvPicPr/>
            <p:nvPr/>
          </p:nvPicPr>
          <p:blipFill>
            <a:blip r:embed="rId25"/>
            <a:srcRect l="8985" t="5110" r="10368" b="4004"/>
            <a:stretch/>
          </p:blipFill>
          <p:spPr>
            <a:xfrm>
              <a:off x="3880440" y="5137200"/>
              <a:ext cx="1080720" cy="53064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5006" name=""/>
          <p:cNvGrpSpPr/>
          <p:nvPr/>
        </p:nvGrpSpPr>
        <p:grpSpPr>
          <a:xfrm>
            <a:off x="2976480" y="5753160"/>
            <a:ext cx="862200" cy="585720"/>
            <a:chOff x="2976480" y="5753160"/>
            <a:chExt cx="862200" cy="585720"/>
          </a:xfrm>
        </p:grpSpPr>
        <p:sp>
          <p:nvSpPr>
            <p:cNvPr id="5007" name=""/>
            <p:cNvSpPr/>
            <p:nvPr/>
          </p:nvSpPr>
          <p:spPr>
            <a:xfrm>
              <a:off x="2976480" y="5753160"/>
              <a:ext cx="862200" cy="585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5008" name=""/>
            <p:cNvGrpSpPr/>
            <p:nvPr/>
          </p:nvGrpSpPr>
          <p:grpSpPr>
            <a:xfrm>
              <a:off x="3102840" y="5761800"/>
              <a:ext cx="630720" cy="529200"/>
              <a:chOff x="3102840" y="5761800"/>
              <a:chExt cx="630720" cy="529200"/>
            </a:xfrm>
          </p:grpSpPr>
          <p:grpSp>
            <p:nvGrpSpPr>
              <p:cNvPr id="5009" name=""/>
              <p:cNvGrpSpPr/>
              <p:nvPr/>
            </p:nvGrpSpPr>
            <p:grpSpPr>
              <a:xfrm>
                <a:off x="3160080" y="5761800"/>
                <a:ext cx="476280" cy="410040"/>
                <a:chOff x="3160080" y="5761800"/>
                <a:chExt cx="476280" cy="410040"/>
              </a:xfrm>
            </p:grpSpPr>
            <p:grpSp>
              <p:nvGrpSpPr>
                <p:cNvPr id="5010" name=""/>
                <p:cNvGrpSpPr/>
                <p:nvPr/>
              </p:nvGrpSpPr>
              <p:grpSpPr>
                <a:xfrm>
                  <a:off x="3201120" y="5794920"/>
                  <a:ext cx="416520" cy="361080"/>
                  <a:chOff x="3201120" y="5794920"/>
                  <a:chExt cx="416520" cy="361080"/>
                </a:xfrm>
              </p:grpSpPr>
              <p:grpSp>
                <p:nvGrpSpPr>
                  <p:cNvPr id="5011" name=""/>
                  <p:cNvGrpSpPr/>
                  <p:nvPr/>
                </p:nvGrpSpPr>
                <p:grpSpPr>
                  <a:xfrm>
                    <a:off x="3201120" y="5794920"/>
                    <a:ext cx="416520" cy="361080"/>
                    <a:chOff x="3201120" y="5794920"/>
                    <a:chExt cx="416520" cy="361080"/>
                  </a:xfrm>
                </p:grpSpPr>
                <p:sp>
                  <p:nvSpPr>
                    <p:cNvPr id="5012" name=""/>
                    <p:cNvSpPr/>
                    <p:nvPr/>
                  </p:nvSpPr>
                  <p:spPr>
                    <a:xfrm>
                      <a:off x="3201120" y="5794920"/>
                      <a:ext cx="295560" cy="34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164" h="11858">
                          <a:moveTo>
                            <a:pt x="11164" y="2917"/>
                          </a:moveTo>
                          <a:lnTo>
                            <a:pt x="10882" y="2431"/>
                          </a:lnTo>
                          <a:lnTo>
                            <a:pt x="10553" y="1989"/>
                          </a:lnTo>
                          <a:lnTo>
                            <a:pt x="10180" y="1590"/>
                          </a:lnTo>
                          <a:lnTo>
                            <a:pt x="9770" y="1233"/>
                          </a:lnTo>
                          <a:lnTo>
                            <a:pt x="9325" y="921"/>
                          </a:lnTo>
                          <a:lnTo>
                            <a:pt x="8851" y="653"/>
                          </a:lnTo>
                          <a:lnTo>
                            <a:pt x="8354" y="430"/>
                          </a:lnTo>
                          <a:lnTo>
                            <a:pt x="7837" y="253"/>
                          </a:lnTo>
                          <a:lnTo>
                            <a:pt x="7307" y="122"/>
                          </a:lnTo>
                          <a:lnTo>
                            <a:pt x="6766" y="37"/>
                          </a:lnTo>
                          <a:lnTo>
                            <a:pt x="6221" y="0"/>
                          </a:lnTo>
                          <a:lnTo>
                            <a:pt x="5676" y="11"/>
                          </a:lnTo>
                          <a:lnTo>
                            <a:pt x="5136" y="70"/>
                          </a:lnTo>
                          <a:lnTo>
                            <a:pt x="4606" y="178"/>
                          </a:lnTo>
                          <a:lnTo>
                            <a:pt x="4092" y="337"/>
                          </a:lnTo>
                          <a:lnTo>
                            <a:pt x="3597" y="546"/>
                          </a:lnTo>
                          <a:lnTo>
                            <a:pt x="2879" y="901"/>
                          </a:lnTo>
                          <a:lnTo>
                            <a:pt x="2250" y="1305"/>
                          </a:lnTo>
                          <a:lnTo>
                            <a:pt x="1705" y="1750"/>
                          </a:lnTo>
                          <a:lnTo>
                            <a:pt x="1243" y="2234"/>
                          </a:lnTo>
                          <a:lnTo>
                            <a:pt x="859" y="2753"/>
                          </a:lnTo>
                          <a:lnTo>
                            <a:pt x="550" y="3302"/>
                          </a:lnTo>
                          <a:lnTo>
                            <a:pt x="312" y="3877"/>
                          </a:lnTo>
                          <a:lnTo>
                            <a:pt x="144" y="4475"/>
                          </a:lnTo>
                          <a:lnTo>
                            <a:pt x="41" y="5091"/>
                          </a:lnTo>
                          <a:lnTo>
                            <a:pt x="0" y="5721"/>
                          </a:lnTo>
                          <a:lnTo>
                            <a:pt x="18" y="6361"/>
                          </a:lnTo>
                          <a:lnTo>
                            <a:pt x="92" y="7007"/>
                          </a:lnTo>
                          <a:lnTo>
                            <a:pt x="219" y="7656"/>
                          </a:lnTo>
                          <a:lnTo>
                            <a:pt x="394" y="8302"/>
                          </a:lnTo>
                          <a:lnTo>
                            <a:pt x="616" y="8942"/>
                          </a:lnTo>
                          <a:lnTo>
                            <a:pt x="881" y="9572"/>
                          </a:lnTo>
                          <a:lnTo>
                            <a:pt x="944" y="9659"/>
                          </a:lnTo>
                          <a:lnTo>
                            <a:pt x="1006" y="9743"/>
                          </a:lnTo>
                          <a:lnTo>
                            <a:pt x="1067" y="9823"/>
                          </a:lnTo>
                          <a:lnTo>
                            <a:pt x="1128" y="9900"/>
                          </a:lnTo>
                          <a:lnTo>
                            <a:pt x="1186" y="9974"/>
                          </a:lnTo>
                          <a:lnTo>
                            <a:pt x="1244" y="10043"/>
                          </a:lnTo>
                          <a:lnTo>
                            <a:pt x="1301" y="10110"/>
                          </a:lnTo>
                          <a:lnTo>
                            <a:pt x="1358" y="10175"/>
                          </a:lnTo>
                          <a:lnTo>
                            <a:pt x="1412" y="10237"/>
                          </a:lnTo>
                          <a:lnTo>
                            <a:pt x="1466" y="10297"/>
                          </a:lnTo>
                          <a:lnTo>
                            <a:pt x="1518" y="10355"/>
                          </a:lnTo>
                          <a:lnTo>
                            <a:pt x="1570" y="10412"/>
                          </a:lnTo>
                          <a:lnTo>
                            <a:pt x="1620" y="10466"/>
                          </a:lnTo>
                          <a:lnTo>
                            <a:pt x="1671" y="10520"/>
                          </a:lnTo>
                          <a:lnTo>
                            <a:pt x="1719" y="10571"/>
                          </a:lnTo>
                          <a:lnTo>
                            <a:pt x="1766" y="10624"/>
                          </a:lnTo>
                          <a:lnTo>
                            <a:pt x="1761" y="10653"/>
                          </a:lnTo>
                          <a:lnTo>
                            <a:pt x="1761" y="10682"/>
                          </a:lnTo>
                          <a:lnTo>
                            <a:pt x="1764" y="10708"/>
                          </a:lnTo>
                          <a:lnTo>
                            <a:pt x="1772" y="10733"/>
                          </a:lnTo>
                          <a:lnTo>
                            <a:pt x="1782" y="10756"/>
                          </a:lnTo>
                          <a:lnTo>
                            <a:pt x="1795" y="10778"/>
                          </a:lnTo>
                          <a:lnTo>
                            <a:pt x="1812" y="10797"/>
                          </a:lnTo>
                          <a:lnTo>
                            <a:pt x="1829" y="10814"/>
                          </a:lnTo>
                          <a:lnTo>
                            <a:pt x="1850" y="10829"/>
                          </a:lnTo>
                          <a:lnTo>
                            <a:pt x="1874" y="10840"/>
                          </a:lnTo>
                          <a:lnTo>
                            <a:pt x="1899" y="10849"/>
                          </a:lnTo>
                          <a:lnTo>
                            <a:pt x="1925" y="10854"/>
                          </a:lnTo>
                          <a:lnTo>
                            <a:pt x="1952" y="10856"/>
                          </a:lnTo>
                          <a:lnTo>
                            <a:pt x="1981" y="10855"/>
                          </a:lnTo>
                          <a:lnTo>
                            <a:pt x="2010" y="10851"/>
                          </a:lnTo>
                          <a:lnTo>
                            <a:pt x="2041" y="10843"/>
                          </a:lnTo>
                          <a:lnTo>
                            <a:pt x="2088" y="10827"/>
                          </a:lnTo>
                          <a:lnTo>
                            <a:pt x="2144" y="10811"/>
                          </a:lnTo>
                          <a:lnTo>
                            <a:pt x="2207" y="10794"/>
                          </a:lnTo>
                          <a:lnTo>
                            <a:pt x="2277" y="10778"/>
                          </a:lnTo>
                          <a:lnTo>
                            <a:pt x="2352" y="10764"/>
                          </a:lnTo>
                          <a:lnTo>
                            <a:pt x="2430" y="10751"/>
                          </a:lnTo>
                          <a:lnTo>
                            <a:pt x="2513" y="10741"/>
                          </a:lnTo>
                          <a:lnTo>
                            <a:pt x="2598" y="10733"/>
                          </a:lnTo>
                          <a:lnTo>
                            <a:pt x="2683" y="10730"/>
                          </a:lnTo>
                          <a:lnTo>
                            <a:pt x="2768" y="10730"/>
                          </a:lnTo>
                          <a:lnTo>
                            <a:pt x="2852" y="10735"/>
                          </a:lnTo>
                          <a:lnTo>
                            <a:pt x="2934" y="10746"/>
                          </a:lnTo>
                          <a:lnTo>
                            <a:pt x="3011" y="10763"/>
                          </a:lnTo>
                          <a:lnTo>
                            <a:pt x="3085" y="10787"/>
                          </a:lnTo>
                          <a:lnTo>
                            <a:pt x="3153" y="10817"/>
                          </a:lnTo>
                          <a:lnTo>
                            <a:pt x="3215" y="10857"/>
                          </a:lnTo>
                          <a:lnTo>
                            <a:pt x="3388" y="10974"/>
                          </a:lnTo>
                          <a:lnTo>
                            <a:pt x="3567" y="11088"/>
                          </a:lnTo>
                          <a:lnTo>
                            <a:pt x="3754" y="11200"/>
                          </a:lnTo>
                          <a:lnTo>
                            <a:pt x="3949" y="11306"/>
                          </a:lnTo>
                          <a:lnTo>
                            <a:pt x="4150" y="11407"/>
                          </a:lnTo>
                          <a:lnTo>
                            <a:pt x="4357" y="11499"/>
                          </a:lnTo>
                          <a:lnTo>
                            <a:pt x="4571" y="11584"/>
                          </a:lnTo>
                          <a:lnTo>
                            <a:pt x="4790" y="11661"/>
                          </a:lnTo>
                          <a:lnTo>
                            <a:pt x="5014" y="11726"/>
                          </a:lnTo>
                          <a:lnTo>
                            <a:pt x="5243" y="11779"/>
                          </a:lnTo>
                          <a:lnTo>
                            <a:pt x="5476" y="11820"/>
                          </a:lnTo>
                          <a:lnTo>
                            <a:pt x="5715" y="11846"/>
                          </a:lnTo>
                          <a:lnTo>
                            <a:pt x="5957" y="11858"/>
                          </a:lnTo>
                          <a:lnTo>
                            <a:pt x="6202" y="11853"/>
                          </a:lnTo>
                          <a:lnTo>
                            <a:pt x="6450" y="11830"/>
                          </a:lnTo>
                          <a:lnTo>
                            <a:pt x="6703" y="11790"/>
                          </a:lnTo>
                          <a:lnTo>
                            <a:pt x="6890" y="11738"/>
                          </a:lnTo>
                          <a:lnTo>
                            <a:pt x="7080" y="11671"/>
                          </a:lnTo>
                          <a:lnTo>
                            <a:pt x="7269" y="11589"/>
                          </a:lnTo>
                          <a:lnTo>
                            <a:pt x="7455" y="11490"/>
                          </a:lnTo>
                          <a:lnTo>
                            <a:pt x="7635" y="11376"/>
                          </a:lnTo>
                          <a:lnTo>
                            <a:pt x="7805" y="11246"/>
                          </a:lnTo>
                          <a:lnTo>
                            <a:pt x="7962" y="11099"/>
                          </a:lnTo>
                          <a:lnTo>
                            <a:pt x="8105" y="10936"/>
                          </a:lnTo>
                          <a:lnTo>
                            <a:pt x="8230" y="10755"/>
                          </a:lnTo>
                          <a:lnTo>
                            <a:pt x="8335" y="10558"/>
                          </a:lnTo>
                          <a:lnTo>
                            <a:pt x="8417" y="10343"/>
                          </a:lnTo>
                          <a:lnTo>
                            <a:pt x="8472" y="10110"/>
                          </a:lnTo>
                          <a:lnTo>
                            <a:pt x="8498" y="9860"/>
                          </a:lnTo>
                          <a:lnTo>
                            <a:pt x="8493" y="9592"/>
                          </a:lnTo>
                          <a:lnTo>
                            <a:pt x="8453" y="9305"/>
                          </a:lnTo>
                          <a:lnTo>
                            <a:pt x="8375" y="9001"/>
                          </a:lnTo>
                          <a:lnTo>
                            <a:pt x="8315" y="8822"/>
                          </a:lnTo>
                          <a:lnTo>
                            <a:pt x="8249" y="8628"/>
                          </a:lnTo>
                          <a:lnTo>
                            <a:pt x="8181" y="8421"/>
                          </a:lnTo>
                          <a:lnTo>
                            <a:pt x="8115" y="8201"/>
                          </a:lnTo>
                          <a:lnTo>
                            <a:pt x="8053" y="7972"/>
                          </a:lnTo>
                          <a:lnTo>
                            <a:pt x="8000" y="7736"/>
                          </a:lnTo>
                          <a:lnTo>
                            <a:pt x="7960" y="7496"/>
                          </a:lnTo>
                          <a:lnTo>
                            <a:pt x="7937" y="7254"/>
                          </a:lnTo>
                          <a:lnTo>
                            <a:pt x="7935" y="7011"/>
                          </a:lnTo>
                          <a:lnTo>
                            <a:pt x="7957" y="6771"/>
                          </a:lnTo>
                          <a:lnTo>
                            <a:pt x="8008" y="6535"/>
                          </a:lnTo>
                          <a:lnTo>
                            <a:pt x="8091" y="6307"/>
                          </a:lnTo>
                          <a:lnTo>
                            <a:pt x="8208" y="6089"/>
                          </a:lnTo>
                          <a:lnTo>
                            <a:pt x="8367" y="5881"/>
                          </a:lnTo>
                          <a:lnTo>
                            <a:pt x="8568" y="5688"/>
                          </a:lnTo>
                          <a:lnTo>
                            <a:pt x="8818" y="5511"/>
                          </a:lnTo>
                          <a:lnTo>
                            <a:pt x="8872" y="5467"/>
                          </a:lnTo>
                          <a:lnTo>
                            <a:pt x="8927" y="5426"/>
                          </a:lnTo>
                          <a:lnTo>
                            <a:pt x="8983" y="5387"/>
                          </a:lnTo>
                          <a:lnTo>
                            <a:pt x="9042" y="5351"/>
                          </a:lnTo>
                          <a:lnTo>
                            <a:pt x="9102" y="5317"/>
                          </a:lnTo>
                          <a:lnTo>
                            <a:pt x="9168" y="5284"/>
                          </a:lnTo>
                          <a:lnTo>
                            <a:pt x="9239" y="5253"/>
                          </a:lnTo>
                          <a:lnTo>
                            <a:pt x="9318" y="5222"/>
                          </a:lnTo>
                          <a:lnTo>
                            <a:pt x="9405" y="5194"/>
                          </a:lnTo>
                          <a:lnTo>
                            <a:pt x="9501" y="5166"/>
                          </a:lnTo>
                          <a:lnTo>
                            <a:pt x="9608" y="5139"/>
                          </a:lnTo>
                          <a:lnTo>
                            <a:pt x="9727" y="5114"/>
                          </a:lnTo>
                          <a:lnTo>
                            <a:pt x="9859" y="5088"/>
                          </a:lnTo>
                          <a:lnTo>
                            <a:pt x="10006" y="5062"/>
                          </a:lnTo>
                          <a:lnTo>
                            <a:pt x="10169" y="5037"/>
                          </a:lnTo>
                          <a:lnTo>
                            <a:pt x="10349" y="5013"/>
                          </a:lnTo>
                          <a:lnTo>
                            <a:pt x="10380" y="5003"/>
                          </a:lnTo>
                          <a:lnTo>
                            <a:pt x="10411" y="4988"/>
                          </a:lnTo>
                          <a:lnTo>
                            <a:pt x="10440" y="4964"/>
                          </a:lnTo>
                          <a:lnTo>
                            <a:pt x="10467" y="4933"/>
                          </a:lnTo>
                          <a:lnTo>
                            <a:pt x="10493" y="4897"/>
                          </a:lnTo>
                          <a:lnTo>
                            <a:pt x="10516" y="4856"/>
                          </a:lnTo>
                          <a:lnTo>
                            <a:pt x="10535" y="4811"/>
                          </a:lnTo>
                          <a:lnTo>
                            <a:pt x="10550" y="4762"/>
                          </a:lnTo>
                          <a:lnTo>
                            <a:pt x="10563" y="4710"/>
                          </a:lnTo>
                          <a:lnTo>
                            <a:pt x="10570" y="4658"/>
                          </a:lnTo>
                          <a:lnTo>
                            <a:pt x="10572" y="4603"/>
                          </a:lnTo>
                          <a:lnTo>
                            <a:pt x="10570" y="4549"/>
                          </a:lnTo>
                          <a:lnTo>
                            <a:pt x="10562" y="4494"/>
                          </a:lnTo>
                          <a:lnTo>
                            <a:pt x="10547" y="4440"/>
                          </a:lnTo>
                          <a:lnTo>
                            <a:pt x="10526" y="4390"/>
                          </a:lnTo>
                          <a:lnTo>
                            <a:pt x="10498" y="4342"/>
                          </a:lnTo>
                          <a:lnTo>
                            <a:pt x="10238" y="3633"/>
                          </a:lnTo>
                          <a:lnTo>
                            <a:pt x="10235" y="3627"/>
                          </a:lnTo>
                          <a:lnTo>
                            <a:pt x="10229" y="3612"/>
                          </a:lnTo>
                          <a:lnTo>
                            <a:pt x="10219" y="3589"/>
                          </a:lnTo>
                          <a:lnTo>
                            <a:pt x="10209" y="3559"/>
                          </a:lnTo>
                          <a:lnTo>
                            <a:pt x="10197" y="3523"/>
                          </a:lnTo>
                          <a:lnTo>
                            <a:pt x="10186" y="3483"/>
                          </a:lnTo>
                          <a:lnTo>
                            <a:pt x="10175" y="3440"/>
                          </a:lnTo>
                          <a:lnTo>
                            <a:pt x="10167" y="3396"/>
                          </a:lnTo>
                          <a:lnTo>
                            <a:pt x="10163" y="3351"/>
                          </a:lnTo>
                          <a:lnTo>
                            <a:pt x="10163" y="3307"/>
                          </a:lnTo>
                          <a:lnTo>
                            <a:pt x="10169" y="3266"/>
                          </a:lnTo>
                          <a:lnTo>
                            <a:pt x="10182" y="3228"/>
                          </a:lnTo>
                          <a:lnTo>
                            <a:pt x="10202" y="3195"/>
                          </a:lnTo>
                          <a:lnTo>
                            <a:pt x="10230" y="3170"/>
                          </a:lnTo>
                          <a:lnTo>
                            <a:pt x="10269" y="3151"/>
                          </a:lnTo>
                          <a:lnTo>
                            <a:pt x="10319" y="3143"/>
                          </a:lnTo>
                          <a:lnTo>
                            <a:pt x="10582" y="3144"/>
                          </a:lnTo>
                          <a:lnTo>
                            <a:pt x="11038" y="2917"/>
                          </a:lnTo>
                          <a:lnTo>
                            <a:pt x="11164" y="2917"/>
                          </a:lnTo>
                          <a:close/>
                        </a:path>
                      </a:pathLst>
                    </a:custGeom>
                    <a:solidFill>
                      <a:srgbClr val="ff4d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13" name=""/>
                    <p:cNvSpPr/>
                    <p:nvPr/>
                  </p:nvSpPr>
                  <p:spPr>
                    <a:xfrm>
                      <a:off x="3343680" y="6104880"/>
                      <a:ext cx="1476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48" h="367">
                          <a:moveTo>
                            <a:pt x="547" y="367"/>
                          </a:moveTo>
                          <a:lnTo>
                            <a:pt x="548" y="1"/>
                          </a:lnTo>
                          <a:lnTo>
                            <a:pt x="1" y="0"/>
                          </a:lnTo>
                          <a:lnTo>
                            <a:pt x="0" y="366"/>
                          </a:lnTo>
                          <a:lnTo>
                            <a:pt x="547" y="367"/>
                          </a:lnTo>
                          <a:close/>
                        </a:path>
                      </a:pathLst>
                    </a:custGeom>
                    <a:solidFill>
                      <a:srgbClr val="ff4d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14" name=""/>
                    <p:cNvSpPr/>
                    <p:nvPr/>
                  </p:nvSpPr>
                  <p:spPr>
                    <a:xfrm>
                      <a:off x="3304800" y="5796000"/>
                      <a:ext cx="192960" cy="92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278" h="3165">
                          <a:moveTo>
                            <a:pt x="0" y="401"/>
                          </a:moveTo>
                          <a:lnTo>
                            <a:pt x="584" y="279"/>
                          </a:lnTo>
                          <a:lnTo>
                            <a:pt x="1150" y="216"/>
                          </a:lnTo>
                          <a:lnTo>
                            <a:pt x="1696" y="208"/>
                          </a:lnTo>
                          <a:lnTo>
                            <a:pt x="2221" y="250"/>
                          </a:lnTo>
                          <a:lnTo>
                            <a:pt x="2722" y="340"/>
                          </a:lnTo>
                          <a:lnTo>
                            <a:pt x="3199" y="471"/>
                          </a:lnTo>
                          <a:lnTo>
                            <a:pt x="3651" y="641"/>
                          </a:lnTo>
                          <a:lnTo>
                            <a:pt x="4076" y="844"/>
                          </a:lnTo>
                          <a:lnTo>
                            <a:pt x="4474" y="1076"/>
                          </a:lnTo>
                          <a:lnTo>
                            <a:pt x="4843" y="1334"/>
                          </a:lnTo>
                          <a:lnTo>
                            <a:pt x="5182" y="1611"/>
                          </a:lnTo>
                          <a:lnTo>
                            <a:pt x="5488" y="1906"/>
                          </a:lnTo>
                          <a:lnTo>
                            <a:pt x="5763" y="2213"/>
                          </a:lnTo>
                          <a:lnTo>
                            <a:pt x="6002" y="2528"/>
                          </a:lnTo>
                          <a:lnTo>
                            <a:pt x="6207" y="2847"/>
                          </a:lnTo>
                          <a:lnTo>
                            <a:pt x="6376" y="3165"/>
                          </a:lnTo>
                          <a:lnTo>
                            <a:pt x="6376" y="3164"/>
                          </a:lnTo>
                          <a:lnTo>
                            <a:pt x="6377" y="3164"/>
                          </a:lnTo>
                          <a:lnTo>
                            <a:pt x="6378" y="3163"/>
                          </a:lnTo>
                          <a:lnTo>
                            <a:pt x="6380" y="3162"/>
                          </a:lnTo>
                          <a:lnTo>
                            <a:pt x="6383" y="3160"/>
                          </a:lnTo>
                          <a:lnTo>
                            <a:pt x="6386" y="3159"/>
                          </a:lnTo>
                          <a:lnTo>
                            <a:pt x="6389" y="3157"/>
                          </a:lnTo>
                          <a:lnTo>
                            <a:pt x="6393" y="3155"/>
                          </a:lnTo>
                          <a:lnTo>
                            <a:pt x="6398" y="3154"/>
                          </a:lnTo>
                          <a:lnTo>
                            <a:pt x="6403" y="3152"/>
                          </a:lnTo>
                          <a:lnTo>
                            <a:pt x="6408" y="3149"/>
                          </a:lnTo>
                          <a:lnTo>
                            <a:pt x="6414" y="3148"/>
                          </a:lnTo>
                          <a:lnTo>
                            <a:pt x="6420" y="3147"/>
                          </a:lnTo>
                          <a:lnTo>
                            <a:pt x="6427" y="3146"/>
                          </a:lnTo>
                          <a:lnTo>
                            <a:pt x="6434" y="3145"/>
                          </a:lnTo>
                          <a:lnTo>
                            <a:pt x="6441" y="3145"/>
                          </a:lnTo>
                          <a:lnTo>
                            <a:pt x="6578" y="3145"/>
                          </a:lnTo>
                          <a:lnTo>
                            <a:pt x="7109" y="2874"/>
                          </a:lnTo>
                          <a:lnTo>
                            <a:pt x="7122" y="2867"/>
                          </a:lnTo>
                          <a:lnTo>
                            <a:pt x="7136" y="2862"/>
                          </a:lnTo>
                          <a:lnTo>
                            <a:pt x="7150" y="2857"/>
                          </a:lnTo>
                          <a:lnTo>
                            <a:pt x="7163" y="2855"/>
                          </a:lnTo>
                          <a:lnTo>
                            <a:pt x="7176" y="2853"/>
                          </a:lnTo>
                          <a:lnTo>
                            <a:pt x="7188" y="2853"/>
                          </a:lnTo>
                          <a:lnTo>
                            <a:pt x="7200" y="2854"/>
                          </a:lnTo>
                          <a:lnTo>
                            <a:pt x="7212" y="2856"/>
                          </a:lnTo>
                          <a:lnTo>
                            <a:pt x="7222" y="2858"/>
                          </a:lnTo>
                          <a:lnTo>
                            <a:pt x="7233" y="2860"/>
                          </a:lnTo>
                          <a:lnTo>
                            <a:pt x="7242" y="2864"/>
                          </a:lnTo>
                          <a:lnTo>
                            <a:pt x="7250" y="2867"/>
                          </a:lnTo>
                          <a:lnTo>
                            <a:pt x="7259" y="2870"/>
                          </a:lnTo>
                          <a:lnTo>
                            <a:pt x="7265" y="2872"/>
                          </a:lnTo>
                          <a:lnTo>
                            <a:pt x="7271" y="2875"/>
                          </a:lnTo>
                          <a:lnTo>
                            <a:pt x="7278" y="2877"/>
                          </a:lnTo>
                          <a:lnTo>
                            <a:pt x="6967" y="2388"/>
                          </a:lnTo>
                          <a:lnTo>
                            <a:pt x="6617" y="1946"/>
                          </a:lnTo>
                          <a:lnTo>
                            <a:pt x="6232" y="1551"/>
                          </a:lnTo>
                          <a:lnTo>
                            <a:pt x="5817" y="1202"/>
                          </a:lnTo>
                          <a:lnTo>
                            <a:pt x="5375" y="899"/>
                          </a:lnTo>
                          <a:lnTo>
                            <a:pt x="4911" y="640"/>
                          </a:lnTo>
                          <a:lnTo>
                            <a:pt x="4428" y="426"/>
                          </a:lnTo>
                          <a:lnTo>
                            <a:pt x="3932" y="256"/>
                          </a:lnTo>
                          <a:lnTo>
                            <a:pt x="3428" y="129"/>
                          </a:lnTo>
                          <a:lnTo>
                            <a:pt x="2917" y="44"/>
                          </a:lnTo>
                          <a:lnTo>
                            <a:pt x="2408" y="1"/>
                          </a:lnTo>
                          <a:lnTo>
                            <a:pt x="1901" y="0"/>
                          </a:lnTo>
                          <a:lnTo>
                            <a:pt x="1402" y="40"/>
                          </a:lnTo>
                          <a:lnTo>
                            <a:pt x="917" y="121"/>
                          </a:lnTo>
                          <a:lnTo>
                            <a:pt x="447" y="241"/>
                          </a:lnTo>
                          <a:lnTo>
                            <a:pt x="0" y="401"/>
                          </a:lnTo>
                          <a:close/>
                        </a:path>
                      </a:pathLst>
                    </a:custGeom>
                    <a:solidFill>
                      <a:srgbClr val="3d1102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15" name=""/>
                    <p:cNvSpPr/>
                    <p:nvPr/>
                  </p:nvSpPr>
                  <p:spPr>
                    <a:xfrm>
                      <a:off x="3319200" y="5795280"/>
                      <a:ext cx="177840" cy="88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716" h="3032">
                          <a:moveTo>
                            <a:pt x="0" y="230"/>
                          </a:moveTo>
                          <a:lnTo>
                            <a:pt x="561" y="152"/>
                          </a:lnTo>
                          <a:lnTo>
                            <a:pt x="1103" y="120"/>
                          </a:lnTo>
                          <a:lnTo>
                            <a:pt x="1626" y="129"/>
                          </a:lnTo>
                          <a:lnTo>
                            <a:pt x="2128" y="180"/>
                          </a:lnTo>
                          <a:lnTo>
                            <a:pt x="2608" y="268"/>
                          </a:lnTo>
                          <a:lnTo>
                            <a:pt x="3066" y="391"/>
                          </a:lnTo>
                          <a:lnTo>
                            <a:pt x="3501" y="546"/>
                          </a:lnTo>
                          <a:lnTo>
                            <a:pt x="3913" y="732"/>
                          </a:lnTo>
                          <a:lnTo>
                            <a:pt x="4300" y="947"/>
                          </a:lnTo>
                          <a:lnTo>
                            <a:pt x="4661" y="1187"/>
                          </a:lnTo>
                          <a:lnTo>
                            <a:pt x="4996" y="1451"/>
                          </a:lnTo>
                          <a:lnTo>
                            <a:pt x="5305" y="1735"/>
                          </a:lnTo>
                          <a:lnTo>
                            <a:pt x="5586" y="2037"/>
                          </a:lnTo>
                          <a:lnTo>
                            <a:pt x="5839" y="2356"/>
                          </a:lnTo>
                          <a:lnTo>
                            <a:pt x="6063" y="2689"/>
                          </a:lnTo>
                          <a:lnTo>
                            <a:pt x="6257" y="3032"/>
                          </a:lnTo>
                          <a:lnTo>
                            <a:pt x="6627" y="2857"/>
                          </a:lnTo>
                          <a:lnTo>
                            <a:pt x="6633" y="2854"/>
                          </a:lnTo>
                          <a:lnTo>
                            <a:pt x="6640" y="2851"/>
                          </a:lnTo>
                          <a:lnTo>
                            <a:pt x="6646" y="2848"/>
                          </a:lnTo>
                          <a:lnTo>
                            <a:pt x="6652" y="2845"/>
                          </a:lnTo>
                          <a:lnTo>
                            <a:pt x="6657" y="2842"/>
                          </a:lnTo>
                          <a:lnTo>
                            <a:pt x="6663" y="2840"/>
                          </a:lnTo>
                          <a:lnTo>
                            <a:pt x="6669" y="2839"/>
                          </a:lnTo>
                          <a:lnTo>
                            <a:pt x="6674" y="2838"/>
                          </a:lnTo>
                          <a:lnTo>
                            <a:pt x="6679" y="2837"/>
                          </a:lnTo>
                          <a:lnTo>
                            <a:pt x="6685" y="2837"/>
                          </a:lnTo>
                          <a:lnTo>
                            <a:pt x="6689" y="2837"/>
                          </a:lnTo>
                          <a:lnTo>
                            <a:pt x="6694" y="2838"/>
                          </a:lnTo>
                          <a:lnTo>
                            <a:pt x="6699" y="2839"/>
                          </a:lnTo>
                          <a:lnTo>
                            <a:pt x="6705" y="2841"/>
                          </a:lnTo>
                          <a:lnTo>
                            <a:pt x="6710" y="2844"/>
                          </a:lnTo>
                          <a:lnTo>
                            <a:pt x="6716" y="2849"/>
                          </a:lnTo>
                          <a:lnTo>
                            <a:pt x="6399" y="2324"/>
                          </a:lnTo>
                          <a:lnTo>
                            <a:pt x="6041" y="1862"/>
                          </a:lnTo>
                          <a:lnTo>
                            <a:pt x="5647" y="1460"/>
                          </a:lnTo>
                          <a:lnTo>
                            <a:pt x="5224" y="1113"/>
                          </a:lnTo>
                          <a:lnTo>
                            <a:pt x="4779" y="820"/>
                          </a:lnTo>
                          <a:lnTo>
                            <a:pt x="4315" y="577"/>
                          </a:lnTo>
                          <a:lnTo>
                            <a:pt x="3839" y="381"/>
                          </a:lnTo>
                          <a:lnTo>
                            <a:pt x="3358" y="229"/>
                          </a:lnTo>
                          <a:lnTo>
                            <a:pt x="2877" y="118"/>
                          </a:lnTo>
                          <a:lnTo>
                            <a:pt x="2402" y="45"/>
                          </a:lnTo>
                          <a:lnTo>
                            <a:pt x="1938" y="6"/>
                          </a:lnTo>
                          <a:lnTo>
                            <a:pt x="1492" y="0"/>
                          </a:lnTo>
                          <a:lnTo>
                            <a:pt x="1069" y="22"/>
                          </a:lnTo>
                          <a:lnTo>
                            <a:pt x="676" y="69"/>
                          </a:lnTo>
                          <a:lnTo>
                            <a:pt x="317" y="140"/>
                          </a:lnTo>
                          <a:lnTo>
                            <a:pt x="0" y="23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80">
                      <a:solidFill>
                        <a:srgbClr val="3d1102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2120" bIns="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16" name=""/>
                    <p:cNvSpPr/>
                    <p:nvPr/>
                  </p:nvSpPr>
                  <p:spPr>
                    <a:xfrm>
                      <a:off x="3593880" y="6142680"/>
                      <a:ext cx="9360" cy="13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59" h="460">
                          <a:moveTo>
                            <a:pt x="359" y="0"/>
                          </a:moveTo>
                          <a:lnTo>
                            <a:pt x="359" y="68"/>
                          </a:lnTo>
                          <a:lnTo>
                            <a:pt x="217" y="68"/>
                          </a:lnTo>
                          <a:lnTo>
                            <a:pt x="217" y="460"/>
                          </a:lnTo>
                          <a:lnTo>
                            <a:pt x="142" y="460"/>
                          </a:lnTo>
                          <a:lnTo>
                            <a:pt x="142" y="68"/>
                          </a:lnTo>
                          <a:lnTo>
                            <a:pt x="0" y="68"/>
                          </a:lnTo>
                          <a:lnTo>
                            <a:pt x="0" y="0"/>
                          </a:lnTo>
                          <a:lnTo>
                            <a:pt x="35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3480" bIns="-33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17" name=""/>
                    <p:cNvSpPr/>
                    <p:nvPr/>
                  </p:nvSpPr>
                  <p:spPr>
                    <a:xfrm>
                      <a:off x="3604320" y="6142680"/>
                      <a:ext cx="11520" cy="13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43" h="460">
                          <a:moveTo>
                            <a:pt x="111" y="0"/>
                          </a:moveTo>
                          <a:lnTo>
                            <a:pt x="222" y="367"/>
                          </a:lnTo>
                          <a:lnTo>
                            <a:pt x="333" y="0"/>
                          </a:lnTo>
                          <a:lnTo>
                            <a:pt x="443" y="0"/>
                          </a:lnTo>
                          <a:lnTo>
                            <a:pt x="443" y="460"/>
                          </a:lnTo>
                          <a:lnTo>
                            <a:pt x="371" y="460"/>
                          </a:lnTo>
                          <a:lnTo>
                            <a:pt x="371" y="80"/>
                          </a:lnTo>
                          <a:lnTo>
                            <a:pt x="257" y="460"/>
                          </a:lnTo>
                          <a:lnTo>
                            <a:pt x="183" y="460"/>
                          </a:lnTo>
                          <a:lnTo>
                            <a:pt x="70" y="80"/>
                          </a:lnTo>
                          <a:lnTo>
                            <a:pt x="70" y="460"/>
                          </a:lnTo>
                          <a:lnTo>
                            <a:pt x="0" y="460"/>
                          </a:lnTo>
                          <a:lnTo>
                            <a:pt x="0" y="0"/>
                          </a:lnTo>
                          <a:lnTo>
                            <a:pt x="11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3480" bIns="-33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18" name=""/>
                    <p:cNvSpPr/>
                    <p:nvPr/>
                  </p:nvSpPr>
                  <p:spPr>
                    <a:xfrm>
                      <a:off x="3492000" y="5869800"/>
                      <a:ext cx="10080" cy="18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7" h="650">
                          <a:moveTo>
                            <a:pt x="45" y="0"/>
                          </a:moveTo>
                          <a:lnTo>
                            <a:pt x="48" y="5"/>
                          </a:lnTo>
                          <a:lnTo>
                            <a:pt x="58" y="22"/>
                          </a:lnTo>
                          <a:lnTo>
                            <a:pt x="74" y="47"/>
                          </a:lnTo>
                          <a:lnTo>
                            <a:pt x="95" y="81"/>
                          </a:lnTo>
                          <a:lnTo>
                            <a:pt x="120" y="122"/>
                          </a:lnTo>
                          <a:lnTo>
                            <a:pt x="149" y="168"/>
                          </a:lnTo>
                          <a:lnTo>
                            <a:pt x="179" y="219"/>
                          </a:lnTo>
                          <a:lnTo>
                            <a:pt x="211" y="272"/>
                          </a:lnTo>
                          <a:lnTo>
                            <a:pt x="242" y="327"/>
                          </a:lnTo>
                          <a:lnTo>
                            <a:pt x="274" y="383"/>
                          </a:lnTo>
                          <a:lnTo>
                            <a:pt x="303" y="437"/>
                          </a:lnTo>
                          <a:lnTo>
                            <a:pt x="331" y="489"/>
                          </a:lnTo>
                          <a:lnTo>
                            <a:pt x="355" y="538"/>
                          </a:lnTo>
                          <a:lnTo>
                            <a:pt x="374" y="581"/>
                          </a:lnTo>
                          <a:lnTo>
                            <a:pt x="388" y="619"/>
                          </a:lnTo>
                          <a:lnTo>
                            <a:pt x="397" y="650"/>
                          </a:lnTo>
                          <a:lnTo>
                            <a:pt x="0" y="34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8080" bIns="-28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19" name=""/>
                    <p:cNvSpPr/>
                    <p:nvPr/>
                  </p:nvSpPr>
                  <p:spPr>
                    <a:xfrm>
                      <a:off x="3438000" y="5886720"/>
                      <a:ext cx="83160" cy="67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145" h="2307">
                          <a:moveTo>
                            <a:pt x="3039" y="1266"/>
                          </a:moveTo>
                          <a:lnTo>
                            <a:pt x="2659" y="56"/>
                          </a:lnTo>
                          <a:lnTo>
                            <a:pt x="2594" y="47"/>
                          </a:lnTo>
                          <a:lnTo>
                            <a:pt x="2526" y="38"/>
                          </a:lnTo>
                          <a:lnTo>
                            <a:pt x="2452" y="31"/>
                          </a:lnTo>
                          <a:lnTo>
                            <a:pt x="2373" y="25"/>
                          </a:lnTo>
                          <a:lnTo>
                            <a:pt x="2291" y="20"/>
                          </a:lnTo>
                          <a:lnTo>
                            <a:pt x="2207" y="15"/>
                          </a:lnTo>
                          <a:lnTo>
                            <a:pt x="2120" y="11"/>
                          </a:lnTo>
                          <a:lnTo>
                            <a:pt x="2032" y="8"/>
                          </a:lnTo>
                          <a:lnTo>
                            <a:pt x="1945" y="6"/>
                          </a:lnTo>
                          <a:lnTo>
                            <a:pt x="1858" y="4"/>
                          </a:lnTo>
                          <a:lnTo>
                            <a:pt x="1773" y="2"/>
                          </a:lnTo>
                          <a:lnTo>
                            <a:pt x="1690" y="1"/>
                          </a:lnTo>
                          <a:lnTo>
                            <a:pt x="1610" y="1"/>
                          </a:lnTo>
                          <a:lnTo>
                            <a:pt x="1533" y="0"/>
                          </a:lnTo>
                          <a:lnTo>
                            <a:pt x="1463" y="0"/>
                          </a:lnTo>
                          <a:lnTo>
                            <a:pt x="1398" y="0"/>
                          </a:lnTo>
                          <a:lnTo>
                            <a:pt x="1374" y="4"/>
                          </a:lnTo>
                          <a:lnTo>
                            <a:pt x="1351" y="10"/>
                          </a:lnTo>
                          <a:lnTo>
                            <a:pt x="1329" y="19"/>
                          </a:lnTo>
                          <a:lnTo>
                            <a:pt x="1309" y="28"/>
                          </a:lnTo>
                          <a:lnTo>
                            <a:pt x="1289" y="41"/>
                          </a:lnTo>
                          <a:lnTo>
                            <a:pt x="1273" y="55"/>
                          </a:lnTo>
                          <a:lnTo>
                            <a:pt x="1258" y="73"/>
                          </a:lnTo>
                          <a:lnTo>
                            <a:pt x="1245" y="94"/>
                          </a:lnTo>
                          <a:lnTo>
                            <a:pt x="1235" y="119"/>
                          </a:lnTo>
                          <a:lnTo>
                            <a:pt x="1229" y="148"/>
                          </a:lnTo>
                          <a:lnTo>
                            <a:pt x="1225" y="181"/>
                          </a:lnTo>
                          <a:lnTo>
                            <a:pt x="1225" y="218"/>
                          </a:lnTo>
                          <a:lnTo>
                            <a:pt x="1231" y="261"/>
                          </a:lnTo>
                          <a:lnTo>
                            <a:pt x="1239" y="309"/>
                          </a:lnTo>
                          <a:lnTo>
                            <a:pt x="1253" y="362"/>
                          </a:lnTo>
                          <a:lnTo>
                            <a:pt x="1272" y="422"/>
                          </a:lnTo>
                          <a:lnTo>
                            <a:pt x="1599" y="1324"/>
                          </a:lnTo>
                          <a:lnTo>
                            <a:pt x="1612" y="1362"/>
                          </a:lnTo>
                          <a:lnTo>
                            <a:pt x="1621" y="1406"/>
                          </a:lnTo>
                          <a:lnTo>
                            <a:pt x="1626" y="1452"/>
                          </a:lnTo>
                          <a:lnTo>
                            <a:pt x="1627" y="1501"/>
                          </a:lnTo>
                          <a:lnTo>
                            <a:pt x="1621" y="1552"/>
                          </a:lnTo>
                          <a:lnTo>
                            <a:pt x="1611" y="1603"/>
                          </a:lnTo>
                          <a:lnTo>
                            <a:pt x="1594" y="1653"/>
                          </a:lnTo>
                          <a:lnTo>
                            <a:pt x="1571" y="1702"/>
                          </a:lnTo>
                          <a:lnTo>
                            <a:pt x="1541" y="1749"/>
                          </a:lnTo>
                          <a:lnTo>
                            <a:pt x="1504" y="1792"/>
                          </a:lnTo>
                          <a:lnTo>
                            <a:pt x="1460" y="1831"/>
                          </a:lnTo>
                          <a:lnTo>
                            <a:pt x="1407" y="1865"/>
                          </a:lnTo>
                          <a:lnTo>
                            <a:pt x="1345" y="1892"/>
                          </a:lnTo>
                          <a:lnTo>
                            <a:pt x="1276" y="1912"/>
                          </a:lnTo>
                          <a:lnTo>
                            <a:pt x="1196" y="1924"/>
                          </a:lnTo>
                          <a:lnTo>
                            <a:pt x="1108" y="1927"/>
                          </a:lnTo>
                          <a:lnTo>
                            <a:pt x="1069" y="1928"/>
                          </a:lnTo>
                          <a:lnTo>
                            <a:pt x="1018" y="1933"/>
                          </a:lnTo>
                          <a:lnTo>
                            <a:pt x="958" y="1940"/>
                          </a:lnTo>
                          <a:lnTo>
                            <a:pt x="891" y="1952"/>
                          </a:lnTo>
                          <a:lnTo>
                            <a:pt x="816" y="1967"/>
                          </a:lnTo>
                          <a:lnTo>
                            <a:pt x="736" y="1983"/>
                          </a:lnTo>
                          <a:lnTo>
                            <a:pt x="652" y="2003"/>
                          </a:lnTo>
                          <a:lnTo>
                            <a:pt x="567" y="2025"/>
                          </a:lnTo>
                          <a:lnTo>
                            <a:pt x="480" y="2051"/>
                          </a:lnTo>
                          <a:lnTo>
                            <a:pt x="395" y="2078"/>
                          </a:lnTo>
                          <a:lnTo>
                            <a:pt x="313" y="2108"/>
                          </a:lnTo>
                          <a:lnTo>
                            <a:pt x="236" y="2140"/>
                          </a:lnTo>
                          <a:lnTo>
                            <a:pt x="164" y="2175"/>
                          </a:lnTo>
                          <a:lnTo>
                            <a:pt x="99" y="2210"/>
                          </a:lnTo>
                          <a:lnTo>
                            <a:pt x="44" y="2248"/>
                          </a:lnTo>
                          <a:lnTo>
                            <a:pt x="0" y="2288"/>
                          </a:lnTo>
                          <a:lnTo>
                            <a:pt x="2566" y="2307"/>
                          </a:lnTo>
                          <a:lnTo>
                            <a:pt x="2646" y="2297"/>
                          </a:lnTo>
                          <a:lnTo>
                            <a:pt x="2722" y="2279"/>
                          </a:lnTo>
                          <a:lnTo>
                            <a:pt x="2794" y="2253"/>
                          </a:lnTo>
                          <a:lnTo>
                            <a:pt x="2862" y="2220"/>
                          </a:lnTo>
                          <a:lnTo>
                            <a:pt x="2924" y="2180"/>
                          </a:lnTo>
                          <a:lnTo>
                            <a:pt x="2980" y="2132"/>
                          </a:lnTo>
                          <a:lnTo>
                            <a:pt x="3029" y="2076"/>
                          </a:lnTo>
                          <a:lnTo>
                            <a:pt x="3070" y="2014"/>
                          </a:lnTo>
                          <a:lnTo>
                            <a:pt x="3104" y="1943"/>
                          </a:lnTo>
                          <a:lnTo>
                            <a:pt x="3127" y="1868"/>
                          </a:lnTo>
                          <a:lnTo>
                            <a:pt x="3142" y="1784"/>
                          </a:lnTo>
                          <a:lnTo>
                            <a:pt x="3145" y="1693"/>
                          </a:lnTo>
                          <a:lnTo>
                            <a:pt x="3137" y="1596"/>
                          </a:lnTo>
                          <a:lnTo>
                            <a:pt x="3117" y="1493"/>
                          </a:lnTo>
                          <a:lnTo>
                            <a:pt x="3084" y="1382"/>
                          </a:lnTo>
                          <a:lnTo>
                            <a:pt x="3039" y="126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0880" bIns="20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20" name=""/>
                    <p:cNvSpPr/>
                    <p:nvPr/>
                  </p:nvSpPr>
                  <p:spPr>
                    <a:xfrm>
                      <a:off x="3479400" y="5880240"/>
                      <a:ext cx="35280" cy="51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39" h="1781">
                          <a:moveTo>
                            <a:pt x="98" y="238"/>
                          </a:moveTo>
                          <a:lnTo>
                            <a:pt x="81" y="246"/>
                          </a:lnTo>
                          <a:lnTo>
                            <a:pt x="67" y="256"/>
                          </a:lnTo>
                          <a:lnTo>
                            <a:pt x="53" y="268"/>
                          </a:lnTo>
                          <a:lnTo>
                            <a:pt x="39" y="280"/>
                          </a:lnTo>
                          <a:lnTo>
                            <a:pt x="28" y="296"/>
                          </a:lnTo>
                          <a:lnTo>
                            <a:pt x="18" y="315"/>
                          </a:lnTo>
                          <a:lnTo>
                            <a:pt x="11" y="335"/>
                          </a:lnTo>
                          <a:lnTo>
                            <a:pt x="5" y="359"/>
                          </a:lnTo>
                          <a:lnTo>
                            <a:pt x="1" y="386"/>
                          </a:lnTo>
                          <a:lnTo>
                            <a:pt x="0" y="416"/>
                          </a:lnTo>
                          <a:lnTo>
                            <a:pt x="2" y="450"/>
                          </a:lnTo>
                          <a:lnTo>
                            <a:pt x="7" y="486"/>
                          </a:lnTo>
                          <a:lnTo>
                            <a:pt x="15" y="527"/>
                          </a:lnTo>
                          <a:lnTo>
                            <a:pt x="27" y="573"/>
                          </a:lnTo>
                          <a:lnTo>
                            <a:pt x="41" y="623"/>
                          </a:lnTo>
                          <a:lnTo>
                            <a:pt x="61" y="678"/>
                          </a:lnTo>
                          <a:lnTo>
                            <a:pt x="266" y="1255"/>
                          </a:lnTo>
                          <a:lnTo>
                            <a:pt x="267" y="1253"/>
                          </a:lnTo>
                          <a:lnTo>
                            <a:pt x="270" y="1252"/>
                          </a:lnTo>
                          <a:lnTo>
                            <a:pt x="277" y="1251"/>
                          </a:lnTo>
                          <a:lnTo>
                            <a:pt x="285" y="1249"/>
                          </a:lnTo>
                          <a:lnTo>
                            <a:pt x="295" y="1246"/>
                          </a:lnTo>
                          <a:lnTo>
                            <a:pt x="306" y="1243"/>
                          </a:lnTo>
                          <a:lnTo>
                            <a:pt x="319" y="1240"/>
                          </a:lnTo>
                          <a:lnTo>
                            <a:pt x="333" y="1238"/>
                          </a:lnTo>
                          <a:lnTo>
                            <a:pt x="348" y="1235"/>
                          </a:lnTo>
                          <a:lnTo>
                            <a:pt x="364" y="1231"/>
                          </a:lnTo>
                          <a:lnTo>
                            <a:pt x="381" y="1228"/>
                          </a:lnTo>
                          <a:lnTo>
                            <a:pt x="398" y="1226"/>
                          </a:lnTo>
                          <a:lnTo>
                            <a:pt x="415" y="1223"/>
                          </a:lnTo>
                          <a:lnTo>
                            <a:pt x="432" y="1222"/>
                          </a:lnTo>
                          <a:lnTo>
                            <a:pt x="449" y="1221"/>
                          </a:lnTo>
                          <a:lnTo>
                            <a:pt x="466" y="1221"/>
                          </a:lnTo>
                          <a:lnTo>
                            <a:pt x="497" y="1214"/>
                          </a:lnTo>
                          <a:lnTo>
                            <a:pt x="530" y="1215"/>
                          </a:lnTo>
                          <a:lnTo>
                            <a:pt x="563" y="1222"/>
                          </a:lnTo>
                          <a:lnTo>
                            <a:pt x="594" y="1235"/>
                          </a:lnTo>
                          <a:lnTo>
                            <a:pt x="623" y="1253"/>
                          </a:lnTo>
                          <a:lnTo>
                            <a:pt x="650" y="1277"/>
                          </a:lnTo>
                          <a:lnTo>
                            <a:pt x="672" y="1303"/>
                          </a:lnTo>
                          <a:lnTo>
                            <a:pt x="690" y="1332"/>
                          </a:lnTo>
                          <a:lnTo>
                            <a:pt x="701" y="1363"/>
                          </a:lnTo>
                          <a:lnTo>
                            <a:pt x="706" y="1396"/>
                          </a:lnTo>
                          <a:lnTo>
                            <a:pt x="703" y="1429"/>
                          </a:lnTo>
                          <a:lnTo>
                            <a:pt x="692" y="1463"/>
                          </a:lnTo>
                          <a:lnTo>
                            <a:pt x="671" y="1495"/>
                          </a:lnTo>
                          <a:lnTo>
                            <a:pt x="638" y="1526"/>
                          </a:lnTo>
                          <a:lnTo>
                            <a:pt x="594" y="1554"/>
                          </a:lnTo>
                          <a:lnTo>
                            <a:pt x="538" y="1579"/>
                          </a:lnTo>
                          <a:lnTo>
                            <a:pt x="536" y="1579"/>
                          </a:lnTo>
                          <a:lnTo>
                            <a:pt x="533" y="1579"/>
                          </a:lnTo>
                          <a:lnTo>
                            <a:pt x="528" y="1580"/>
                          </a:lnTo>
                          <a:lnTo>
                            <a:pt x="520" y="1581"/>
                          </a:lnTo>
                          <a:lnTo>
                            <a:pt x="512" y="1583"/>
                          </a:lnTo>
                          <a:lnTo>
                            <a:pt x="502" y="1584"/>
                          </a:lnTo>
                          <a:lnTo>
                            <a:pt x="491" y="1587"/>
                          </a:lnTo>
                          <a:lnTo>
                            <a:pt x="480" y="1589"/>
                          </a:lnTo>
                          <a:lnTo>
                            <a:pt x="468" y="1591"/>
                          </a:lnTo>
                          <a:lnTo>
                            <a:pt x="455" y="1593"/>
                          </a:lnTo>
                          <a:lnTo>
                            <a:pt x="444" y="1595"/>
                          </a:lnTo>
                          <a:lnTo>
                            <a:pt x="432" y="1598"/>
                          </a:lnTo>
                          <a:lnTo>
                            <a:pt x="422" y="1600"/>
                          </a:lnTo>
                          <a:lnTo>
                            <a:pt x="411" y="1602"/>
                          </a:lnTo>
                          <a:lnTo>
                            <a:pt x="403" y="1604"/>
                          </a:lnTo>
                          <a:lnTo>
                            <a:pt x="397" y="1608"/>
                          </a:lnTo>
                          <a:lnTo>
                            <a:pt x="409" y="1636"/>
                          </a:lnTo>
                          <a:lnTo>
                            <a:pt x="423" y="1662"/>
                          </a:lnTo>
                          <a:lnTo>
                            <a:pt x="439" y="1685"/>
                          </a:lnTo>
                          <a:lnTo>
                            <a:pt x="454" y="1705"/>
                          </a:lnTo>
                          <a:lnTo>
                            <a:pt x="471" y="1722"/>
                          </a:lnTo>
                          <a:lnTo>
                            <a:pt x="488" y="1736"/>
                          </a:lnTo>
                          <a:lnTo>
                            <a:pt x="506" y="1748"/>
                          </a:lnTo>
                          <a:lnTo>
                            <a:pt x="525" y="1758"/>
                          </a:lnTo>
                          <a:lnTo>
                            <a:pt x="543" y="1765"/>
                          </a:lnTo>
                          <a:lnTo>
                            <a:pt x="561" y="1772"/>
                          </a:lnTo>
                          <a:lnTo>
                            <a:pt x="580" y="1776"/>
                          </a:lnTo>
                          <a:lnTo>
                            <a:pt x="600" y="1779"/>
                          </a:lnTo>
                          <a:lnTo>
                            <a:pt x="619" y="1780"/>
                          </a:lnTo>
                          <a:lnTo>
                            <a:pt x="638" y="1781"/>
                          </a:lnTo>
                          <a:lnTo>
                            <a:pt x="657" y="1780"/>
                          </a:lnTo>
                          <a:lnTo>
                            <a:pt x="676" y="1780"/>
                          </a:lnTo>
                          <a:lnTo>
                            <a:pt x="678" y="1779"/>
                          </a:lnTo>
                          <a:lnTo>
                            <a:pt x="684" y="1779"/>
                          </a:lnTo>
                          <a:lnTo>
                            <a:pt x="696" y="1779"/>
                          </a:lnTo>
                          <a:lnTo>
                            <a:pt x="710" y="1778"/>
                          </a:lnTo>
                          <a:lnTo>
                            <a:pt x="727" y="1777"/>
                          </a:lnTo>
                          <a:lnTo>
                            <a:pt x="747" y="1777"/>
                          </a:lnTo>
                          <a:lnTo>
                            <a:pt x="770" y="1776"/>
                          </a:lnTo>
                          <a:lnTo>
                            <a:pt x="794" y="1775"/>
                          </a:lnTo>
                          <a:lnTo>
                            <a:pt x="819" y="1775"/>
                          </a:lnTo>
                          <a:lnTo>
                            <a:pt x="844" y="1774"/>
                          </a:lnTo>
                          <a:lnTo>
                            <a:pt x="870" y="1774"/>
                          </a:lnTo>
                          <a:lnTo>
                            <a:pt x="897" y="1774"/>
                          </a:lnTo>
                          <a:lnTo>
                            <a:pt x="922" y="1774"/>
                          </a:lnTo>
                          <a:lnTo>
                            <a:pt x="946" y="1774"/>
                          </a:lnTo>
                          <a:lnTo>
                            <a:pt x="968" y="1775"/>
                          </a:lnTo>
                          <a:lnTo>
                            <a:pt x="989" y="1776"/>
                          </a:lnTo>
                          <a:lnTo>
                            <a:pt x="1037" y="1764"/>
                          </a:lnTo>
                          <a:lnTo>
                            <a:pt x="1083" y="1752"/>
                          </a:lnTo>
                          <a:lnTo>
                            <a:pt x="1124" y="1737"/>
                          </a:lnTo>
                          <a:lnTo>
                            <a:pt x="1162" y="1719"/>
                          </a:lnTo>
                          <a:lnTo>
                            <a:pt x="1197" y="1699"/>
                          </a:lnTo>
                          <a:lnTo>
                            <a:pt x="1228" y="1677"/>
                          </a:lnTo>
                          <a:lnTo>
                            <a:pt x="1255" y="1653"/>
                          </a:lnTo>
                          <a:lnTo>
                            <a:pt x="1279" y="1627"/>
                          </a:lnTo>
                          <a:lnTo>
                            <a:pt x="1299" y="1598"/>
                          </a:lnTo>
                          <a:lnTo>
                            <a:pt x="1315" y="1568"/>
                          </a:lnTo>
                          <a:lnTo>
                            <a:pt x="1326" y="1534"/>
                          </a:lnTo>
                          <a:lnTo>
                            <a:pt x="1335" y="1499"/>
                          </a:lnTo>
                          <a:lnTo>
                            <a:pt x="1339" y="1462"/>
                          </a:lnTo>
                          <a:lnTo>
                            <a:pt x="1339" y="1423"/>
                          </a:lnTo>
                          <a:lnTo>
                            <a:pt x="1335" y="1381"/>
                          </a:lnTo>
                          <a:lnTo>
                            <a:pt x="1326" y="1338"/>
                          </a:lnTo>
                          <a:lnTo>
                            <a:pt x="896" y="292"/>
                          </a:lnTo>
                          <a:lnTo>
                            <a:pt x="874" y="246"/>
                          </a:lnTo>
                          <a:lnTo>
                            <a:pt x="850" y="205"/>
                          </a:lnTo>
                          <a:lnTo>
                            <a:pt x="825" y="167"/>
                          </a:lnTo>
                          <a:lnTo>
                            <a:pt x="800" y="133"/>
                          </a:lnTo>
                          <a:lnTo>
                            <a:pt x="774" y="103"/>
                          </a:lnTo>
                          <a:lnTo>
                            <a:pt x="747" y="77"/>
                          </a:lnTo>
                          <a:lnTo>
                            <a:pt x="720" y="55"/>
                          </a:lnTo>
                          <a:lnTo>
                            <a:pt x="693" y="36"/>
                          </a:lnTo>
                          <a:lnTo>
                            <a:pt x="667" y="21"/>
                          </a:lnTo>
                          <a:lnTo>
                            <a:pt x="639" y="10"/>
                          </a:lnTo>
                          <a:lnTo>
                            <a:pt x="614" y="3"/>
                          </a:lnTo>
                          <a:lnTo>
                            <a:pt x="589" y="0"/>
                          </a:lnTo>
                          <a:lnTo>
                            <a:pt x="565" y="1"/>
                          </a:lnTo>
                          <a:lnTo>
                            <a:pt x="543" y="6"/>
                          </a:lnTo>
                          <a:lnTo>
                            <a:pt x="522" y="16"/>
                          </a:lnTo>
                          <a:lnTo>
                            <a:pt x="503" y="29"/>
                          </a:lnTo>
                          <a:lnTo>
                            <a:pt x="98" y="2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5040" bIns="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21" name=""/>
                    <p:cNvSpPr/>
                    <p:nvPr/>
                  </p:nvSpPr>
                  <p:spPr>
                    <a:xfrm>
                      <a:off x="3508560" y="5882760"/>
                      <a:ext cx="31680" cy="50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97" h="1739">
                          <a:moveTo>
                            <a:pt x="485" y="0"/>
                          </a:moveTo>
                          <a:lnTo>
                            <a:pt x="0" y="205"/>
                          </a:lnTo>
                          <a:lnTo>
                            <a:pt x="311" y="1089"/>
                          </a:lnTo>
                          <a:lnTo>
                            <a:pt x="344" y="1089"/>
                          </a:lnTo>
                          <a:lnTo>
                            <a:pt x="382" y="1091"/>
                          </a:lnTo>
                          <a:lnTo>
                            <a:pt x="421" y="1094"/>
                          </a:lnTo>
                          <a:lnTo>
                            <a:pt x="462" y="1098"/>
                          </a:lnTo>
                          <a:lnTo>
                            <a:pt x="504" y="1104"/>
                          </a:lnTo>
                          <a:lnTo>
                            <a:pt x="545" y="1110"/>
                          </a:lnTo>
                          <a:lnTo>
                            <a:pt x="587" y="1116"/>
                          </a:lnTo>
                          <a:lnTo>
                            <a:pt x="627" y="1123"/>
                          </a:lnTo>
                          <a:lnTo>
                            <a:pt x="666" y="1130"/>
                          </a:lnTo>
                          <a:lnTo>
                            <a:pt x="704" y="1136"/>
                          </a:lnTo>
                          <a:lnTo>
                            <a:pt x="737" y="1144"/>
                          </a:lnTo>
                          <a:lnTo>
                            <a:pt x="768" y="1150"/>
                          </a:lnTo>
                          <a:lnTo>
                            <a:pt x="795" y="1155"/>
                          </a:lnTo>
                          <a:lnTo>
                            <a:pt x="817" y="1162"/>
                          </a:lnTo>
                          <a:lnTo>
                            <a:pt x="835" y="1166"/>
                          </a:lnTo>
                          <a:lnTo>
                            <a:pt x="846" y="1170"/>
                          </a:lnTo>
                          <a:lnTo>
                            <a:pt x="875" y="1181"/>
                          </a:lnTo>
                          <a:lnTo>
                            <a:pt x="900" y="1198"/>
                          </a:lnTo>
                          <a:lnTo>
                            <a:pt x="922" y="1219"/>
                          </a:lnTo>
                          <a:lnTo>
                            <a:pt x="941" y="1245"/>
                          </a:lnTo>
                          <a:lnTo>
                            <a:pt x="956" y="1272"/>
                          </a:lnTo>
                          <a:lnTo>
                            <a:pt x="966" y="1302"/>
                          </a:lnTo>
                          <a:lnTo>
                            <a:pt x="973" y="1333"/>
                          </a:lnTo>
                          <a:lnTo>
                            <a:pt x="975" y="1364"/>
                          </a:lnTo>
                          <a:lnTo>
                            <a:pt x="970" y="1395"/>
                          </a:lnTo>
                          <a:lnTo>
                            <a:pt x="962" y="1424"/>
                          </a:lnTo>
                          <a:lnTo>
                            <a:pt x="948" y="1453"/>
                          </a:lnTo>
                          <a:lnTo>
                            <a:pt x="927" y="1477"/>
                          </a:lnTo>
                          <a:lnTo>
                            <a:pt x="901" y="1497"/>
                          </a:lnTo>
                          <a:lnTo>
                            <a:pt x="868" y="1514"/>
                          </a:lnTo>
                          <a:lnTo>
                            <a:pt x="830" y="1523"/>
                          </a:lnTo>
                          <a:lnTo>
                            <a:pt x="783" y="1528"/>
                          </a:lnTo>
                          <a:lnTo>
                            <a:pt x="769" y="1522"/>
                          </a:lnTo>
                          <a:lnTo>
                            <a:pt x="753" y="1517"/>
                          </a:lnTo>
                          <a:lnTo>
                            <a:pt x="735" y="1511"/>
                          </a:lnTo>
                          <a:lnTo>
                            <a:pt x="716" y="1507"/>
                          </a:lnTo>
                          <a:lnTo>
                            <a:pt x="695" y="1502"/>
                          </a:lnTo>
                          <a:lnTo>
                            <a:pt x="673" y="1498"/>
                          </a:lnTo>
                          <a:lnTo>
                            <a:pt x="651" y="1494"/>
                          </a:lnTo>
                          <a:lnTo>
                            <a:pt x="627" y="1489"/>
                          </a:lnTo>
                          <a:lnTo>
                            <a:pt x="604" y="1486"/>
                          </a:lnTo>
                          <a:lnTo>
                            <a:pt x="580" y="1483"/>
                          </a:lnTo>
                          <a:lnTo>
                            <a:pt x="555" y="1481"/>
                          </a:lnTo>
                          <a:lnTo>
                            <a:pt x="532" y="1480"/>
                          </a:lnTo>
                          <a:lnTo>
                            <a:pt x="509" y="1479"/>
                          </a:lnTo>
                          <a:lnTo>
                            <a:pt x="487" y="1479"/>
                          </a:lnTo>
                          <a:lnTo>
                            <a:pt x="466" y="1480"/>
                          </a:lnTo>
                          <a:lnTo>
                            <a:pt x="446" y="1482"/>
                          </a:lnTo>
                          <a:lnTo>
                            <a:pt x="468" y="1523"/>
                          </a:lnTo>
                          <a:lnTo>
                            <a:pt x="493" y="1562"/>
                          </a:lnTo>
                          <a:lnTo>
                            <a:pt x="523" y="1598"/>
                          </a:lnTo>
                          <a:lnTo>
                            <a:pt x="556" y="1630"/>
                          </a:lnTo>
                          <a:lnTo>
                            <a:pt x="592" y="1659"/>
                          </a:lnTo>
                          <a:lnTo>
                            <a:pt x="630" y="1684"/>
                          </a:lnTo>
                          <a:lnTo>
                            <a:pt x="670" y="1704"/>
                          </a:lnTo>
                          <a:lnTo>
                            <a:pt x="713" y="1721"/>
                          </a:lnTo>
                          <a:lnTo>
                            <a:pt x="757" y="1732"/>
                          </a:lnTo>
                          <a:lnTo>
                            <a:pt x="802" y="1738"/>
                          </a:lnTo>
                          <a:lnTo>
                            <a:pt x="849" y="1739"/>
                          </a:lnTo>
                          <a:lnTo>
                            <a:pt x="896" y="1734"/>
                          </a:lnTo>
                          <a:lnTo>
                            <a:pt x="943" y="1724"/>
                          </a:lnTo>
                          <a:lnTo>
                            <a:pt x="990" y="1708"/>
                          </a:lnTo>
                          <a:lnTo>
                            <a:pt x="1037" y="1685"/>
                          </a:lnTo>
                          <a:lnTo>
                            <a:pt x="1084" y="1655"/>
                          </a:lnTo>
                          <a:lnTo>
                            <a:pt x="1108" y="1632"/>
                          </a:lnTo>
                          <a:lnTo>
                            <a:pt x="1130" y="1607"/>
                          </a:lnTo>
                          <a:lnTo>
                            <a:pt x="1149" y="1580"/>
                          </a:lnTo>
                          <a:lnTo>
                            <a:pt x="1165" y="1550"/>
                          </a:lnTo>
                          <a:lnTo>
                            <a:pt x="1177" y="1519"/>
                          </a:lnTo>
                          <a:lnTo>
                            <a:pt x="1188" y="1487"/>
                          </a:lnTo>
                          <a:lnTo>
                            <a:pt x="1194" y="1454"/>
                          </a:lnTo>
                          <a:lnTo>
                            <a:pt x="1197" y="1420"/>
                          </a:lnTo>
                          <a:lnTo>
                            <a:pt x="1197" y="1386"/>
                          </a:lnTo>
                          <a:lnTo>
                            <a:pt x="1195" y="1352"/>
                          </a:lnTo>
                          <a:lnTo>
                            <a:pt x="1190" y="1318"/>
                          </a:lnTo>
                          <a:lnTo>
                            <a:pt x="1182" y="1286"/>
                          </a:lnTo>
                          <a:lnTo>
                            <a:pt x="1170" y="1253"/>
                          </a:lnTo>
                          <a:lnTo>
                            <a:pt x="1156" y="1221"/>
                          </a:lnTo>
                          <a:lnTo>
                            <a:pt x="1139" y="1192"/>
                          </a:lnTo>
                          <a:lnTo>
                            <a:pt x="1120" y="1165"/>
                          </a:lnTo>
                          <a:lnTo>
                            <a:pt x="485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960" bIns="39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22" name=""/>
                    <p:cNvSpPr/>
                    <p:nvPr/>
                  </p:nvSpPr>
                  <p:spPr>
                    <a:xfrm>
                      <a:off x="3348360" y="6014880"/>
                      <a:ext cx="46800" cy="46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91" h="1587">
                          <a:moveTo>
                            <a:pt x="665" y="33"/>
                          </a:moveTo>
                          <a:lnTo>
                            <a:pt x="642" y="21"/>
                          </a:lnTo>
                          <a:lnTo>
                            <a:pt x="620" y="11"/>
                          </a:lnTo>
                          <a:lnTo>
                            <a:pt x="598" y="5"/>
                          </a:lnTo>
                          <a:lnTo>
                            <a:pt x="577" y="1"/>
                          </a:lnTo>
                          <a:lnTo>
                            <a:pt x="555" y="0"/>
                          </a:lnTo>
                          <a:lnTo>
                            <a:pt x="534" y="2"/>
                          </a:lnTo>
                          <a:lnTo>
                            <a:pt x="514" y="5"/>
                          </a:lnTo>
                          <a:lnTo>
                            <a:pt x="494" y="11"/>
                          </a:lnTo>
                          <a:lnTo>
                            <a:pt x="475" y="18"/>
                          </a:lnTo>
                          <a:lnTo>
                            <a:pt x="456" y="29"/>
                          </a:lnTo>
                          <a:lnTo>
                            <a:pt x="438" y="41"/>
                          </a:lnTo>
                          <a:lnTo>
                            <a:pt x="421" y="53"/>
                          </a:lnTo>
                          <a:lnTo>
                            <a:pt x="406" y="68"/>
                          </a:lnTo>
                          <a:lnTo>
                            <a:pt x="391" y="85"/>
                          </a:lnTo>
                          <a:lnTo>
                            <a:pt x="377" y="101"/>
                          </a:lnTo>
                          <a:lnTo>
                            <a:pt x="366" y="120"/>
                          </a:lnTo>
                          <a:lnTo>
                            <a:pt x="22" y="658"/>
                          </a:lnTo>
                          <a:lnTo>
                            <a:pt x="12" y="674"/>
                          </a:lnTo>
                          <a:lnTo>
                            <a:pt x="5" y="691"/>
                          </a:lnTo>
                          <a:lnTo>
                            <a:pt x="1" y="711"/>
                          </a:lnTo>
                          <a:lnTo>
                            <a:pt x="0" y="731"/>
                          </a:lnTo>
                          <a:lnTo>
                            <a:pt x="1" y="752"/>
                          </a:lnTo>
                          <a:lnTo>
                            <a:pt x="4" y="773"/>
                          </a:lnTo>
                          <a:lnTo>
                            <a:pt x="10" y="795"/>
                          </a:lnTo>
                          <a:lnTo>
                            <a:pt x="17" y="817"/>
                          </a:lnTo>
                          <a:lnTo>
                            <a:pt x="25" y="839"/>
                          </a:lnTo>
                          <a:lnTo>
                            <a:pt x="35" y="860"/>
                          </a:lnTo>
                          <a:lnTo>
                            <a:pt x="45" y="880"/>
                          </a:lnTo>
                          <a:lnTo>
                            <a:pt x="57" y="899"/>
                          </a:lnTo>
                          <a:lnTo>
                            <a:pt x="69" y="916"/>
                          </a:lnTo>
                          <a:lnTo>
                            <a:pt x="82" y="932"/>
                          </a:lnTo>
                          <a:lnTo>
                            <a:pt x="96" y="946"/>
                          </a:lnTo>
                          <a:lnTo>
                            <a:pt x="109" y="958"/>
                          </a:lnTo>
                          <a:lnTo>
                            <a:pt x="1041" y="1537"/>
                          </a:lnTo>
                          <a:lnTo>
                            <a:pt x="1088" y="1558"/>
                          </a:lnTo>
                          <a:lnTo>
                            <a:pt x="1132" y="1573"/>
                          </a:lnTo>
                          <a:lnTo>
                            <a:pt x="1174" y="1582"/>
                          </a:lnTo>
                          <a:lnTo>
                            <a:pt x="1215" y="1587"/>
                          </a:lnTo>
                          <a:lnTo>
                            <a:pt x="1253" y="1587"/>
                          </a:lnTo>
                          <a:lnTo>
                            <a:pt x="1289" y="1584"/>
                          </a:lnTo>
                          <a:lnTo>
                            <a:pt x="1324" y="1577"/>
                          </a:lnTo>
                          <a:lnTo>
                            <a:pt x="1357" y="1567"/>
                          </a:lnTo>
                          <a:lnTo>
                            <a:pt x="1386" y="1555"/>
                          </a:lnTo>
                          <a:lnTo>
                            <a:pt x="1414" y="1540"/>
                          </a:lnTo>
                          <a:lnTo>
                            <a:pt x="1442" y="1524"/>
                          </a:lnTo>
                          <a:lnTo>
                            <a:pt x="1466" y="1508"/>
                          </a:lnTo>
                          <a:lnTo>
                            <a:pt x="1488" y="1491"/>
                          </a:lnTo>
                          <a:lnTo>
                            <a:pt x="1508" y="1474"/>
                          </a:lnTo>
                          <a:lnTo>
                            <a:pt x="1526" y="1458"/>
                          </a:lnTo>
                          <a:lnTo>
                            <a:pt x="1543" y="1443"/>
                          </a:lnTo>
                          <a:lnTo>
                            <a:pt x="1582" y="1402"/>
                          </a:lnTo>
                          <a:lnTo>
                            <a:pt x="1621" y="1358"/>
                          </a:lnTo>
                          <a:lnTo>
                            <a:pt x="1657" y="1311"/>
                          </a:lnTo>
                          <a:lnTo>
                            <a:pt x="1691" y="1261"/>
                          </a:lnTo>
                          <a:lnTo>
                            <a:pt x="1720" y="1210"/>
                          </a:lnTo>
                          <a:lnTo>
                            <a:pt x="1744" y="1156"/>
                          </a:lnTo>
                          <a:lnTo>
                            <a:pt x="1765" y="1103"/>
                          </a:lnTo>
                          <a:lnTo>
                            <a:pt x="1780" y="1048"/>
                          </a:lnTo>
                          <a:lnTo>
                            <a:pt x="1788" y="995"/>
                          </a:lnTo>
                          <a:lnTo>
                            <a:pt x="1791" y="941"/>
                          </a:lnTo>
                          <a:lnTo>
                            <a:pt x="1785" y="890"/>
                          </a:lnTo>
                          <a:lnTo>
                            <a:pt x="1772" y="840"/>
                          </a:lnTo>
                          <a:lnTo>
                            <a:pt x="1751" y="793"/>
                          </a:lnTo>
                          <a:lnTo>
                            <a:pt x="1720" y="750"/>
                          </a:lnTo>
                          <a:lnTo>
                            <a:pt x="1680" y="709"/>
                          </a:lnTo>
                          <a:lnTo>
                            <a:pt x="1631" y="674"/>
                          </a:lnTo>
                          <a:lnTo>
                            <a:pt x="1019" y="267"/>
                          </a:lnTo>
                          <a:lnTo>
                            <a:pt x="957" y="361"/>
                          </a:lnTo>
                          <a:lnTo>
                            <a:pt x="938" y="379"/>
                          </a:lnTo>
                          <a:lnTo>
                            <a:pt x="914" y="390"/>
                          </a:lnTo>
                          <a:lnTo>
                            <a:pt x="887" y="396"/>
                          </a:lnTo>
                          <a:lnTo>
                            <a:pt x="855" y="395"/>
                          </a:lnTo>
                          <a:lnTo>
                            <a:pt x="823" y="388"/>
                          </a:lnTo>
                          <a:lnTo>
                            <a:pt x="788" y="377"/>
                          </a:lnTo>
                          <a:lnTo>
                            <a:pt x="753" y="361"/>
                          </a:lnTo>
                          <a:lnTo>
                            <a:pt x="720" y="342"/>
                          </a:lnTo>
                          <a:lnTo>
                            <a:pt x="688" y="320"/>
                          </a:lnTo>
                          <a:lnTo>
                            <a:pt x="660" y="295"/>
                          </a:lnTo>
                          <a:lnTo>
                            <a:pt x="636" y="269"/>
                          </a:lnTo>
                          <a:lnTo>
                            <a:pt x="617" y="239"/>
                          </a:lnTo>
                          <a:lnTo>
                            <a:pt x="604" y="210"/>
                          </a:lnTo>
                          <a:lnTo>
                            <a:pt x="598" y="180"/>
                          </a:lnTo>
                          <a:lnTo>
                            <a:pt x="601" y="150"/>
                          </a:lnTo>
                          <a:lnTo>
                            <a:pt x="614" y="121"/>
                          </a:lnTo>
                          <a:lnTo>
                            <a:pt x="665" y="3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720" bIns="-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23" name=""/>
                    <p:cNvSpPr/>
                    <p:nvPr/>
                  </p:nvSpPr>
                  <p:spPr>
                    <a:xfrm>
                      <a:off x="3225960" y="6078240"/>
                      <a:ext cx="65160" cy="51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72" h="1762">
                          <a:moveTo>
                            <a:pt x="0" y="0"/>
                          </a:moveTo>
                          <a:lnTo>
                            <a:pt x="2" y="68"/>
                          </a:lnTo>
                          <a:lnTo>
                            <a:pt x="10" y="138"/>
                          </a:lnTo>
                          <a:lnTo>
                            <a:pt x="21" y="207"/>
                          </a:lnTo>
                          <a:lnTo>
                            <a:pt x="37" y="278"/>
                          </a:lnTo>
                          <a:lnTo>
                            <a:pt x="57" y="349"/>
                          </a:lnTo>
                          <a:lnTo>
                            <a:pt x="80" y="421"/>
                          </a:lnTo>
                          <a:lnTo>
                            <a:pt x="106" y="494"/>
                          </a:lnTo>
                          <a:lnTo>
                            <a:pt x="135" y="568"/>
                          </a:lnTo>
                          <a:lnTo>
                            <a:pt x="165" y="641"/>
                          </a:lnTo>
                          <a:lnTo>
                            <a:pt x="198" y="717"/>
                          </a:lnTo>
                          <a:lnTo>
                            <a:pt x="231" y="792"/>
                          </a:lnTo>
                          <a:lnTo>
                            <a:pt x="266" y="870"/>
                          </a:lnTo>
                          <a:lnTo>
                            <a:pt x="302" y="948"/>
                          </a:lnTo>
                          <a:lnTo>
                            <a:pt x="337" y="1027"/>
                          </a:lnTo>
                          <a:lnTo>
                            <a:pt x="372" y="1107"/>
                          </a:lnTo>
                          <a:lnTo>
                            <a:pt x="407" y="1187"/>
                          </a:lnTo>
                          <a:lnTo>
                            <a:pt x="395" y="1246"/>
                          </a:lnTo>
                          <a:lnTo>
                            <a:pt x="392" y="1304"/>
                          </a:lnTo>
                          <a:lnTo>
                            <a:pt x="395" y="1361"/>
                          </a:lnTo>
                          <a:lnTo>
                            <a:pt x="407" y="1415"/>
                          </a:lnTo>
                          <a:lnTo>
                            <a:pt x="424" y="1468"/>
                          </a:lnTo>
                          <a:lnTo>
                            <a:pt x="448" y="1517"/>
                          </a:lnTo>
                          <a:lnTo>
                            <a:pt x="476" y="1563"/>
                          </a:lnTo>
                          <a:lnTo>
                            <a:pt x="512" y="1606"/>
                          </a:lnTo>
                          <a:lnTo>
                            <a:pt x="551" y="1644"/>
                          </a:lnTo>
                          <a:lnTo>
                            <a:pt x="596" y="1677"/>
                          </a:lnTo>
                          <a:lnTo>
                            <a:pt x="644" y="1706"/>
                          </a:lnTo>
                          <a:lnTo>
                            <a:pt x="698" y="1729"/>
                          </a:lnTo>
                          <a:lnTo>
                            <a:pt x="754" y="1746"/>
                          </a:lnTo>
                          <a:lnTo>
                            <a:pt x="814" y="1757"/>
                          </a:lnTo>
                          <a:lnTo>
                            <a:pt x="877" y="1762"/>
                          </a:lnTo>
                          <a:lnTo>
                            <a:pt x="942" y="1760"/>
                          </a:lnTo>
                          <a:lnTo>
                            <a:pt x="1000" y="1762"/>
                          </a:lnTo>
                          <a:lnTo>
                            <a:pt x="1070" y="1759"/>
                          </a:lnTo>
                          <a:lnTo>
                            <a:pt x="1152" y="1750"/>
                          </a:lnTo>
                          <a:lnTo>
                            <a:pt x="1243" y="1735"/>
                          </a:lnTo>
                          <a:lnTo>
                            <a:pt x="1342" y="1715"/>
                          </a:lnTo>
                          <a:lnTo>
                            <a:pt x="1446" y="1691"/>
                          </a:lnTo>
                          <a:lnTo>
                            <a:pt x="1555" y="1662"/>
                          </a:lnTo>
                          <a:lnTo>
                            <a:pt x="1668" y="1630"/>
                          </a:lnTo>
                          <a:lnTo>
                            <a:pt x="1781" y="1594"/>
                          </a:lnTo>
                          <a:lnTo>
                            <a:pt x="1894" y="1556"/>
                          </a:lnTo>
                          <a:lnTo>
                            <a:pt x="2004" y="1515"/>
                          </a:lnTo>
                          <a:lnTo>
                            <a:pt x="2111" y="1473"/>
                          </a:lnTo>
                          <a:lnTo>
                            <a:pt x="2213" y="1429"/>
                          </a:lnTo>
                          <a:lnTo>
                            <a:pt x="2309" y="1385"/>
                          </a:lnTo>
                          <a:lnTo>
                            <a:pt x="2395" y="1340"/>
                          </a:lnTo>
                          <a:lnTo>
                            <a:pt x="2472" y="1296"/>
                          </a:lnTo>
                          <a:lnTo>
                            <a:pt x="2416" y="1261"/>
                          </a:lnTo>
                          <a:lnTo>
                            <a:pt x="2356" y="1226"/>
                          </a:lnTo>
                          <a:lnTo>
                            <a:pt x="2292" y="1193"/>
                          </a:lnTo>
                          <a:lnTo>
                            <a:pt x="2225" y="1161"/>
                          </a:lnTo>
                          <a:lnTo>
                            <a:pt x="2154" y="1131"/>
                          </a:lnTo>
                          <a:lnTo>
                            <a:pt x="2081" y="1103"/>
                          </a:lnTo>
                          <a:lnTo>
                            <a:pt x="2005" y="1080"/>
                          </a:lnTo>
                          <a:lnTo>
                            <a:pt x="1926" y="1060"/>
                          </a:lnTo>
                          <a:lnTo>
                            <a:pt x="1845" y="1046"/>
                          </a:lnTo>
                          <a:lnTo>
                            <a:pt x="1763" y="1036"/>
                          </a:lnTo>
                          <a:lnTo>
                            <a:pt x="1679" y="1033"/>
                          </a:lnTo>
                          <a:lnTo>
                            <a:pt x="1594" y="1037"/>
                          </a:lnTo>
                          <a:lnTo>
                            <a:pt x="1509" y="1048"/>
                          </a:lnTo>
                          <a:lnTo>
                            <a:pt x="1423" y="1068"/>
                          </a:lnTo>
                          <a:lnTo>
                            <a:pt x="1337" y="1096"/>
                          </a:lnTo>
                          <a:lnTo>
                            <a:pt x="1252" y="1134"/>
                          </a:lnTo>
                          <a:lnTo>
                            <a:pt x="1211" y="1152"/>
                          </a:lnTo>
                          <a:lnTo>
                            <a:pt x="1169" y="1164"/>
                          </a:lnTo>
                          <a:lnTo>
                            <a:pt x="1128" y="1173"/>
                          </a:lnTo>
                          <a:lnTo>
                            <a:pt x="1088" y="1176"/>
                          </a:lnTo>
                          <a:lnTo>
                            <a:pt x="1048" y="1175"/>
                          </a:lnTo>
                          <a:lnTo>
                            <a:pt x="1010" y="1170"/>
                          </a:lnTo>
                          <a:lnTo>
                            <a:pt x="975" y="1160"/>
                          </a:lnTo>
                          <a:lnTo>
                            <a:pt x="942" y="1148"/>
                          </a:lnTo>
                          <a:lnTo>
                            <a:pt x="912" y="1131"/>
                          </a:lnTo>
                          <a:lnTo>
                            <a:pt x="886" y="1112"/>
                          </a:lnTo>
                          <a:lnTo>
                            <a:pt x="864" y="1090"/>
                          </a:lnTo>
                          <a:lnTo>
                            <a:pt x="846" y="1066"/>
                          </a:lnTo>
                          <a:lnTo>
                            <a:pt x="834" y="1038"/>
                          </a:lnTo>
                          <a:lnTo>
                            <a:pt x="826" y="1010"/>
                          </a:lnTo>
                          <a:lnTo>
                            <a:pt x="824" y="980"/>
                          </a:lnTo>
                          <a:lnTo>
                            <a:pt x="830" y="949"/>
                          </a:lnTo>
                          <a:lnTo>
                            <a:pt x="783" y="913"/>
                          </a:lnTo>
                          <a:lnTo>
                            <a:pt x="727" y="864"/>
                          </a:lnTo>
                          <a:lnTo>
                            <a:pt x="665" y="803"/>
                          </a:lnTo>
                          <a:lnTo>
                            <a:pt x="599" y="733"/>
                          </a:lnTo>
                          <a:lnTo>
                            <a:pt x="530" y="656"/>
                          </a:lnTo>
                          <a:lnTo>
                            <a:pt x="458" y="574"/>
                          </a:lnTo>
                          <a:lnTo>
                            <a:pt x="387" y="490"/>
                          </a:lnTo>
                          <a:lnTo>
                            <a:pt x="317" y="406"/>
                          </a:lnTo>
                          <a:lnTo>
                            <a:pt x="249" y="324"/>
                          </a:lnTo>
                          <a:lnTo>
                            <a:pt x="187" y="246"/>
                          </a:lnTo>
                          <a:lnTo>
                            <a:pt x="132" y="175"/>
                          </a:lnTo>
                          <a:lnTo>
                            <a:pt x="83" y="113"/>
                          </a:lnTo>
                          <a:lnTo>
                            <a:pt x="44" y="62"/>
                          </a:lnTo>
                          <a:lnTo>
                            <a:pt x="16" y="24"/>
                          </a:lnTo>
                          <a:lnTo>
                            <a:pt x="1" y="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" bIns="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24" name=""/>
                    <p:cNvSpPr/>
                    <p:nvPr/>
                  </p:nvSpPr>
                  <p:spPr>
                    <a:xfrm>
                      <a:off x="3519000" y="5925240"/>
                      <a:ext cx="10440" cy="13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6" h="454">
                          <a:moveTo>
                            <a:pt x="396" y="273"/>
                          </a:moveTo>
                          <a:lnTo>
                            <a:pt x="394" y="275"/>
                          </a:lnTo>
                          <a:lnTo>
                            <a:pt x="390" y="280"/>
                          </a:lnTo>
                          <a:lnTo>
                            <a:pt x="384" y="288"/>
                          </a:lnTo>
                          <a:lnTo>
                            <a:pt x="376" y="298"/>
                          </a:lnTo>
                          <a:lnTo>
                            <a:pt x="364" y="310"/>
                          </a:lnTo>
                          <a:lnTo>
                            <a:pt x="352" y="324"/>
                          </a:lnTo>
                          <a:lnTo>
                            <a:pt x="335" y="340"/>
                          </a:lnTo>
                          <a:lnTo>
                            <a:pt x="317" y="355"/>
                          </a:lnTo>
                          <a:lnTo>
                            <a:pt x="296" y="371"/>
                          </a:lnTo>
                          <a:lnTo>
                            <a:pt x="272" y="387"/>
                          </a:lnTo>
                          <a:lnTo>
                            <a:pt x="245" y="402"/>
                          </a:lnTo>
                          <a:lnTo>
                            <a:pt x="216" y="416"/>
                          </a:lnTo>
                          <a:lnTo>
                            <a:pt x="186" y="429"/>
                          </a:lnTo>
                          <a:lnTo>
                            <a:pt x="151" y="440"/>
                          </a:lnTo>
                          <a:lnTo>
                            <a:pt x="114" y="448"/>
                          </a:lnTo>
                          <a:lnTo>
                            <a:pt x="75" y="454"/>
                          </a:lnTo>
                          <a:lnTo>
                            <a:pt x="79" y="428"/>
                          </a:lnTo>
                          <a:lnTo>
                            <a:pt x="82" y="400"/>
                          </a:lnTo>
                          <a:lnTo>
                            <a:pt x="82" y="369"/>
                          </a:lnTo>
                          <a:lnTo>
                            <a:pt x="80" y="337"/>
                          </a:lnTo>
                          <a:lnTo>
                            <a:pt x="77" y="302"/>
                          </a:lnTo>
                          <a:lnTo>
                            <a:pt x="73" y="267"/>
                          </a:lnTo>
                          <a:lnTo>
                            <a:pt x="68" y="233"/>
                          </a:lnTo>
                          <a:lnTo>
                            <a:pt x="62" y="198"/>
                          </a:lnTo>
                          <a:lnTo>
                            <a:pt x="54" y="164"/>
                          </a:lnTo>
                          <a:lnTo>
                            <a:pt x="47" y="132"/>
                          </a:lnTo>
                          <a:lnTo>
                            <a:pt x="38" y="101"/>
                          </a:lnTo>
                          <a:lnTo>
                            <a:pt x="30" y="74"/>
                          </a:lnTo>
                          <a:lnTo>
                            <a:pt x="23" y="49"/>
                          </a:lnTo>
                          <a:lnTo>
                            <a:pt x="14" y="29"/>
                          </a:lnTo>
                          <a:lnTo>
                            <a:pt x="6" y="12"/>
                          </a:lnTo>
                          <a:lnTo>
                            <a:pt x="0" y="0"/>
                          </a:lnTo>
                          <a:lnTo>
                            <a:pt x="20" y="0"/>
                          </a:lnTo>
                          <a:lnTo>
                            <a:pt x="29" y="22"/>
                          </a:lnTo>
                          <a:lnTo>
                            <a:pt x="41" y="45"/>
                          </a:lnTo>
                          <a:lnTo>
                            <a:pt x="54" y="68"/>
                          </a:lnTo>
                          <a:lnTo>
                            <a:pt x="70" y="90"/>
                          </a:lnTo>
                          <a:lnTo>
                            <a:pt x="88" y="112"/>
                          </a:lnTo>
                          <a:lnTo>
                            <a:pt x="108" y="134"/>
                          </a:lnTo>
                          <a:lnTo>
                            <a:pt x="129" y="154"/>
                          </a:lnTo>
                          <a:lnTo>
                            <a:pt x="152" y="174"/>
                          </a:lnTo>
                          <a:lnTo>
                            <a:pt x="177" y="192"/>
                          </a:lnTo>
                          <a:lnTo>
                            <a:pt x="204" y="209"/>
                          </a:lnTo>
                          <a:lnTo>
                            <a:pt x="232" y="224"/>
                          </a:lnTo>
                          <a:lnTo>
                            <a:pt x="262" y="238"/>
                          </a:lnTo>
                          <a:lnTo>
                            <a:pt x="294" y="250"/>
                          </a:lnTo>
                          <a:lnTo>
                            <a:pt x="326" y="260"/>
                          </a:lnTo>
                          <a:lnTo>
                            <a:pt x="360" y="268"/>
                          </a:lnTo>
                          <a:lnTo>
                            <a:pt x="396" y="2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3480" bIns="-33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25" name=""/>
                    <p:cNvSpPr/>
                    <p:nvPr/>
                  </p:nvSpPr>
                  <p:spPr>
                    <a:xfrm>
                      <a:off x="3410280" y="5953320"/>
                      <a:ext cx="95760" cy="165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18" h="5649">
                          <a:moveTo>
                            <a:pt x="3618" y="0"/>
                          </a:moveTo>
                          <a:lnTo>
                            <a:pt x="3464" y="80"/>
                          </a:lnTo>
                          <a:lnTo>
                            <a:pt x="3332" y="189"/>
                          </a:lnTo>
                          <a:lnTo>
                            <a:pt x="3220" y="324"/>
                          </a:lnTo>
                          <a:lnTo>
                            <a:pt x="3126" y="479"/>
                          </a:lnTo>
                          <a:lnTo>
                            <a:pt x="3051" y="650"/>
                          </a:lnTo>
                          <a:lnTo>
                            <a:pt x="2990" y="835"/>
                          </a:lnTo>
                          <a:lnTo>
                            <a:pt x="2944" y="1028"/>
                          </a:lnTo>
                          <a:lnTo>
                            <a:pt x="2911" y="1223"/>
                          </a:lnTo>
                          <a:lnTo>
                            <a:pt x="2889" y="1418"/>
                          </a:lnTo>
                          <a:lnTo>
                            <a:pt x="2877" y="1609"/>
                          </a:lnTo>
                          <a:lnTo>
                            <a:pt x="2874" y="1789"/>
                          </a:lnTo>
                          <a:lnTo>
                            <a:pt x="2878" y="1956"/>
                          </a:lnTo>
                          <a:lnTo>
                            <a:pt x="2888" y="2106"/>
                          </a:lnTo>
                          <a:lnTo>
                            <a:pt x="2902" y="2234"/>
                          </a:lnTo>
                          <a:lnTo>
                            <a:pt x="2919" y="2335"/>
                          </a:lnTo>
                          <a:lnTo>
                            <a:pt x="2938" y="2405"/>
                          </a:lnTo>
                          <a:lnTo>
                            <a:pt x="3018" y="2692"/>
                          </a:lnTo>
                          <a:lnTo>
                            <a:pt x="3078" y="2978"/>
                          </a:lnTo>
                          <a:lnTo>
                            <a:pt x="3115" y="3260"/>
                          </a:lnTo>
                          <a:lnTo>
                            <a:pt x="3130" y="3539"/>
                          </a:lnTo>
                          <a:lnTo>
                            <a:pt x="3120" y="3809"/>
                          </a:lnTo>
                          <a:lnTo>
                            <a:pt x="3085" y="4068"/>
                          </a:lnTo>
                          <a:lnTo>
                            <a:pt x="3026" y="4316"/>
                          </a:lnTo>
                          <a:lnTo>
                            <a:pt x="2939" y="4551"/>
                          </a:lnTo>
                          <a:lnTo>
                            <a:pt x="2826" y="4768"/>
                          </a:lnTo>
                          <a:lnTo>
                            <a:pt x="2685" y="4967"/>
                          </a:lnTo>
                          <a:lnTo>
                            <a:pt x="2515" y="5144"/>
                          </a:lnTo>
                          <a:lnTo>
                            <a:pt x="2316" y="5299"/>
                          </a:lnTo>
                          <a:lnTo>
                            <a:pt x="2086" y="5427"/>
                          </a:lnTo>
                          <a:lnTo>
                            <a:pt x="1826" y="5529"/>
                          </a:lnTo>
                          <a:lnTo>
                            <a:pt x="1533" y="5600"/>
                          </a:lnTo>
                          <a:lnTo>
                            <a:pt x="1208" y="5640"/>
                          </a:lnTo>
                          <a:lnTo>
                            <a:pt x="1201" y="5640"/>
                          </a:lnTo>
                          <a:lnTo>
                            <a:pt x="1181" y="5641"/>
                          </a:lnTo>
                          <a:lnTo>
                            <a:pt x="1148" y="5644"/>
                          </a:lnTo>
                          <a:lnTo>
                            <a:pt x="1105" y="5646"/>
                          </a:lnTo>
                          <a:lnTo>
                            <a:pt x="1052" y="5647"/>
                          </a:lnTo>
                          <a:lnTo>
                            <a:pt x="991" y="5649"/>
                          </a:lnTo>
                          <a:lnTo>
                            <a:pt x="923" y="5649"/>
                          </a:lnTo>
                          <a:lnTo>
                            <a:pt x="849" y="5649"/>
                          </a:lnTo>
                          <a:lnTo>
                            <a:pt x="769" y="5647"/>
                          </a:lnTo>
                          <a:lnTo>
                            <a:pt x="686" y="5644"/>
                          </a:lnTo>
                          <a:lnTo>
                            <a:pt x="600" y="5638"/>
                          </a:lnTo>
                          <a:lnTo>
                            <a:pt x="512" y="5630"/>
                          </a:lnTo>
                          <a:lnTo>
                            <a:pt x="424" y="5619"/>
                          </a:lnTo>
                          <a:lnTo>
                            <a:pt x="337" y="5607"/>
                          </a:lnTo>
                          <a:lnTo>
                            <a:pt x="252" y="5590"/>
                          </a:lnTo>
                          <a:lnTo>
                            <a:pt x="170" y="5571"/>
                          </a:lnTo>
                          <a:lnTo>
                            <a:pt x="254" y="5459"/>
                          </a:lnTo>
                          <a:lnTo>
                            <a:pt x="326" y="5341"/>
                          </a:lnTo>
                          <a:lnTo>
                            <a:pt x="389" y="5219"/>
                          </a:lnTo>
                          <a:lnTo>
                            <a:pt x="442" y="5095"/>
                          </a:lnTo>
                          <a:lnTo>
                            <a:pt x="485" y="4968"/>
                          </a:lnTo>
                          <a:lnTo>
                            <a:pt x="519" y="4840"/>
                          </a:lnTo>
                          <a:lnTo>
                            <a:pt x="546" y="4714"/>
                          </a:lnTo>
                          <a:lnTo>
                            <a:pt x="564" y="4588"/>
                          </a:lnTo>
                          <a:lnTo>
                            <a:pt x="576" y="4466"/>
                          </a:lnTo>
                          <a:lnTo>
                            <a:pt x="582" y="4347"/>
                          </a:lnTo>
                          <a:lnTo>
                            <a:pt x="582" y="4233"/>
                          </a:lnTo>
                          <a:lnTo>
                            <a:pt x="576" y="4127"/>
                          </a:lnTo>
                          <a:lnTo>
                            <a:pt x="567" y="4029"/>
                          </a:lnTo>
                          <a:lnTo>
                            <a:pt x="553" y="3938"/>
                          </a:lnTo>
                          <a:lnTo>
                            <a:pt x="536" y="3858"/>
                          </a:lnTo>
                          <a:lnTo>
                            <a:pt x="518" y="3790"/>
                          </a:lnTo>
                          <a:lnTo>
                            <a:pt x="493" y="3719"/>
                          </a:lnTo>
                          <a:lnTo>
                            <a:pt x="462" y="3623"/>
                          </a:lnTo>
                          <a:lnTo>
                            <a:pt x="424" y="3505"/>
                          </a:lnTo>
                          <a:lnTo>
                            <a:pt x="382" y="3368"/>
                          </a:lnTo>
                          <a:lnTo>
                            <a:pt x="336" y="3214"/>
                          </a:lnTo>
                          <a:lnTo>
                            <a:pt x="287" y="3047"/>
                          </a:lnTo>
                          <a:lnTo>
                            <a:pt x="238" y="2870"/>
                          </a:lnTo>
                          <a:lnTo>
                            <a:pt x="191" y="2685"/>
                          </a:lnTo>
                          <a:lnTo>
                            <a:pt x="145" y="2493"/>
                          </a:lnTo>
                          <a:lnTo>
                            <a:pt x="103" y="2300"/>
                          </a:lnTo>
                          <a:lnTo>
                            <a:pt x="66" y="2107"/>
                          </a:lnTo>
                          <a:lnTo>
                            <a:pt x="36" y="1917"/>
                          </a:lnTo>
                          <a:lnTo>
                            <a:pt x="14" y="1733"/>
                          </a:lnTo>
                          <a:lnTo>
                            <a:pt x="2" y="1557"/>
                          </a:lnTo>
                          <a:lnTo>
                            <a:pt x="0" y="1394"/>
                          </a:lnTo>
                          <a:lnTo>
                            <a:pt x="11" y="1245"/>
                          </a:lnTo>
                          <a:lnTo>
                            <a:pt x="36" y="1116"/>
                          </a:lnTo>
                          <a:lnTo>
                            <a:pt x="78" y="992"/>
                          </a:lnTo>
                          <a:lnTo>
                            <a:pt x="135" y="872"/>
                          </a:lnTo>
                          <a:lnTo>
                            <a:pt x="204" y="758"/>
                          </a:lnTo>
                          <a:lnTo>
                            <a:pt x="282" y="649"/>
                          </a:lnTo>
                          <a:lnTo>
                            <a:pt x="367" y="546"/>
                          </a:lnTo>
                          <a:lnTo>
                            <a:pt x="457" y="452"/>
                          </a:lnTo>
                          <a:lnTo>
                            <a:pt x="547" y="363"/>
                          </a:lnTo>
                          <a:lnTo>
                            <a:pt x="636" y="284"/>
                          </a:lnTo>
                          <a:lnTo>
                            <a:pt x="722" y="213"/>
                          </a:lnTo>
                          <a:lnTo>
                            <a:pt x="802" y="151"/>
                          </a:lnTo>
                          <a:lnTo>
                            <a:pt x="873" y="100"/>
                          </a:lnTo>
                          <a:lnTo>
                            <a:pt x="933" y="59"/>
                          </a:lnTo>
                          <a:lnTo>
                            <a:pt x="979" y="28"/>
                          </a:lnTo>
                          <a:lnTo>
                            <a:pt x="1008" y="10"/>
                          </a:lnTo>
                          <a:lnTo>
                            <a:pt x="1019" y="4"/>
                          </a:lnTo>
                          <a:lnTo>
                            <a:pt x="361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26" name=""/>
                    <p:cNvSpPr/>
                    <p:nvPr/>
                  </p:nvSpPr>
                  <p:spPr>
                    <a:xfrm>
                      <a:off x="3418920" y="6005520"/>
                      <a:ext cx="69480" cy="108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18" h="3696">
                          <a:moveTo>
                            <a:pt x="312" y="2528"/>
                          </a:moveTo>
                          <a:lnTo>
                            <a:pt x="404" y="2474"/>
                          </a:lnTo>
                          <a:lnTo>
                            <a:pt x="494" y="2410"/>
                          </a:lnTo>
                          <a:lnTo>
                            <a:pt x="580" y="2337"/>
                          </a:lnTo>
                          <a:lnTo>
                            <a:pt x="662" y="2254"/>
                          </a:lnTo>
                          <a:lnTo>
                            <a:pt x="740" y="2164"/>
                          </a:lnTo>
                          <a:lnTo>
                            <a:pt x="813" y="2070"/>
                          </a:lnTo>
                          <a:lnTo>
                            <a:pt x="880" y="1970"/>
                          </a:lnTo>
                          <a:lnTo>
                            <a:pt x="942" y="1868"/>
                          </a:lnTo>
                          <a:lnTo>
                            <a:pt x="998" y="1763"/>
                          </a:lnTo>
                          <a:lnTo>
                            <a:pt x="1047" y="1659"/>
                          </a:lnTo>
                          <a:lnTo>
                            <a:pt x="1091" y="1556"/>
                          </a:lnTo>
                          <a:lnTo>
                            <a:pt x="1125" y="1455"/>
                          </a:lnTo>
                          <a:lnTo>
                            <a:pt x="1151" y="1358"/>
                          </a:lnTo>
                          <a:lnTo>
                            <a:pt x="1170" y="1266"/>
                          </a:lnTo>
                          <a:lnTo>
                            <a:pt x="1181" y="1181"/>
                          </a:lnTo>
                          <a:lnTo>
                            <a:pt x="1182" y="1104"/>
                          </a:lnTo>
                          <a:lnTo>
                            <a:pt x="1183" y="1076"/>
                          </a:lnTo>
                          <a:lnTo>
                            <a:pt x="1184" y="1046"/>
                          </a:lnTo>
                          <a:lnTo>
                            <a:pt x="1184" y="1017"/>
                          </a:lnTo>
                          <a:lnTo>
                            <a:pt x="1184" y="986"/>
                          </a:lnTo>
                          <a:lnTo>
                            <a:pt x="1183" y="956"/>
                          </a:lnTo>
                          <a:lnTo>
                            <a:pt x="1181" y="924"/>
                          </a:lnTo>
                          <a:lnTo>
                            <a:pt x="1179" y="893"/>
                          </a:lnTo>
                          <a:lnTo>
                            <a:pt x="1177" y="860"/>
                          </a:lnTo>
                          <a:lnTo>
                            <a:pt x="1173" y="828"/>
                          </a:lnTo>
                          <a:lnTo>
                            <a:pt x="1169" y="794"/>
                          </a:lnTo>
                          <a:lnTo>
                            <a:pt x="1165" y="760"/>
                          </a:lnTo>
                          <a:lnTo>
                            <a:pt x="1160" y="727"/>
                          </a:lnTo>
                          <a:lnTo>
                            <a:pt x="1155" y="693"/>
                          </a:lnTo>
                          <a:lnTo>
                            <a:pt x="1149" y="659"/>
                          </a:lnTo>
                          <a:lnTo>
                            <a:pt x="1143" y="624"/>
                          </a:lnTo>
                          <a:lnTo>
                            <a:pt x="1138" y="590"/>
                          </a:lnTo>
                          <a:lnTo>
                            <a:pt x="1121" y="493"/>
                          </a:lnTo>
                          <a:lnTo>
                            <a:pt x="1129" y="399"/>
                          </a:lnTo>
                          <a:lnTo>
                            <a:pt x="1160" y="312"/>
                          </a:lnTo>
                          <a:lnTo>
                            <a:pt x="1210" y="231"/>
                          </a:lnTo>
                          <a:lnTo>
                            <a:pt x="1278" y="159"/>
                          </a:lnTo>
                          <a:lnTo>
                            <a:pt x="1358" y="98"/>
                          </a:lnTo>
                          <a:lnTo>
                            <a:pt x="1451" y="51"/>
                          </a:lnTo>
                          <a:lnTo>
                            <a:pt x="1553" y="18"/>
                          </a:lnTo>
                          <a:lnTo>
                            <a:pt x="1660" y="0"/>
                          </a:lnTo>
                          <a:lnTo>
                            <a:pt x="1771" y="0"/>
                          </a:lnTo>
                          <a:lnTo>
                            <a:pt x="1883" y="21"/>
                          </a:lnTo>
                          <a:lnTo>
                            <a:pt x="1993" y="62"/>
                          </a:lnTo>
                          <a:lnTo>
                            <a:pt x="2098" y="127"/>
                          </a:lnTo>
                          <a:lnTo>
                            <a:pt x="2196" y="217"/>
                          </a:lnTo>
                          <a:lnTo>
                            <a:pt x="2284" y="334"/>
                          </a:lnTo>
                          <a:lnTo>
                            <a:pt x="2360" y="480"/>
                          </a:lnTo>
                          <a:lnTo>
                            <a:pt x="2444" y="701"/>
                          </a:lnTo>
                          <a:lnTo>
                            <a:pt x="2513" y="937"/>
                          </a:lnTo>
                          <a:lnTo>
                            <a:pt x="2567" y="1184"/>
                          </a:lnTo>
                          <a:lnTo>
                            <a:pt x="2603" y="1438"/>
                          </a:lnTo>
                          <a:lnTo>
                            <a:pt x="2618" y="1697"/>
                          </a:lnTo>
                          <a:lnTo>
                            <a:pt x="2613" y="1953"/>
                          </a:lnTo>
                          <a:lnTo>
                            <a:pt x="2585" y="2206"/>
                          </a:lnTo>
                          <a:lnTo>
                            <a:pt x="2531" y="2451"/>
                          </a:lnTo>
                          <a:lnTo>
                            <a:pt x="2451" y="2684"/>
                          </a:lnTo>
                          <a:lnTo>
                            <a:pt x="2342" y="2902"/>
                          </a:lnTo>
                          <a:lnTo>
                            <a:pt x="2204" y="3100"/>
                          </a:lnTo>
                          <a:lnTo>
                            <a:pt x="2034" y="3276"/>
                          </a:lnTo>
                          <a:lnTo>
                            <a:pt x="1830" y="3424"/>
                          </a:lnTo>
                          <a:lnTo>
                            <a:pt x="1592" y="3542"/>
                          </a:lnTo>
                          <a:lnTo>
                            <a:pt x="1316" y="3626"/>
                          </a:lnTo>
                          <a:lnTo>
                            <a:pt x="1003" y="3671"/>
                          </a:lnTo>
                          <a:lnTo>
                            <a:pt x="997" y="3671"/>
                          </a:lnTo>
                          <a:lnTo>
                            <a:pt x="978" y="3673"/>
                          </a:lnTo>
                          <a:lnTo>
                            <a:pt x="950" y="3677"/>
                          </a:lnTo>
                          <a:lnTo>
                            <a:pt x="910" y="3680"/>
                          </a:lnTo>
                          <a:lnTo>
                            <a:pt x="861" y="3685"/>
                          </a:lnTo>
                          <a:lnTo>
                            <a:pt x="806" y="3689"/>
                          </a:lnTo>
                          <a:lnTo>
                            <a:pt x="742" y="3692"/>
                          </a:lnTo>
                          <a:lnTo>
                            <a:pt x="672" y="3695"/>
                          </a:lnTo>
                          <a:lnTo>
                            <a:pt x="597" y="3696"/>
                          </a:lnTo>
                          <a:lnTo>
                            <a:pt x="517" y="3695"/>
                          </a:lnTo>
                          <a:lnTo>
                            <a:pt x="434" y="3693"/>
                          </a:lnTo>
                          <a:lnTo>
                            <a:pt x="349" y="3688"/>
                          </a:lnTo>
                          <a:lnTo>
                            <a:pt x="262" y="3679"/>
                          </a:lnTo>
                          <a:lnTo>
                            <a:pt x="173" y="3668"/>
                          </a:lnTo>
                          <a:lnTo>
                            <a:pt x="86" y="3652"/>
                          </a:lnTo>
                          <a:lnTo>
                            <a:pt x="0" y="3633"/>
                          </a:lnTo>
                          <a:lnTo>
                            <a:pt x="66" y="3522"/>
                          </a:lnTo>
                          <a:lnTo>
                            <a:pt x="123" y="3415"/>
                          </a:lnTo>
                          <a:lnTo>
                            <a:pt x="171" y="3310"/>
                          </a:lnTo>
                          <a:lnTo>
                            <a:pt x="210" y="3209"/>
                          </a:lnTo>
                          <a:lnTo>
                            <a:pt x="243" y="3113"/>
                          </a:lnTo>
                          <a:lnTo>
                            <a:pt x="267" y="3022"/>
                          </a:lnTo>
                          <a:lnTo>
                            <a:pt x="286" y="2937"/>
                          </a:lnTo>
                          <a:lnTo>
                            <a:pt x="299" y="2857"/>
                          </a:lnTo>
                          <a:lnTo>
                            <a:pt x="309" y="2785"/>
                          </a:lnTo>
                          <a:lnTo>
                            <a:pt x="314" y="2720"/>
                          </a:lnTo>
                          <a:lnTo>
                            <a:pt x="316" y="2663"/>
                          </a:lnTo>
                          <a:lnTo>
                            <a:pt x="317" y="2616"/>
                          </a:lnTo>
                          <a:lnTo>
                            <a:pt x="315" y="2578"/>
                          </a:lnTo>
                          <a:lnTo>
                            <a:pt x="314" y="2550"/>
                          </a:lnTo>
                          <a:lnTo>
                            <a:pt x="312" y="2533"/>
                          </a:lnTo>
                          <a:lnTo>
                            <a:pt x="312" y="25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27" name=""/>
                    <p:cNvSpPr/>
                    <p:nvPr/>
                  </p:nvSpPr>
                  <p:spPr>
                    <a:xfrm>
                      <a:off x="3497400" y="5880240"/>
                      <a:ext cx="360" cy="360"/>
                    </a:xfrm>
                    <a:prstGeom prst="line">
                      <a:avLst/>
                    </a:prstGeom>
                    <a:ln w="792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28" name=""/>
                    <p:cNvSpPr/>
                    <p:nvPr/>
                  </p:nvSpPr>
                  <p:spPr>
                    <a:xfrm>
                      <a:off x="3272040" y="5795280"/>
                      <a:ext cx="225720" cy="85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520" h="2928">
                          <a:moveTo>
                            <a:pt x="8520" y="2928"/>
                          </a:moveTo>
                          <a:lnTo>
                            <a:pt x="8248" y="2458"/>
                          </a:lnTo>
                          <a:lnTo>
                            <a:pt x="7921" y="2018"/>
                          </a:lnTo>
                          <a:lnTo>
                            <a:pt x="7544" y="1612"/>
                          </a:lnTo>
                          <a:lnTo>
                            <a:pt x="7119" y="1243"/>
                          </a:lnTo>
                          <a:lnTo>
                            <a:pt x="6653" y="914"/>
                          </a:lnTo>
                          <a:lnTo>
                            <a:pt x="6148" y="631"/>
                          </a:lnTo>
                          <a:lnTo>
                            <a:pt x="5612" y="394"/>
                          </a:lnTo>
                          <a:lnTo>
                            <a:pt x="5045" y="209"/>
                          </a:lnTo>
                          <a:lnTo>
                            <a:pt x="4454" y="80"/>
                          </a:lnTo>
                          <a:lnTo>
                            <a:pt x="3843" y="9"/>
                          </a:lnTo>
                          <a:lnTo>
                            <a:pt x="3216" y="0"/>
                          </a:lnTo>
                          <a:lnTo>
                            <a:pt x="2578" y="57"/>
                          </a:lnTo>
                          <a:lnTo>
                            <a:pt x="1933" y="183"/>
                          </a:lnTo>
                          <a:lnTo>
                            <a:pt x="1285" y="382"/>
                          </a:lnTo>
                          <a:lnTo>
                            <a:pt x="638" y="657"/>
                          </a:lnTo>
                          <a:lnTo>
                            <a:pt x="0" y="1013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8520" bIns="38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29" name=""/>
                    <p:cNvSpPr/>
                    <p:nvPr/>
                  </p:nvSpPr>
                  <p:spPr>
                    <a:xfrm>
                      <a:off x="3496680" y="5880240"/>
                      <a:ext cx="252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5" h="65">
                          <a:moveTo>
                            <a:pt x="80" y="0"/>
                          </a:moveTo>
                          <a:lnTo>
                            <a:pt x="80" y="0"/>
                          </a:lnTo>
                          <a:lnTo>
                            <a:pt x="83" y="7"/>
                          </a:lnTo>
                          <a:lnTo>
                            <a:pt x="85" y="14"/>
                          </a:lnTo>
                          <a:lnTo>
                            <a:pt x="85" y="22"/>
                          </a:lnTo>
                          <a:lnTo>
                            <a:pt x="84" y="30"/>
                          </a:lnTo>
                          <a:lnTo>
                            <a:pt x="81" y="38"/>
                          </a:lnTo>
                          <a:lnTo>
                            <a:pt x="78" y="44"/>
                          </a:lnTo>
                          <a:lnTo>
                            <a:pt x="72" y="50"/>
                          </a:lnTo>
                          <a:lnTo>
                            <a:pt x="66" y="55"/>
                          </a:lnTo>
                          <a:lnTo>
                            <a:pt x="60" y="60"/>
                          </a:lnTo>
                          <a:lnTo>
                            <a:pt x="52" y="63"/>
                          </a:lnTo>
                          <a:lnTo>
                            <a:pt x="45" y="65"/>
                          </a:lnTo>
                          <a:lnTo>
                            <a:pt x="38" y="65"/>
                          </a:lnTo>
                          <a:lnTo>
                            <a:pt x="29" y="64"/>
                          </a:lnTo>
                          <a:lnTo>
                            <a:pt x="22" y="61"/>
                          </a:lnTo>
                          <a:lnTo>
                            <a:pt x="16" y="57"/>
                          </a:lnTo>
                          <a:lnTo>
                            <a:pt x="9" y="52"/>
                          </a:lnTo>
                          <a:lnTo>
                            <a:pt x="4" y="46"/>
                          </a:lnTo>
                          <a:lnTo>
                            <a:pt x="0" y="40"/>
                          </a:lnTo>
                          <a:lnTo>
                            <a:pt x="0" y="40"/>
                          </a:lnTo>
                          <a:lnTo>
                            <a:pt x="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30" name=""/>
                    <p:cNvSpPr/>
                    <p:nvPr/>
                  </p:nvSpPr>
                  <p:spPr>
                    <a:xfrm>
                      <a:off x="3270960" y="5823360"/>
                      <a:ext cx="1440" cy="2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0" h="83">
                          <a:moveTo>
                            <a:pt x="70" y="76"/>
                          </a:moveTo>
                          <a:lnTo>
                            <a:pt x="70" y="76"/>
                          </a:lnTo>
                          <a:lnTo>
                            <a:pt x="62" y="80"/>
                          </a:lnTo>
                          <a:lnTo>
                            <a:pt x="55" y="82"/>
                          </a:lnTo>
                          <a:lnTo>
                            <a:pt x="47" y="83"/>
                          </a:lnTo>
                          <a:lnTo>
                            <a:pt x="39" y="83"/>
                          </a:lnTo>
                          <a:lnTo>
                            <a:pt x="32" y="81"/>
                          </a:lnTo>
                          <a:lnTo>
                            <a:pt x="25" y="78"/>
                          </a:lnTo>
                          <a:lnTo>
                            <a:pt x="18" y="74"/>
                          </a:lnTo>
                          <a:lnTo>
                            <a:pt x="12" y="69"/>
                          </a:lnTo>
                          <a:lnTo>
                            <a:pt x="8" y="62"/>
                          </a:lnTo>
                          <a:lnTo>
                            <a:pt x="4" y="55"/>
                          </a:lnTo>
                          <a:lnTo>
                            <a:pt x="2" y="48"/>
                          </a:lnTo>
                          <a:lnTo>
                            <a:pt x="0" y="39"/>
                          </a:lnTo>
                          <a:lnTo>
                            <a:pt x="0" y="32"/>
                          </a:lnTo>
                          <a:lnTo>
                            <a:pt x="3" y="25"/>
                          </a:lnTo>
                          <a:lnTo>
                            <a:pt x="6" y="17"/>
                          </a:lnTo>
                          <a:lnTo>
                            <a:pt x="10" y="11"/>
                          </a:lnTo>
                          <a:lnTo>
                            <a:pt x="15" y="5"/>
                          </a:lnTo>
                          <a:lnTo>
                            <a:pt x="21" y="0"/>
                          </a:lnTo>
                          <a:lnTo>
                            <a:pt x="21" y="0"/>
                          </a:lnTo>
                          <a:lnTo>
                            <a:pt x="70" y="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3920" bIns="-43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31" name=""/>
                    <p:cNvSpPr/>
                    <p:nvPr/>
                  </p:nvSpPr>
                  <p:spPr>
                    <a:xfrm>
                      <a:off x="3201120" y="5824440"/>
                      <a:ext cx="70920" cy="252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78" h="8643">
                          <a:moveTo>
                            <a:pt x="2678" y="0"/>
                          </a:moveTo>
                          <a:lnTo>
                            <a:pt x="2271" y="245"/>
                          </a:lnTo>
                          <a:lnTo>
                            <a:pt x="1884" y="539"/>
                          </a:lnTo>
                          <a:lnTo>
                            <a:pt x="1522" y="880"/>
                          </a:lnTo>
                          <a:lnTo>
                            <a:pt x="1188" y="1265"/>
                          </a:lnTo>
                          <a:lnTo>
                            <a:pt x="887" y="1693"/>
                          </a:lnTo>
                          <a:lnTo>
                            <a:pt x="622" y="2162"/>
                          </a:lnTo>
                          <a:lnTo>
                            <a:pt x="399" y="2669"/>
                          </a:lnTo>
                          <a:lnTo>
                            <a:pt x="221" y="3212"/>
                          </a:lnTo>
                          <a:lnTo>
                            <a:pt x="93" y="3791"/>
                          </a:lnTo>
                          <a:lnTo>
                            <a:pt x="17" y="4402"/>
                          </a:lnTo>
                          <a:lnTo>
                            <a:pt x="0" y="5044"/>
                          </a:lnTo>
                          <a:lnTo>
                            <a:pt x="46" y="5714"/>
                          </a:lnTo>
                          <a:lnTo>
                            <a:pt x="157" y="6411"/>
                          </a:lnTo>
                          <a:lnTo>
                            <a:pt x="338" y="7133"/>
                          </a:lnTo>
                          <a:lnTo>
                            <a:pt x="594" y="7877"/>
                          </a:lnTo>
                          <a:lnTo>
                            <a:pt x="930" y="8643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32" name=""/>
                    <p:cNvSpPr/>
                    <p:nvPr/>
                  </p:nvSpPr>
                  <p:spPr>
                    <a:xfrm>
                      <a:off x="3271320" y="5823360"/>
                      <a:ext cx="216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6" h="85">
                          <a:moveTo>
                            <a:pt x="0" y="5"/>
                          </a:moveTo>
                          <a:lnTo>
                            <a:pt x="0" y="5"/>
                          </a:lnTo>
                          <a:lnTo>
                            <a:pt x="7" y="2"/>
                          </a:lnTo>
                          <a:lnTo>
                            <a:pt x="14" y="0"/>
                          </a:lnTo>
                          <a:lnTo>
                            <a:pt x="22" y="0"/>
                          </a:lnTo>
                          <a:lnTo>
                            <a:pt x="30" y="1"/>
                          </a:lnTo>
                          <a:lnTo>
                            <a:pt x="37" y="3"/>
                          </a:lnTo>
                          <a:lnTo>
                            <a:pt x="45" y="7"/>
                          </a:lnTo>
                          <a:lnTo>
                            <a:pt x="51" y="12"/>
                          </a:lnTo>
                          <a:lnTo>
                            <a:pt x="56" y="18"/>
                          </a:lnTo>
                          <a:lnTo>
                            <a:pt x="61" y="24"/>
                          </a:lnTo>
                          <a:lnTo>
                            <a:pt x="64" y="32"/>
                          </a:lnTo>
                          <a:lnTo>
                            <a:pt x="66" y="39"/>
                          </a:lnTo>
                          <a:lnTo>
                            <a:pt x="66" y="46"/>
                          </a:lnTo>
                          <a:lnTo>
                            <a:pt x="65" y="55"/>
                          </a:lnTo>
                          <a:lnTo>
                            <a:pt x="63" y="62"/>
                          </a:lnTo>
                          <a:lnTo>
                            <a:pt x="58" y="69"/>
                          </a:lnTo>
                          <a:lnTo>
                            <a:pt x="54" y="76"/>
                          </a:lnTo>
                          <a:lnTo>
                            <a:pt x="48" y="81"/>
                          </a:lnTo>
                          <a:lnTo>
                            <a:pt x="42" y="85"/>
                          </a:lnTo>
                          <a:lnTo>
                            <a:pt x="42" y="85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33" name=""/>
                    <p:cNvSpPr/>
                    <p:nvPr/>
                  </p:nvSpPr>
                  <p:spPr>
                    <a:xfrm>
                      <a:off x="3224880" y="6077160"/>
                      <a:ext cx="216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" h="64">
                          <a:moveTo>
                            <a:pt x="82" y="0"/>
                          </a:moveTo>
                          <a:lnTo>
                            <a:pt x="82" y="0"/>
                          </a:lnTo>
                          <a:lnTo>
                            <a:pt x="84" y="7"/>
                          </a:lnTo>
                          <a:lnTo>
                            <a:pt x="87" y="14"/>
                          </a:lnTo>
                          <a:lnTo>
                            <a:pt x="87" y="22"/>
                          </a:lnTo>
                          <a:lnTo>
                            <a:pt x="85" y="29"/>
                          </a:lnTo>
                          <a:lnTo>
                            <a:pt x="82" y="36"/>
                          </a:lnTo>
                          <a:lnTo>
                            <a:pt x="79" y="44"/>
                          </a:lnTo>
                          <a:lnTo>
                            <a:pt x="74" y="50"/>
                          </a:lnTo>
                          <a:lnTo>
                            <a:pt x="68" y="55"/>
                          </a:lnTo>
                          <a:lnTo>
                            <a:pt x="60" y="60"/>
                          </a:lnTo>
                          <a:lnTo>
                            <a:pt x="53" y="62"/>
                          </a:lnTo>
                          <a:lnTo>
                            <a:pt x="46" y="64"/>
                          </a:lnTo>
                          <a:lnTo>
                            <a:pt x="38" y="64"/>
                          </a:lnTo>
                          <a:lnTo>
                            <a:pt x="31" y="63"/>
                          </a:lnTo>
                          <a:lnTo>
                            <a:pt x="23" y="60"/>
                          </a:lnTo>
                          <a:lnTo>
                            <a:pt x="16" y="56"/>
                          </a:lnTo>
                          <a:lnTo>
                            <a:pt x="10" y="51"/>
                          </a:lnTo>
                          <a:lnTo>
                            <a:pt x="5" y="45"/>
                          </a:lnTo>
                          <a:lnTo>
                            <a:pt x="0" y="38"/>
                          </a:lnTo>
                          <a:lnTo>
                            <a:pt x="0" y="38"/>
                          </a:lnTo>
                          <a:lnTo>
                            <a:pt x="8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34" name=""/>
                    <p:cNvSpPr/>
                    <p:nvPr/>
                  </p:nvSpPr>
                  <p:spPr>
                    <a:xfrm>
                      <a:off x="3225960" y="6077520"/>
                      <a:ext cx="21960" cy="28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42" h="959">
                          <a:moveTo>
                            <a:pt x="0" y="0"/>
                          </a:moveTo>
                          <a:lnTo>
                            <a:pt x="6" y="7"/>
                          </a:lnTo>
                          <a:lnTo>
                            <a:pt x="21" y="30"/>
                          </a:lnTo>
                          <a:lnTo>
                            <a:pt x="48" y="66"/>
                          </a:lnTo>
                          <a:lnTo>
                            <a:pt x="81" y="113"/>
                          </a:lnTo>
                          <a:lnTo>
                            <a:pt x="124" y="170"/>
                          </a:lnTo>
                          <a:lnTo>
                            <a:pt x="173" y="235"/>
                          </a:lnTo>
                          <a:lnTo>
                            <a:pt x="228" y="306"/>
                          </a:lnTo>
                          <a:lnTo>
                            <a:pt x="288" y="382"/>
                          </a:lnTo>
                          <a:lnTo>
                            <a:pt x="352" y="461"/>
                          </a:lnTo>
                          <a:lnTo>
                            <a:pt x="420" y="542"/>
                          </a:lnTo>
                          <a:lnTo>
                            <a:pt x="490" y="622"/>
                          </a:lnTo>
                          <a:lnTo>
                            <a:pt x="561" y="699"/>
                          </a:lnTo>
                          <a:lnTo>
                            <a:pt x="633" y="774"/>
                          </a:lnTo>
                          <a:lnTo>
                            <a:pt x="704" y="843"/>
                          </a:lnTo>
                          <a:lnTo>
                            <a:pt x="774" y="905"/>
                          </a:lnTo>
                          <a:lnTo>
                            <a:pt x="842" y="959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8720" bIns="-18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35" name=""/>
                    <p:cNvSpPr/>
                    <p:nvPr/>
                  </p:nvSpPr>
                  <p:spPr>
                    <a:xfrm>
                      <a:off x="3224880" y="6076440"/>
                      <a:ext cx="216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2" h="71">
                          <a:moveTo>
                            <a:pt x="9" y="71"/>
                          </a:moveTo>
                          <a:lnTo>
                            <a:pt x="9" y="71"/>
                          </a:lnTo>
                          <a:lnTo>
                            <a:pt x="4" y="65"/>
                          </a:lnTo>
                          <a:lnTo>
                            <a:pt x="1" y="57"/>
                          </a:lnTo>
                          <a:lnTo>
                            <a:pt x="0" y="49"/>
                          </a:lnTo>
                          <a:lnTo>
                            <a:pt x="0" y="42"/>
                          </a:lnTo>
                          <a:lnTo>
                            <a:pt x="2" y="34"/>
                          </a:lnTo>
                          <a:lnTo>
                            <a:pt x="4" y="27"/>
                          </a:lnTo>
                          <a:lnTo>
                            <a:pt x="9" y="19"/>
                          </a:lnTo>
                          <a:lnTo>
                            <a:pt x="14" y="14"/>
                          </a:lnTo>
                          <a:lnTo>
                            <a:pt x="20" y="9"/>
                          </a:lnTo>
                          <a:lnTo>
                            <a:pt x="26" y="5"/>
                          </a:lnTo>
                          <a:lnTo>
                            <a:pt x="34" y="1"/>
                          </a:lnTo>
                          <a:lnTo>
                            <a:pt x="42" y="0"/>
                          </a:lnTo>
                          <a:lnTo>
                            <a:pt x="48" y="0"/>
                          </a:lnTo>
                          <a:lnTo>
                            <a:pt x="57" y="3"/>
                          </a:lnTo>
                          <a:lnTo>
                            <a:pt x="64" y="5"/>
                          </a:lnTo>
                          <a:lnTo>
                            <a:pt x="72" y="9"/>
                          </a:lnTo>
                          <a:lnTo>
                            <a:pt x="77" y="14"/>
                          </a:lnTo>
                          <a:lnTo>
                            <a:pt x="82" y="20"/>
                          </a:lnTo>
                          <a:lnTo>
                            <a:pt x="82" y="20"/>
                          </a:lnTo>
                          <a:lnTo>
                            <a:pt x="9" y="7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36" name=""/>
                    <p:cNvSpPr/>
                    <p:nvPr/>
                  </p:nvSpPr>
                  <p:spPr>
                    <a:xfrm>
                      <a:off x="3247560" y="6104880"/>
                      <a:ext cx="144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1" h="82">
                          <a:moveTo>
                            <a:pt x="52" y="0"/>
                          </a:moveTo>
                          <a:lnTo>
                            <a:pt x="52" y="0"/>
                          </a:lnTo>
                          <a:lnTo>
                            <a:pt x="59" y="5"/>
                          </a:lnTo>
                          <a:lnTo>
                            <a:pt x="64" y="12"/>
                          </a:lnTo>
                          <a:lnTo>
                            <a:pt x="67" y="19"/>
                          </a:lnTo>
                          <a:lnTo>
                            <a:pt x="70" y="26"/>
                          </a:lnTo>
                          <a:lnTo>
                            <a:pt x="71" y="35"/>
                          </a:lnTo>
                          <a:lnTo>
                            <a:pt x="71" y="41"/>
                          </a:lnTo>
                          <a:lnTo>
                            <a:pt x="69" y="50"/>
                          </a:lnTo>
                          <a:lnTo>
                            <a:pt x="67" y="57"/>
                          </a:lnTo>
                          <a:lnTo>
                            <a:pt x="63" y="63"/>
                          </a:lnTo>
                          <a:lnTo>
                            <a:pt x="57" y="70"/>
                          </a:lnTo>
                          <a:lnTo>
                            <a:pt x="51" y="75"/>
                          </a:lnTo>
                          <a:lnTo>
                            <a:pt x="44" y="78"/>
                          </a:lnTo>
                          <a:lnTo>
                            <a:pt x="36" y="81"/>
                          </a:lnTo>
                          <a:lnTo>
                            <a:pt x="28" y="82"/>
                          </a:lnTo>
                          <a:lnTo>
                            <a:pt x="22" y="82"/>
                          </a:lnTo>
                          <a:lnTo>
                            <a:pt x="13" y="80"/>
                          </a:lnTo>
                          <a:lnTo>
                            <a:pt x="6" y="78"/>
                          </a:lnTo>
                          <a:lnTo>
                            <a:pt x="0" y="74"/>
                          </a:lnTo>
                          <a:lnTo>
                            <a:pt x="0" y="74"/>
                          </a:lnTo>
                          <a:lnTo>
                            <a:pt x="5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37" name=""/>
                    <p:cNvSpPr/>
                    <p:nvPr/>
                  </p:nvSpPr>
                  <p:spPr>
                    <a:xfrm>
                      <a:off x="3247560" y="6105600"/>
                      <a:ext cx="11160" cy="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09" h="219">
                          <a:moveTo>
                            <a:pt x="11" y="0"/>
                          </a:moveTo>
                          <a:lnTo>
                            <a:pt x="9" y="3"/>
                          </a:lnTo>
                          <a:lnTo>
                            <a:pt x="7" y="14"/>
                          </a:lnTo>
                          <a:lnTo>
                            <a:pt x="4" y="28"/>
                          </a:lnTo>
                          <a:lnTo>
                            <a:pt x="1" y="48"/>
                          </a:lnTo>
                          <a:lnTo>
                            <a:pt x="0" y="70"/>
                          </a:lnTo>
                          <a:lnTo>
                            <a:pt x="3" y="95"/>
                          </a:lnTo>
                          <a:lnTo>
                            <a:pt x="9" y="120"/>
                          </a:lnTo>
                          <a:lnTo>
                            <a:pt x="19" y="145"/>
                          </a:lnTo>
                          <a:lnTo>
                            <a:pt x="36" y="167"/>
                          </a:lnTo>
                          <a:lnTo>
                            <a:pt x="59" y="187"/>
                          </a:lnTo>
                          <a:lnTo>
                            <a:pt x="92" y="204"/>
                          </a:lnTo>
                          <a:lnTo>
                            <a:pt x="133" y="214"/>
                          </a:lnTo>
                          <a:lnTo>
                            <a:pt x="183" y="219"/>
                          </a:lnTo>
                          <a:lnTo>
                            <a:pt x="246" y="216"/>
                          </a:lnTo>
                          <a:lnTo>
                            <a:pt x="321" y="205"/>
                          </a:lnTo>
                          <a:lnTo>
                            <a:pt x="409" y="184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0680" bIns="-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38" name=""/>
                    <p:cNvSpPr/>
                    <p:nvPr/>
                  </p:nvSpPr>
                  <p:spPr>
                    <a:xfrm>
                      <a:off x="3247200" y="6104520"/>
                      <a:ext cx="180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8" h="59">
                          <a:moveTo>
                            <a:pt x="0" y="31"/>
                          </a:moveTo>
                          <a:lnTo>
                            <a:pt x="0" y="31"/>
                          </a:lnTo>
                          <a:lnTo>
                            <a:pt x="3" y="24"/>
                          </a:lnTo>
                          <a:lnTo>
                            <a:pt x="7" y="17"/>
                          </a:lnTo>
                          <a:lnTo>
                            <a:pt x="14" y="11"/>
                          </a:lnTo>
                          <a:lnTo>
                            <a:pt x="20" y="6"/>
                          </a:lnTo>
                          <a:lnTo>
                            <a:pt x="27" y="3"/>
                          </a:lnTo>
                          <a:lnTo>
                            <a:pt x="35" y="1"/>
                          </a:lnTo>
                          <a:lnTo>
                            <a:pt x="42" y="0"/>
                          </a:lnTo>
                          <a:lnTo>
                            <a:pt x="49" y="0"/>
                          </a:lnTo>
                          <a:lnTo>
                            <a:pt x="57" y="2"/>
                          </a:lnTo>
                          <a:lnTo>
                            <a:pt x="64" y="5"/>
                          </a:lnTo>
                          <a:lnTo>
                            <a:pt x="71" y="9"/>
                          </a:lnTo>
                          <a:lnTo>
                            <a:pt x="77" y="16"/>
                          </a:lnTo>
                          <a:lnTo>
                            <a:pt x="82" y="22"/>
                          </a:lnTo>
                          <a:lnTo>
                            <a:pt x="85" y="29"/>
                          </a:lnTo>
                          <a:lnTo>
                            <a:pt x="87" y="37"/>
                          </a:lnTo>
                          <a:lnTo>
                            <a:pt x="88" y="44"/>
                          </a:lnTo>
                          <a:lnTo>
                            <a:pt x="88" y="51"/>
                          </a:lnTo>
                          <a:lnTo>
                            <a:pt x="86" y="59"/>
                          </a:lnTo>
                          <a:lnTo>
                            <a:pt x="86" y="59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39" name=""/>
                    <p:cNvSpPr/>
                    <p:nvPr/>
                  </p:nvSpPr>
                  <p:spPr>
                    <a:xfrm>
                      <a:off x="3258000" y="6109920"/>
                      <a:ext cx="1440" cy="2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6" h="88">
                          <a:moveTo>
                            <a:pt x="0" y="2"/>
                          </a:moveTo>
                          <a:lnTo>
                            <a:pt x="0" y="2"/>
                          </a:lnTo>
                          <a:lnTo>
                            <a:pt x="7" y="0"/>
                          </a:lnTo>
                          <a:lnTo>
                            <a:pt x="14" y="0"/>
                          </a:lnTo>
                          <a:lnTo>
                            <a:pt x="22" y="1"/>
                          </a:lnTo>
                          <a:lnTo>
                            <a:pt x="29" y="4"/>
                          </a:lnTo>
                          <a:lnTo>
                            <a:pt x="36" y="8"/>
                          </a:lnTo>
                          <a:lnTo>
                            <a:pt x="43" y="12"/>
                          </a:lnTo>
                          <a:lnTo>
                            <a:pt x="48" y="19"/>
                          </a:lnTo>
                          <a:lnTo>
                            <a:pt x="52" y="26"/>
                          </a:lnTo>
                          <a:lnTo>
                            <a:pt x="54" y="33"/>
                          </a:lnTo>
                          <a:lnTo>
                            <a:pt x="56" y="41"/>
                          </a:lnTo>
                          <a:lnTo>
                            <a:pt x="56" y="48"/>
                          </a:lnTo>
                          <a:lnTo>
                            <a:pt x="55" y="55"/>
                          </a:lnTo>
                          <a:lnTo>
                            <a:pt x="52" y="63"/>
                          </a:lnTo>
                          <a:lnTo>
                            <a:pt x="48" y="70"/>
                          </a:lnTo>
                          <a:lnTo>
                            <a:pt x="44" y="76"/>
                          </a:lnTo>
                          <a:lnTo>
                            <a:pt x="37" y="82"/>
                          </a:lnTo>
                          <a:lnTo>
                            <a:pt x="30" y="86"/>
                          </a:lnTo>
                          <a:lnTo>
                            <a:pt x="23" y="88"/>
                          </a:lnTo>
                          <a:lnTo>
                            <a:pt x="23" y="88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3920" bIns="-43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40" name=""/>
                    <p:cNvSpPr/>
                    <p:nvPr/>
                  </p:nvSpPr>
                  <p:spPr>
                    <a:xfrm>
                      <a:off x="3258720" y="6108480"/>
                      <a:ext cx="32040" cy="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32" h="250">
                          <a:moveTo>
                            <a:pt x="0" y="87"/>
                          </a:moveTo>
                          <a:lnTo>
                            <a:pt x="80" y="63"/>
                          </a:lnTo>
                          <a:lnTo>
                            <a:pt x="160" y="43"/>
                          </a:lnTo>
                          <a:lnTo>
                            <a:pt x="238" y="26"/>
                          </a:lnTo>
                          <a:lnTo>
                            <a:pt x="314" y="13"/>
                          </a:lnTo>
                          <a:lnTo>
                            <a:pt x="390" y="4"/>
                          </a:lnTo>
                          <a:lnTo>
                            <a:pt x="466" y="0"/>
                          </a:lnTo>
                          <a:lnTo>
                            <a:pt x="541" y="1"/>
                          </a:lnTo>
                          <a:lnTo>
                            <a:pt x="616" y="6"/>
                          </a:lnTo>
                          <a:lnTo>
                            <a:pt x="690" y="15"/>
                          </a:lnTo>
                          <a:lnTo>
                            <a:pt x="766" y="31"/>
                          </a:lnTo>
                          <a:lnTo>
                            <a:pt x="841" y="52"/>
                          </a:lnTo>
                          <a:lnTo>
                            <a:pt x="917" y="79"/>
                          </a:lnTo>
                          <a:lnTo>
                            <a:pt x="994" y="112"/>
                          </a:lnTo>
                          <a:lnTo>
                            <a:pt x="1072" y="151"/>
                          </a:lnTo>
                          <a:lnTo>
                            <a:pt x="1151" y="197"/>
                          </a:lnTo>
                          <a:lnTo>
                            <a:pt x="1232" y="25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9240" bIns="-392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41" name=""/>
                    <p:cNvSpPr/>
                    <p:nvPr/>
                  </p:nvSpPr>
                  <p:spPr>
                    <a:xfrm>
                      <a:off x="3257640" y="6109920"/>
                      <a:ext cx="1440" cy="2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8" h="88">
                          <a:moveTo>
                            <a:pt x="58" y="86"/>
                          </a:moveTo>
                          <a:lnTo>
                            <a:pt x="58" y="86"/>
                          </a:lnTo>
                          <a:lnTo>
                            <a:pt x="50" y="88"/>
                          </a:lnTo>
                          <a:lnTo>
                            <a:pt x="43" y="88"/>
                          </a:lnTo>
                          <a:lnTo>
                            <a:pt x="36" y="87"/>
                          </a:lnTo>
                          <a:lnTo>
                            <a:pt x="28" y="85"/>
                          </a:lnTo>
                          <a:lnTo>
                            <a:pt x="21" y="81"/>
                          </a:lnTo>
                          <a:lnTo>
                            <a:pt x="15" y="75"/>
                          </a:lnTo>
                          <a:lnTo>
                            <a:pt x="9" y="70"/>
                          </a:lnTo>
                          <a:lnTo>
                            <a:pt x="5" y="63"/>
                          </a:lnTo>
                          <a:lnTo>
                            <a:pt x="2" y="55"/>
                          </a:lnTo>
                          <a:lnTo>
                            <a:pt x="0" y="48"/>
                          </a:lnTo>
                          <a:lnTo>
                            <a:pt x="0" y="41"/>
                          </a:lnTo>
                          <a:lnTo>
                            <a:pt x="1" y="33"/>
                          </a:lnTo>
                          <a:lnTo>
                            <a:pt x="3" y="26"/>
                          </a:lnTo>
                          <a:lnTo>
                            <a:pt x="7" y="19"/>
                          </a:lnTo>
                          <a:lnTo>
                            <a:pt x="13" y="12"/>
                          </a:lnTo>
                          <a:lnTo>
                            <a:pt x="18" y="7"/>
                          </a:lnTo>
                          <a:lnTo>
                            <a:pt x="25" y="3"/>
                          </a:lnTo>
                          <a:lnTo>
                            <a:pt x="33" y="0"/>
                          </a:lnTo>
                          <a:lnTo>
                            <a:pt x="33" y="0"/>
                          </a:lnTo>
                          <a:lnTo>
                            <a:pt x="58" y="8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3920" bIns="-43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42" name=""/>
                    <p:cNvSpPr/>
                    <p:nvPr/>
                  </p:nvSpPr>
                  <p:spPr>
                    <a:xfrm>
                      <a:off x="3290400" y="6114960"/>
                      <a:ext cx="216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1" h="82">
                          <a:moveTo>
                            <a:pt x="51" y="0"/>
                          </a:moveTo>
                          <a:lnTo>
                            <a:pt x="51" y="0"/>
                          </a:lnTo>
                          <a:lnTo>
                            <a:pt x="57" y="4"/>
                          </a:lnTo>
                          <a:lnTo>
                            <a:pt x="62" y="10"/>
                          </a:lnTo>
                          <a:lnTo>
                            <a:pt x="67" y="18"/>
                          </a:lnTo>
                          <a:lnTo>
                            <a:pt x="69" y="25"/>
                          </a:lnTo>
                          <a:lnTo>
                            <a:pt x="71" y="33"/>
                          </a:lnTo>
                          <a:lnTo>
                            <a:pt x="71" y="40"/>
                          </a:lnTo>
                          <a:lnTo>
                            <a:pt x="70" y="47"/>
                          </a:lnTo>
                          <a:lnTo>
                            <a:pt x="67" y="56"/>
                          </a:lnTo>
                          <a:lnTo>
                            <a:pt x="62" y="62"/>
                          </a:lnTo>
                          <a:lnTo>
                            <a:pt x="58" y="68"/>
                          </a:lnTo>
                          <a:lnTo>
                            <a:pt x="52" y="73"/>
                          </a:lnTo>
                          <a:lnTo>
                            <a:pt x="45" y="78"/>
                          </a:lnTo>
                          <a:lnTo>
                            <a:pt x="37" y="80"/>
                          </a:lnTo>
                          <a:lnTo>
                            <a:pt x="30" y="82"/>
                          </a:lnTo>
                          <a:lnTo>
                            <a:pt x="22" y="82"/>
                          </a:lnTo>
                          <a:lnTo>
                            <a:pt x="15" y="81"/>
                          </a:lnTo>
                          <a:lnTo>
                            <a:pt x="7" y="78"/>
                          </a:lnTo>
                          <a:lnTo>
                            <a:pt x="0" y="73"/>
                          </a:lnTo>
                          <a:lnTo>
                            <a:pt x="0" y="73"/>
                          </a:ln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43" name=""/>
                    <p:cNvSpPr/>
                    <p:nvPr/>
                  </p:nvSpPr>
                  <p:spPr>
                    <a:xfrm>
                      <a:off x="3291120" y="6116040"/>
                      <a:ext cx="95760" cy="26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01" h="896">
                          <a:moveTo>
                            <a:pt x="0" y="0"/>
                          </a:moveTo>
                          <a:lnTo>
                            <a:pt x="220" y="139"/>
                          </a:lnTo>
                          <a:lnTo>
                            <a:pt x="445" y="269"/>
                          </a:lnTo>
                          <a:lnTo>
                            <a:pt x="671" y="388"/>
                          </a:lnTo>
                          <a:lnTo>
                            <a:pt x="898" y="497"/>
                          </a:lnTo>
                          <a:lnTo>
                            <a:pt x="1127" y="594"/>
                          </a:lnTo>
                          <a:lnTo>
                            <a:pt x="1356" y="678"/>
                          </a:lnTo>
                          <a:lnTo>
                            <a:pt x="1586" y="750"/>
                          </a:lnTo>
                          <a:lnTo>
                            <a:pt x="1816" y="809"/>
                          </a:lnTo>
                          <a:lnTo>
                            <a:pt x="2045" y="853"/>
                          </a:lnTo>
                          <a:lnTo>
                            <a:pt x="2273" y="882"/>
                          </a:lnTo>
                          <a:lnTo>
                            <a:pt x="2500" y="896"/>
                          </a:lnTo>
                          <a:lnTo>
                            <a:pt x="2726" y="895"/>
                          </a:lnTo>
                          <a:lnTo>
                            <a:pt x="2949" y="876"/>
                          </a:lnTo>
                          <a:lnTo>
                            <a:pt x="3170" y="841"/>
                          </a:lnTo>
                          <a:lnTo>
                            <a:pt x="3387" y="788"/>
                          </a:lnTo>
                          <a:lnTo>
                            <a:pt x="3601" y="717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0520" bIns="-20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44" name=""/>
                    <p:cNvSpPr/>
                    <p:nvPr/>
                  </p:nvSpPr>
                  <p:spPr>
                    <a:xfrm>
                      <a:off x="3290040" y="6114600"/>
                      <a:ext cx="1800" cy="2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0" h="83">
                          <a:moveTo>
                            <a:pt x="21" y="83"/>
                          </a:moveTo>
                          <a:lnTo>
                            <a:pt x="21" y="83"/>
                          </a:lnTo>
                          <a:lnTo>
                            <a:pt x="15" y="77"/>
                          </a:lnTo>
                          <a:lnTo>
                            <a:pt x="10" y="72"/>
                          </a:lnTo>
                          <a:lnTo>
                            <a:pt x="6" y="65"/>
                          </a:lnTo>
                          <a:lnTo>
                            <a:pt x="3" y="57"/>
                          </a:lnTo>
                          <a:lnTo>
                            <a:pt x="0" y="50"/>
                          </a:lnTo>
                          <a:lnTo>
                            <a:pt x="0" y="43"/>
                          </a:lnTo>
                          <a:lnTo>
                            <a:pt x="1" y="35"/>
                          </a:lnTo>
                          <a:lnTo>
                            <a:pt x="5" y="27"/>
                          </a:lnTo>
                          <a:lnTo>
                            <a:pt x="8" y="21"/>
                          </a:lnTo>
                          <a:lnTo>
                            <a:pt x="13" y="14"/>
                          </a:lnTo>
                          <a:lnTo>
                            <a:pt x="18" y="9"/>
                          </a:lnTo>
                          <a:lnTo>
                            <a:pt x="26" y="5"/>
                          </a:lnTo>
                          <a:lnTo>
                            <a:pt x="33" y="2"/>
                          </a:lnTo>
                          <a:lnTo>
                            <a:pt x="40" y="0"/>
                          </a:lnTo>
                          <a:lnTo>
                            <a:pt x="48" y="0"/>
                          </a:lnTo>
                          <a:lnTo>
                            <a:pt x="55" y="1"/>
                          </a:lnTo>
                          <a:lnTo>
                            <a:pt x="63" y="4"/>
                          </a:lnTo>
                          <a:lnTo>
                            <a:pt x="70" y="7"/>
                          </a:lnTo>
                          <a:lnTo>
                            <a:pt x="70" y="7"/>
                          </a:lnTo>
                          <a:lnTo>
                            <a:pt x="21" y="8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3920" bIns="-43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45" name=""/>
                    <p:cNvSpPr/>
                    <p:nvPr/>
                  </p:nvSpPr>
                  <p:spPr>
                    <a:xfrm>
                      <a:off x="3386520" y="6135480"/>
                      <a:ext cx="1440" cy="2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1" h="87">
                          <a:moveTo>
                            <a:pt x="0" y="3"/>
                          </a:moveTo>
                          <a:lnTo>
                            <a:pt x="0" y="3"/>
                          </a:lnTo>
                          <a:lnTo>
                            <a:pt x="7" y="1"/>
                          </a:lnTo>
                          <a:lnTo>
                            <a:pt x="15" y="0"/>
                          </a:lnTo>
                          <a:lnTo>
                            <a:pt x="22" y="1"/>
                          </a:lnTo>
                          <a:lnTo>
                            <a:pt x="30" y="2"/>
                          </a:lnTo>
                          <a:lnTo>
                            <a:pt x="38" y="6"/>
                          </a:lnTo>
                          <a:lnTo>
                            <a:pt x="44" y="11"/>
                          </a:lnTo>
                          <a:lnTo>
                            <a:pt x="49" y="16"/>
                          </a:lnTo>
                          <a:lnTo>
                            <a:pt x="54" y="22"/>
                          </a:lnTo>
                          <a:lnTo>
                            <a:pt x="57" y="30"/>
                          </a:lnTo>
                          <a:lnTo>
                            <a:pt x="60" y="37"/>
                          </a:lnTo>
                          <a:lnTo>
                            <a:pt x="61" y="45"/>
                          </a:lnTo>
                          <a:lnTo>
                            <a:pt x="60" y="52"/>
                          </a:lnTo>
                          <a:lnTo>
                            <a:pt x="59" y="60"/>
                          </a:lnTo>
                          <a:lnTo>
                            <a:pt x="54" y="67"/>
                          </a:lnTo>
                          <a:lnTo>
                            <a:pt x="50" y="74"/>
                          </a:lnTo>
                          <a:lnTo>
                            <a:pt x="45" y="79"/>
                          </a:lnTo>
                          <a:lnTo>
                            <a:pt x="39" y="84"/>
                          </a:lnTo>
                          <a:lnTo>
                            <a:pt x="31" y="87"/>
                          </a:lnTo>
                          <a:lnTo>
                            <a:pt x="31" y="87"/>
                          </a:lnTo>
                          <a:lnTo>
                            <a:pt x="0" y="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3920" bIns="-43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46" name=""/>
                    <p:cNvSpPr/>
                    <p:nvPr/>
                  </p:nvSpPr>
                  <p:spPr>
                    <a:xfrm>
                      <a:off x="3387240" y="6072120"/>
                      <a:ext cx="39600" cy="64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13" h="2208">
                          <a:moveTo>
                            <a:pt x="0" y="2208"/>
                          </a:moveTo>
                          <a:lnTo>
                            <a:pt x="177" y="2142"/>
                          </a:lnTo>
                          <a:lnTo>
                            <a:pt x="346" y="2065"/>
                          </a:lnTo>
                          <a:lnTo>
                            <a:pt x="508" y="1977"/>
                          </a:lnTo>
                          <a:lnTo>
                            <a:pt x="661" y="1878"/>
                          </a:lnTo>
                          <a:lnTo>
                            <a:pt x="804" y="1769"/>
                          </a:lnTo>
                          <a:lnTo>
                            <a:pt x="937" y="1649"/>
                          </a:lnTo>
                          <a:lnTo>
                            <a:pt x="1059" y="1521"/>
                          </a:lnTo>
                          <a:lnTo>
                            <a:pt x="1168" y="1382"/>
                          </a:lnTo>
                          <a:lnTo>
                            <a:pt x="1263" y="1236"/>
                          </a:lnTo>
                          <a:lnTo>
                            <a:pt x="1344" y="1081"/>
                          </a:lnTo>
                          <a:lnTo>
                            <a:pt x="1412" y="918"/>
                          </a:lnTo>
                          <a:lnTo>
                            <a:pt x="1462" y="748"/>
                          </a:lnTo>
                          <a:lnTo>
                            <a:pt x="1497" y="570"/>
                          </a:lnTo>
                          <a:lnTo>
                            <a:pt x="1513" y="385"/>
                          </a:lnTo>
                          <a:lnTo>
                            <a:pt x="1511" y="195"/>
                          </a:lnTo>
                          <a:lnTo>
                            <a:pt x="1490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8000" bIns="18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47" name=""/>
                    <p:cNvSpPr/>
                    <p:nvPr/>
                  </p:nvSpPr>
                  <p:spPr>
                    <a:xfrm>
                      <a:off x="3385440" y="6135480"/>
                      <a:ext cx="1440" cy="2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9" h="89">
                          <a:moveTo>
                            <a:pt x="59" y="86"/>
                          </a:moveTo>
                          <a:lnTo>
                            <a:pt x="59" y="86"/>
                          </a:lnTo>
                          <a:lnTo>
                            <a:pt x="52" y="89"/>
                          </a:lnTo>
                          <a:lnTo>
                            <a:pt x="44" y="89"/>
                          </a:lnTo>
                          <a:lnTo>
                            <a:pt x="37" y="88"/>
                          </a:lnTo>
                          <a:lnTo>
                            <a:pt x="29" y="85"/>
                          </a:lnTo>
                          <a:lnTo>
                            <a:pt x="22" y="81"/>
                          </a:lnTo>
                          <a:lnTo>
                            <a:pt x="16" y="77"/>
                          </a:lnTo>
                          <a:lnTo>
                            <a:pt x="10" y="71"/>
                          </a:lnTo>
                          <a:lnTo>
                            <a:pt x="6" y="64"/>
                          </a:lnTo>
                          <a:lnTo>
                            <a:pt x="2" y="57"/>
                          </a:lnTo>
                          <a:lnTo>
                            <a:pt x="0" y="50"/>
                          </a:lnTo>
                          <a:lnTo>
                            <a:pt x="0" y="42"/>
                          </a:lnTo>
                          <a:lnTo>
                            <a:pt x="1" y="35"/>
                          </a:lnTo>
                          <a:lnTo>
                            <a:pt x="3" y="27"/>
                          </a:lnTo>
                          <a:lnTo>
                            <a:pt x="8" y="20"/>
                          </a:lnTo>
                          <a:lnTo>
                            <a:pt x="12" y="14"/>
                          </a:lnTo>
                          <a:lnTo>
                            <a:pt x="18" y="8"/>
                          </a:lnTo>
                          <a:lnTo>
                            <a:pt x="24" y="3"/>
                          </a:lnTo>
                          <a:lnTo>
                            <a:pt x="32" y="0"/>
                          </a:lnTo>
                          <a:lnTo>
                            <a:pt x="32" y="0"/>
                          </a:lnTo>
                          <a:lnTo>
                            <a:pt x="59" y="8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3920" bIns="-43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48" name=""/>
                    <p:cNvSpPr/>
                    <p:nvPr/>
                  </p:nvSpPr>
                  <p:spPr>
                    <a:xfrm>
                      <a:off x="3425040" y="6071040"/>
                      <a:ext cx="2160" cy="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9" h="51">
                          <a:moveTo>
                            <a:pt x="1" y="51"/>
                          </a:moveTo>
                          <a:lnTo>
                            <a:pt x="1" y="51"/>
                          </a:lnTo>
                          <a:lnTo>
                            <a:pt x="0" y="45"/>
                          </a:lnTo>
                          <a:lnTo>
                            <a:pt x="1" y="36"/>
                          </a:lnTo>
                          <a:lnTo>
                            <a:pt x="3" y="29"/>
                          </a:lnTo>
                          <a:lnTo>
                            <a:pt x="6" y="22"/>
                          </a:lnTo>
                          <a:lnTo>
                            <a:pt x="12" y="15"/>
                          </a:lnTo>
                          <a:lnTo>
                            <a:pt x="17" y="10"/>
                          </a:lnTo>
                          <a:lnTo>
                            <a:pt x="23" y="5"/>
                          </a:lnTo>
                          <a:lnTo>
                            <a:pt x="31" y="2"/>
                          </a:lnTo>
                          <a:lnTo>
                            <a:pt x="39" y="1"/>
                          </a:lnTo>
                          <a:lnTo>
                            <a:pt x="45" y="0"/>
                          </a:lnTo>
                          <a:lnTo>
                            <a:pt x="54" y="1"/>
                          </a:lnTo>
                          <a:lnTo>
                            <a:pt x="61" y="3"/>
                          </a:lnTo>
                          <a:lnTo>
                            <a:pt x="68" y="6"/>
                          </a:lnTo>
                          <a:lnTo>
                            <a:pt x="75" y="11"/>
                          </a:lnTo>
                          <a:lnTo>
                            <a:pt x="80" y="16"/>
                          </a:lnTo>
                          <a:lnTo>
                            <a:pt x="85" y="23"/>
                          </a:lnTo>
                          <a:lnTo>
                            <a:pt x="88" y="30"/>
                          </a:lnTo>
                          <a:lnTo>
                            <a:pt x="89" y="38"/>
                          </a:lnTo>
                          <a:lnTo>
                            <a:pt x="89" y="38"/>
                          </a:lnTo>
                          <a:lnTo>
                            <a:pt x="1" y="5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080" bIns="-46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49" name=""/>
                    <p:cNvSpPr/>
                    <p:nvPr/>
                  </p:nvSpPr>
                  <p:spPr>
                    <a:xfrm>
                      <a:off x="3411000" y="5975640"/>
                      <a:ext cx="15120" cy="96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78" h="3309">
                          <a:moveTo>
                            <a:pt x="578" y="3309"/>
                          </a:moveTo>
                          <a:lnTo>
                            <a:pt x="554" y="3170"/>
                          </a:lnTo>
                          <a:lnTo>
                            <a:pt x="513" y="3013"/>
                          </a:lnTo>
                          <a:lnTo>
                            <a:pt x="461" y="2840"/>
                          </a:lnTo>
                          <a:lnTo>
                            <a:pt x="398" y="2653"/>
                          </a:lnTo>
                          <a:lnTo>
                            <a:pt x="329" y="2452"/>
                          </a:lnTo>
                          <a:lnTo>
                            <a:pt x="260" y="2242"/>
                          </a:lnTo>
                          <a:lnTo>
                            <a:pt x="192" y="2024"/>
                          </a:lnTo>
                          <a:lnTo>
                            <a:pt x="129" y="1798"/>
                          </a:lnTo>
                          <a:lnTo>
                            <a:pt x="74" y="1568"/>
                          </a:lnTo>
                          <a:lnTo>
                            <a:pt x="32" y="1335"/>
                          </a:lnTo>
                          <a:lnTo>
                            <a:pt x="6" y="1103"/>
                          </a:lnTo>
                          <a:lnTo>
                            <a:pt x="0" y="871"/>
                          </a:lnTo>
                          <a:lnTo>
                            <a:pt x="17" y="643"/>
                          </a:lnTo>
                          <a:lnTo>
                            <a:pt x="61" y="420"/>
                          </a:lnTo>
                          <a:lnTo>
                            <a:pt x="135" y="205"/>
                          </a:lnTo>
                          <a:lnTo>
                            <a:pt x="244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50" name=""/>
                    <p:cNvSpPr/>
                    <p:nvPr/>
                  </p:nvSpPr>
                  <p:spPr>
                    <a:xfrm>
                      <a:off x="3425040" y="6072120"/>
                      <a:ext cx="216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" h="50">
                          <a:moveTo>
                            <a:pt x="91" y="0"/>
                          </a:moveTo>
                          <a:lnTo>
                            <a:pt x="91" y="0"/>
                          </a:lnTo>
                          <a:lnTo>
                            <a:pt x="91" y="7"/>
                          </a:lnTo>
                          <a:lnTo>
                            <a:pt x="89" y="15"/>
                          </a:lnTo>
                          <a:lnTo>
                            <a:pt x="86" y="23"/>
                          </a:lnTo>
                          <a:lnTo>
                            <a:pt x="83" y="30"/>
                          </a:lnTo>
                          <a:lnTo>
                            <a:pt x="78" y="35"/>
                          </a:lnTo>
                          <a:lnTo>
                            <a:pt x="72" y="40"/>
                          </a:lnTo>
                          <a:lnTo>
                            <a:pt x="65" y="45"/>
                          </a:lnTo>
                          <a:lnTo>
                            <a:pt x="58" y="48"/>
                          </a:lnTo>
                          <a:lnTo>
                            <a:pt x="50" y="50"/>
                          </a:lnTo>
                          <a:lnTo>
                            <a:pt x="43" y="50"/>
                          </a:lnTo>
                          <a:lnTo>
                            <a:pt x="35" y="49"/>
                          </a:lnTo>
                          <a:lnTo>
                            <a:pt x="27" y="46"/>
                          </a:lnTo>
                          <a:lnTo>
                            <a:pt x="20" y="43"/>
                          </a:lnTo>
                          <a:lnTo>
                            <a:pt x="15" y="37"/>
                          </a:lnTo>
                          <a:lnTo>
                            <a:pt x="10" y="31"/>
                          </a:lnTo>
                          <a:lnTo>
                            <a:pt x="5" y="25"/>
                          </a:lnTo>
                          <a:lnTo>
                            <a:pt x="2" y="17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9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51" name=""/>
                    <p:cNvSpPr/>
                    <p:nvPr/>
                  </p:nvSpPr>
                  <p:spPr>
                    <a:xfrm>
                      <a:off x="3416040" y="5973840"/>
                      <a:ext cx="252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3" h="69">
                          <a:moveTo>
                            <a:pt x="0" y="21"/>
                          </a:moveTo>
                          <a:lnTo>
                            <a:pt x="0" y="21"/>
                          </a:lnTo>
                          <a:lnTo>
                            <a:pt x="5" y="14"/>
                          </a:lnTo>
                          <a:lnTo>
                            <a:pt x="11" y="9"/>
                          </a:lnTo>
                          <a:lnTo>
                            <a:pt x="17" y="5"/>
                          </a:lnTo>
                          <a:lnTo>
                            <a:pt x="25" y="2"/>
                          </a:lnTo>
                          <a:lnTo>
                            <a:pt x="33" y="0"/>
                          </a:lnTo>
                          <a:lnTo>
                            <a:pt x="39" y="0"/>
                          </a:lnTo>
                          <a:lnTo>
                            <a:pt x="48" y="1"/>
                          </a:lnTo>
                          <a:lnTo>
                            <a:pt x="55" y="3"/>
                          </a:lnTo>
                          <a:lnTo>
                            <a:pt x="62" y="7"/>
                          </a:lnTo>
                          <a:lnTo>
                            <a:pt x="69" y="11"/>
                          </a:lnTo>
                          <a:lnTo>
                            <a:pt x="74" y="18"/>
                          </a:lnTo>
                          <a:lnTo>
                            <a:pt x="78" y="24"/>
                          </a:lnTo>
                          <a:lnTo>
                            <a:pt x="81" y="31"/>
                          </a:lnTo>
                          <a:lnTo>
                            <a:pt x="83" y="40"/>
                          </a:lnTo>
                          <a:lnTo>
                            <a:pt x="83" y="46"/>
                          </a:lnTo>
                          <a:lnTo>
                            <a:pt x="82" y="54"/>
                          </a:lnTo>
                          <a:lnTo>
                            <a:pt x="80" y="62"/>
                          </a:lnTo>
                          <a:lnTo>
                            <a:pt x="76" y="69"/>
                          </a:lnTo>
                          <a:lnTo>
                            <a:pt x="76" y="69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52" name=""/>
                    <p:cNvSpPr/>
                    <p:nvPr/>
                  </p:nvSpPr>
                  <p:spPr>
                    <a:xfrm>
                      <a:off x="3417120" y="5942160"/>
                      <a:ext cx="55080" cy="33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81" h="1135">
                          <a:moveTo>
                            <a:pt x="0" y="1135"/>
                          </a:moveTo>
                          <a:lnTo>
                            <a:pt x="115" y="980"/>
                          </a:lnTo>
                          <a:lnTo>
                            <a:pt x="228" y="842"/>
                          </a:lnTo>
                          <a:lnTo>
                            <a:pt x="342" y="718"/>
                          </a:lnTo>
                          <a:lnTo>
                            <a:pt x="454" y="607"/>
                          </a:lnTo>
                          <a:lnTo>
                            <a:pt x="568" y="510"/>
                          </a:lnTo>
                          <a:lnTo>
                            <a:pt x="683" y="425"/>
                          </a:lnTo>
                          <a:lnTo>
                            <a:pt x="801" y="349"/>
                          </a:lnTo>
                          <a:lnTo>
                            <a:pt x="921" y="284"/>
                          </a:lnTo>
                          <a:lnTo>
                            <a:pt x="1045" y="228"/>
                          </a:lnTo>
                          <a:lnTo>
                            <a:pt x="1174" y="179"/>
                          </a:lnTo>
                          <a:lnTo>
                            <a:pt x="1307" y="138"/>
                          </a:lnTo>
                          <a:lnTo>
                            <a:pt x="1447" y="102"/>
                          </a:lnTo>
                          <a:lnTo>
                            <a:pt x="1593" y="72"/>
                          </a:lnTo>
                          <a:lnTo>
                            <a:pt x="1748" y="44"/>
                          </a:lnTo>
                          <a:lnTo>
                            <a:pt x="1909" y="21"/>
                          </a:lnTo>
                          <a:lnTo>
                            <a:pt x="2081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3680" bIns="-13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53" name=""/>
                    <p:cNvSpPr/>
                    <p:nvPr/>
                  </p:nvSpPr>
                  <p:spPr>
                    <a:xfrm>
                      <a:off x="3416040" y="5974560"/>
                      <a:ext cx="216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2" h="71">
                          <a:moveTo>
                            <a:pt x="82" y="52"/>
                          </a:moveTo>
                          <a:lnTo>
                            <a:pt x="82" y="52"/>
                          </a:lnTo>
                          <a:lnTo>
                            <a:pt x="77" y="58"/>
                          </a:lnTo>
                          <a:lnTo>
                            <a:pt x="70" y="63"/>
                          </a:lnTo>
                          <a:lnTo>
                            <a:pt x="63" y="67"/>
                          </a:lnTo>
                          <a:lnTo>
                            <a:pt x="56" y="70"/>
                          </a:lnTo>
                          <a:lnTo>
                            <a:pt x="48" y="71"/>
                          </a:lnTo>
                          <a:lnTo>
                            <a:pt x="41" y="71"/>
                          </a:lnTo>
                          <a:lnTo>
                            <a:pt x="34" y="69"/>
                          </a:lnTo>
                          <a:lnTo>
                            <a:pt x="26" y="67"/>
                          </a:lnTo>
                          <a:lnTo>
                            <a:pt x="19" y="63"/>
                          </a:lnTo>
                          <a:lnTo>
                            <a:pt x="13" y="57"/>
                          </a:lnTo>
                          <a:lnTo>
                            <a:pt x="8" y="51"/>
                          </a:lnTo>
                          <a:lnTo>
                            <a:pt x="4" y="44"/>
                          </a:lnTo>
                          <a:lnTo>
                            <a:pt x="1" y="36"/>
                          </a:lnTo>
                          <a:lnTo>
                            <a:pt x="0" y="29"/>
                          </a:lnTo>
                          <a:lnTo>
                            <a:pt x="0" y="22"/>
                          </a:lnTo>
                          <a:lnTo>
                            <a:pt x="2" y="14"/>
                          </a:lnTo>
                          <a:lnTo>
                            <a:pt x="4" y="7"/>
                          </a:lnTo>
                          <a:lnTo>
                            <a:pt x="8" y="0"/>
                          </a:lnTo>
                          <a:lnTo>
                            <a:pt x="8" y="0"/>
                          </a:lnTo>
                          <a:lnTo>
                            <a:pt x="82" y="5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54" name=""/>
                    <p:cNvSpPr/>
                    <p:nvPr/>
                  </p:nvSpPr>
                  <p:spPr>
                    <a:xfrm>
                      <a:off x="3472560" y="5941080"/>
                      <a:ext cx="144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1" h="90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8" y="0"/>
                          </a:lnTo>
                          <a:lnTo>
                            <a:pt x="15" y="1"/>
                          </a:lnTo>
                          <a:lnTo>
                            <a:pt x="23" y="4"/>
                          </a:lnTo>
                          <a:lnTo>
                            <a:pt x="30" y="7"/>
                          </a:lnTo>
                          <a:lnTo>
                            <a:pt x="36" y="12"/>
                          </a:lnTo>
                          <a:lnTo>
                            <a:pt x="41" y="18"/>
                          </a:lnTo>
                          <a:lnTo>
                            <a:pt x="46" y="25"/>
                          </a:lnTo>
                          <a:lnTo>
                            <a:pt x="49" y="32"/>
                          </a:lnTo>
                          <a:lnTo>
                            <a:pt x="51" y="40"/>
                          </a:lnTo>
                          <a:lnTo>
                            <a:pt x="51" y="47"/>
                          </a:lnTo>
                          <a:lnTo>
                            <a:pt x="50" y="55"/>
                          </a:lnTo>
                          <a:lnTo>
                            <a:pt x="47" y="63"/>
                          </a:lnTo>
                          <a:lnTo>
                            <a:pt x="43" y="69"/>
                          </a:lnTo>
                          <a:lnTo>
                            <a:pt x="38" y="76"/>
                          </a:lnTo>
                          <a:lnTo>
                            <a:pt x="33" y="81"/>
                          </a:lnTo>
                          <a:lnTo>
                            <a:pt x="26" y="85"/>
                          </a:lnTo>
                          <a:lnTo>
                            <a:pt x="18" y="88"/>
                          </a:lnTo>
                          <a:lnTo>
                            <a:pt x="11" y="90"/>
                          </a:lnTo>
                          <a:lnTo>
                            <a:pt x="11" y="9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55" name=""/>
                    <p:cNvSpPr/>
                    <p:nvPr/>
                  </p:nvSpPr>
                  <p:spPr>
                    <a:xfrm>
                      <a:off x="3472560" y="5922360"/>
                      <a:ext cx="9000" cy="19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3" h="684">
                          <a:moveTo>
                            <a:pt x="0" y="684"/>
                          </a:moveTo>
                          <a:lnTo>
                            <a:pt x="52" y="673"/>
                          </a:lnTo>
                          <a:lnTo>
                            <a:pt x="102" y="656"/>
                          </a:lnTo>
                          <a:lnTo>
                            <a:pt x="146" y="633"/>
                          </a:lnTo>
                          <a:lnTo>
                            <a:pt x="186" y="606"/>
                          </a:lnTo>
                          <a:lnTo>
                            <a:pt x="220" y="574"/>
                          </a:lnTo>
                          <a:lnTo>
                            <a:pt x="251" y="538"/>
                          </a:lnTo>
                          <a:lnTo>
                            <a:pt x="276" y="497"/>
                          </a:lnTo>
                          <a:lnTo>
                            <a:pt x="296" y="454"/>
                          </a:lnTo>
                          <a:lnTo>
                            <a:pt x="311" y="406"/>
                          </a:lnTo>
                          <a:lnTo>
                            <a:pt x="319" y="355"/>
                          </a:lnTo>
                          <a:lnTo>
                            <a:pt x="323" y="302"/>
                          </a:lnTo>
                          <a:lnTo>
                            <a:pt x="321" y="245"/>
                          </a:lnTo>
                          <a:lnTo>
                            <a:pt x="313" y="186"/>
                          </a:lnTo>
                          <a:lnTo>
                            <a:pt x="298" y="126"/>
                          </a:lnTo>
                          <a:lnTo>
                            <a:pt x="278" y="63"/>
                          </a:lnTo>
                          <a:lnTo>
                            <a:pt x="252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7360" bIns="-27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56" name=""/>
                    <p:cNvSpPr/>
                    <p:nvPr/>
                  </p:nvSpPr>
                  <p:spPr>
                    <a:xfrm>
                      <a:off x="3471480" y="5941080"/>
                      <a:ext cx="144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89">
                          <a:moveTo>
                            <a:pt x="52" y="88"/>
                          </a:moveTo>
                          <a:lnTo>
                            <a:pt x="52" y="88"/>
                          </a:lnTo>
                          <a:lnTo>
                            <a:pt x="46" y="89"/>
                          </a:lnTo>
                          <a:lnTo>
                            <a:pt x="37" y="88"/>
                          </a:lnTo>
                          <a:lnTo>
                            <a:pt x="30" y="86"/>
                          </a:lnTo>
                          <a:lnTo>
                            <a:pt x="23" y="83"/>
                          </a:lnTo>
                          <a:lnTo>
                            <a:pt x="16" y="78"/>
                          </a:lnTo>
                          <a:lnTo>
                            <a:pt x="11" y="72"/>
                          </a:lnTo>
                          <a:lnTo>
                            <a:pt x="6" y="65"/>
                          </a:lnTo>
                          <a:lnTo>
                            <a:pt x="3" y="58"/>
                          </a:lnTo>
                          <a:lnTo>
                            <a:pt x="2" y="50"/>
                          </a:lnTo>
                          <a:lnTo>
                            <a:pt x="0" y="44"/>
                          </a:lnTo>
                          <a:lnTo>
                            <a:pt x="2" y="36"/>
                          </a:lnTo>
                          <a:lnTo>
                            <a:pt x="4" y="28"/>
                          </a:lnTo>
                          <a:lnTo>
                            <a:pt x="7" y="21"/>
                          </a:lnTo>
                          <a:lnTo>
                            <a:pt x="12" y="15"/>
                          </a:lnTo>
                          <a:lnTo>
                            <a:pt x="17" y="9"/>
                          </a:lnTo>
                          <a:lnTo>
                            <a:pt x="25" y="4"/>
                          </a:lnTo>
                          <a:lnTo>
                            <a:pt x="32" y="1"/>
                          </a:lnTo>
                          <a:lnTo>
                            <a:pt x="39" y="0"/>
                          </a:lnTo>
                          <a:lnTo>
                            <a:pt x="39" y="0"/>
                          </a:lnTo>
                          <a:lnTo>
                            <a:pt x="52" y="8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57" name=""/>
                    <p:cNvSpPr/>
                    <p:nvPr/>
                  </p:nvSpPr>
                  <p:spPr>
                    <a:xfrm>
                      <a:off x="3478320" y="5920560"/>
                      <a:ext cx="216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6" h="64">
                          <a:moveTo>
                            <a:pt x="4" y="64"/>
                          </a:moveTo>
                          <a:lnTo>
                            <a:pt x="4" y="64"/>
                          </a:lnTo>
                          <a:lnTo>
                            <a:pt x="1" y="57"/>
                          </a:lnTo>
                          <a:lnTo>
                            <a:pt x="0" y="48"/>
                          </a:lnTo>
                          <a:lnTo>
                            <a:pt x="0" y="42"/>
                          </a:lnTo>
                          <a:lnTo>
                            <a:pt x="1" y="33"/>
                          </a:lnTo>
                          <a:lnTo>
                            <a:pt x="4" y="26"/>
                          </a:lnTo>
                          <a:lnTo>
                            <a:pt x="8" y="20"/>
                          </a:lnTo>
                          <a:lnTo>
                            <a:pt x="13" y="13"/>
                          </a:lnTo>
                          <a:lnTo>
                            <a:pt x="20" y="8"/>
                          </a:lnTo>
                          <a:lnTo>
                            <a:pt x="26" y="4"/>
                          </a:lnTo>
                          <a:lnTo>
                            <a:pt x="33" y="1"/>
                          </a:lnTo>
                          <a:lnTo>
                            <a:pt x="42" y="0"/>
                          </a:lnTo>
                          <a:lnTo>
                            <a:pt x="48" y="0"/>
                          </a:lnTo>
                          <a:lnTo>
                            <a:pt x="56" y="1"/>
                          </a:lnTo>
                          <a:lnTo>
                            <a:pt x="64" y="4"/>
                          </a:lnTo>
                          <a:lnTo>
                            <a:pt x="70" y="8"/>
                          </a:lnTo>
                          <a:lnTo>
                            <a:pt x="76" y="13"/>
                          </a:lnTo>
                          <a:lnTo>
                            <a:pt x="82" y="20"/>
                          </a:lnTo>
                          <a:lnTo>
                            <a:pt x="86" y="26"/>
                          </a:lnTo>
                          <a:lnTo>
                            <a:pt x="86" y="26"/>
                          </a:lnTo>
                          <a:lnTo>
                            <a:pt x="4" y="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58" name=""/>
                    <p:cNvSpPr/>
                    <p:nvPr/>
                  </p:nvSpPr>
                  <p:spPr>
                    <a:xfrm flipH="1" flipV="1">
                      <a:off x="3471480" y="5897880"/>
                      <a:ext cx="7920" cy="24480"/>
                    </a:xfrm>
                    <a:prstGeom prst="line">
                      <a:avLst/>
                    </a:prstGeom>
                    <a:ln w="792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2320" bIns="-223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59" name=""/>
                    <p:cNvSpPr/>
                    <p:nvPr/>
                  </p:nvSpPr>
                  <p:spPr>
                    <a:xfrm>
                      <a:off x="3470400" y="5886720"/>
                      <a:ext cx="504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95" h="372">
                          <a:moveTo>
                            <a:pt x="36" y="372"/>
                          </a:moveTo>
                          <a:lnTo>
                            <a:pt x="34" y="368"/>
                          </a:lnTo>
                          <a:lnTo>
                            <a:pt x="30" y="355"/>
                          </a:lnTo>
                          <a:lnTo>
                            <a:pt x="24" y="337"/>
                          </a:lnTo>
                          <a:lnTo>
                            <a:pt x="17" y="313"/>
                          </a:lnTo>
                          <a:lnTo>
                            <a:pt x="11" y="285"/>
                          </a:lnTo>
                          <a:lnTo>
                            <a:pt x="6" y="253"/>
                          </a:lnTo>
                          <a:lnTo>
                            <a:pt x="2" y="219"/>
                          </a:lnTo>
                          <a:lnTo>
                            <a:pt x="0" y="185"/>
                          </a:lnTo>
                          <a:lnTo>
                            <a:pt x="3" y="150"/>
                          </a:lnTo>
                          <a:lnTo>
                            <a:pt x="10" y="116"/>
                          </a:lnTo>
                          <a:lnTo>
                            <a:pt x="23" y="85"/>
                          </a:lnTo>
                          <a:lnTo>
                            <a:pt x="40" y="57"/>
                          </a:lnTo>
                          <a:lnTo>
                            <a:pt x="67" y="32"/>
                          </a:lnTo>
                          <a:lnTo>
                            <a:pt x="99" y="15"/>
                          </a:lnTo>
                          <a:lnTo>
                            <a:pt x="142" y="3"/>
                          </a:lnTo>
                          <a:lnTo>
                            <a:pt x="195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60" name=""/>
                    <p:cNvSpPr/>
                    <p:nvPr/>
                  </p:nvSpPr>
                  <p:spPr>
                    <a:xfrm>
                      <a:off x="3470400" y="5897160"/>
                      <a:ext cx="216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" h="61">
                          <a:moveTo>
                            <a:pt x="84" y="0"/>
                          </a:moveTo>
                          <a:lnTo>
                            <a:pt x="84" y="0"/>
                          </a:lnTo>
                          <a:lnTo>
                            <a:pt x="86" y="7"/>
                          </a:lnTo>
                          <a:lnTo>
                            <a:pt x="87" y="15"/>
                          </a:lnTo>
                          <a:lnTo>
                            <a:pt x="87" y="22"/>
                          </a:lnTo>
                          <a:lnTo>
                            <a:pt x="85" y="29"/>
                          </a:lnTo>
                          <a:lnTo>
                            <a:pt x="82" y="37"/>
                          </a:lnTo>
                          <a:lnTo>
                            <a:pt x="78" y="44"/>
                          </a:lnTo>
                          <a:lnTo>
                            <a:pt x="72" y="49"/>
                          </a:lnTo>
                          <a:lnTo>
                            <a:pt x="65" y="55"/>
                          </a:lnTo>
                          <a:lnTo>
                            <a:pt x="58" y="58"/>
                          </a:lnTo>
                          <a:lnTo>
                            <a:pt x="51" y="60"/>
                          </a:lnTo>
                          <a:lnTo>
                            <a:pt x="43" y="61"/>
                          </a:lnTo>
                          <a:lnTo>
                            <a:pt x="36" y="61"/>
                          </a:lnTo>
                          <a:lnTo>
                            <a:pt x="29" y="59"/>
                          </a:lnTo>
                          <a:lnTo>
                            <a:pt x="21" y="56"/>
                          </a:lnTo>
                          <a:lnTo>
                            <a:pt x="14" y="51"/>
                          </a:lnTo>
                          <a:lnTo>
                            <a:pt x="9" y="45"/>
                          </a:lnTo>
                          <a:lnTo>
                            <a:pt x="3" y="39"/>
                          </a:lnTo>
                          <a:lnTo>
                            <a:pt x="0" y="32"/>
                          </a:lnTo>
                          <a:lnTo>
                            <a:pt x="0" y="32"/>
                          </a:lnTo>
                          <a:lnTo>
                            <a:pt x="8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61" name=""/>
                    <p:cNvSpPr/>
                    <p:nvPr/>
                  </p:nvSpPr>
                  <p:spPr>
                    <a:xfrm>
                      <a:off x="3475440" y="5885640"/>
                      <a:ext cx="1080" cy="2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" h="90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7" y="1"/>
                          </a:lnTo>
                          <a:lnTo>
                            <a:pt x="16" y="3"/>
                          </a:lnTo>
                          <a:lnTo>
                            <a:pt x="23" y="6"/>
                          </a:lnTo>
                          <a:lnTo>
                            <a:pt x="29" y="10"/>
                          </a:lnTo>
                          <a:lnTo>
                            <a:pt x="35" y="16"/>
                          </a:lnTo>
                          <a:lnTo>
                            <a:pt x="39" y="23"/>
                          </a:lnTo>
                          <a:lnTo>
                            <a:pt x="42" y="30"/>
                          </a:lnTo>
                          <a:lnTo>
                            <a:pt x="44" y="37"/>
                          </a:lnTo>
                          <a:lnTo>
                            <a:pt x="45" y="45"/>
                          </a:lnTo>
                          <a:lnTo>
                            <a:pt x="44" y="52"/>
                          </a:lnTo>
                          <a:lnTo>
                            <a:pt x="42" y="61"/>
                          </a:lnTo>
                          <a:lnTo>
                            <a:pt x="39" y="68"/>
                          </a:lnTo>
                          <a:lnTo>
                            <a:pt x="35" y="74"/>
                          </a:lnTo>
                          <a:lnTo>
                            <a:pt x="28" y="79"/>
                          </a:lnTo>
                          <a:lnTo>
                            <a:pt x="22" y="84"/>
                          </a:lnTo>
                          <a:lnTo>
                            <a:pt x="15" y="87"/>
                          </a:lnTo>
                          <a:lnTo>
                            <a:pt x="7" y="89"/>
                          </a:lnTo>
                          <a:lnTo>
                            <a:pt x="0" y="90"/>
                          </a:lnTo>
                          <a:lnTo>
                            <a:pt x="0" y="9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3920" bIns="-43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62" name=""/>
                    <p:cNvSpPr/>
                    <p:nvPr/>
                  </p:nvSpPr>
                  <p:spPr>
                    <a:xfrm>
                      <a:off x="3475440" y="5880240"/>
                      <a:ext cx="17280" cy="6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55" h="228">
                          <a:moveTo>
                            <a:pt x="0" y="228"/>
                          </a:moveTo>
                          <a:lnTo>
                            <a:pt x="222" y="222"/>
                          </a:lnTo>
                          <a:lnTo>
                            <a:pt x="655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0320" bIns="-403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63" name=""/>
                    <p:cNvSpPr/>
                    <p:nvPr/>
                  </p:nvSpPr>
                  <p:spPr>
                    <a:xfrm>
                      <a:off x="3493080" y="5879880"/>
                      <a:ext cx="396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8" h="20">
                          <a:moveTo>
                            <a:pt x="0" y="17"/>
                          </a:moveTo>
                          <a:lnTo>
                            <a:pt x="13" y="12"/>
                          </a:lnTo>
                          <a:lnTo>
                            <a:pt x="27" y="7"/>
                          </a:lnTo>
                          <a:lnTo>
                            <a:pt x="39" y="4"/>
                          </a:lnTo>
                          <a:lnTo>
                            <a:pt x="53" y="2"/>
                          </a:lnTo>
                          <a:lnTo>
                            <a:pt x="66" y="1"/>
                          </a:lnTo>
                          <a:lnTo>
                            <a:pt x="77" y="0"/>
                          </a:lnTo>
                          <a:lnTo>
                            <a:pt x="90" y="0"/>
                          </a:lnTo>
                          <a:lnTo>
                            <a:pt x="101" y="1"/>
                          </a:lnTo>
                          <a:lnTo>
                            <a:pt x="112" y="2"/>
                          </a:lnTo>
                          <a:lnTo>
                            <a:pt x="122" y="3"/>
                          </a:lnTo>
                          <a:lnTo>
                            <a:pt x="132" y="5"/>
                          </a:lnTo>
                          <a:lnTo>
                            <a:pt x="140" y="7"/>
                          </a:lnTo>
                          <a:lnTo>
                            <a:pt x="149" y="10"/>
                          </a:lnTo>
                          <a:lnTo>
                            <a:pt x="156" y="14"/>
                          </a:lnTo>
                          <a:lnTo>
                            <a:pt x="162" y="17"/>
                          </a:lnTo>
                          <a:lnTo>
                            <a:pt x="168" y="2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64" name=""/>
                    <p:cNvSpPr/>
                    <p:nvPr/>
                  </p:nvSpPr>
                  <p:spPr>
                    <a:xfrm>
                      <a:off x="3491280" y="5879160"/>
                      <a:ext cx="144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2" h="87">
                          <a:moveTo>
                            <a:pt x="62" y="84"/>
                          </a:moveTo>
                          <a:lnTo>
                            <a:pt x="62" y="84"/>
                          </a:lnTo>
                          <a:lnTo>
                            <a:pt x="54" y="86"/>
                          </a:lnTo>
                          <a:lnTo>
                            <a:pt x="47" y="87"/>
                          </a:lnTo>
                          <a:lnTo>
                            <a:pt x="39" y="87"/>
                          </a:lnTo>
                          <a:lnTo>
                            <a:pt x="32" y="85"/>
                          </a:lnTo>
                          <a:lnTo>
                            <a:pt x="24" y="82"/>
                          </a:lnTo>
                          <a:lnTo>
                            <a:pt x="18" y="78"/>
                          </a:lnTo>
                          <a:lnTo>
                            <a:pt x="12" y="71"/>
                          </a:lnTo>
                          <a:lnTo>
                            <a:pt x="7" y="65"/>
                          </a:lnTo>
                          <a:lnTo>
                            <a:pt x="3" y="59"/>
                          </a:lnTo>
                          <a:lnTo>
                            <a:pt x="1" y="50"/>
                          </a:lnTo>
                          <a:lnTo>
                            <a:pt x="0" y="43"/>
                          </a:lnTo>
                          <a:lnTo>
                            <a:pt x="0" y="35"/>
                          </a:lnTo>
                          <a:lnTo>
                            <a:pt x="2" y="28"/>
                          </a:lnTo>
                          <a:lnTo>
                            <a:pt x="6" y="21"/>
                          </a:lnTo>
                          <a:lnTo>
                            <a:pt x="10" y="14"/>
                          </a:lnTo>
                          <a:lnTo>
                            <a:pt x="16" y="8"/>
                          </a:lnTo>
                          <a:lnTo>
                            <a:pt x="22" y="3"/>
                          </a:lnTo>
                          <a:lnTo>
                            <a:pt x="29" y="0"/>
                          </a:lnTo>
                          <a:lnTo>
                            <a:pt x="29" y="0"/>
                          </a:lnTo>
                          <a:lnTo>
                            <a:pt x="62" y="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65" name=""/>
                    <p:cNvSpPr/>
                    <p:nvPr/>
                  </p:nvSpPr>
                  <p:spPr>
                    <a:xfrm>
                      <a:off x="3496680" y="5879160"/>
                      <a:ext cx="1440" cy="2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1" h="83">
                          <a:moveTo>
                            <a:pt x="51" y="0"/>
                          </a:moveTo>
                          <a:lnTo>
                            <a:pt x="51" y="0"/>
                          </a:lnTo>
                          <a:lnTo>
                            <a:pt x="57" y="5"/>
                          </a:lnTo>
                          <a:lnTo>
                            <a:pt x="62" y="12"/>
                          </a:lnTo>
                          <a:lnTo>
                            <a:pt x="65" y="18"/>
                          </a:lnTo>
                          <a:lnTo>
                            <a:pt x="69" y="25"/>
                          </a:lnTo>
                          <a:lnTo>
                            <a:pt x="71" y="34"/>
                          </a:lnTo>
                          <a:lnTo>
                            <a:pt x="71" y="40"/>
                          </a:lnTo>
                          <a:lnTo>
                            <a:pt x="70" y="48"/>
                          </a:lnTo>
                          <a:lnTo>
                            <a:pt x="67" y="56"/>
                          </a:lnTo>
                          <a:lnTo>
                            <a:pt x="63" y="63"/>
                          </a:lnTo>
                          <a:lnTo>
                            <a:pt x="58" y="69"/>
                          </a:lnTo>
                          <a:lnTo>
                            <a:pt x="52" y="75"/>
                          </a:lnTo>
                          <a:lnTo>
                            <a:pt x="46" y="78"/>
                          </a:lnTo>
                          <a:lnTo>
                            <a:pt x="38" y="81"/>
                          </a:lnTo>
                          <a:lnTo>
                            <a:pt x="30" y="83"/>
                          </a:lnTo>
                          <a:lnTo>
                            <a:pt x="23" y="83"/>
                          </a:lnTo>
                          <a:lnTo>
                            <a:pt x="15" y="82"/>
                          </a:lnTo>
                          <a:lnTo>
                            <a:pt x="8" y="79"/>
                          </a:lnTo>
                          <a:lnTo>
                            <a:pt x="0" y="76"/>
                          </a:lnTo>
                          <a:lnTo>
                            <a:pt x="0" y="76"/>
                          </a:ln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3920" bIns="-43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66" name=""/>
                    <p:cNvSpPr/>
                    <p:nvPr/>
                  </p:nvSpPr>
                  <p:spPr>
                    <a:xfrm>
                      <a:off x="3284280" y="6113160"/>
                      <a:ext cx="98280" cy="30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04" h="1044">
                          <a:moveTo>
                            <a:pt x="0" y="0"/>
                          </a:moveTo>
                          <a:lnTo>
                            <a:pt x="150" y="89"/>
                          </a:lnTo>
                          <a:lnTo>
                            <a:pt x="313" y="186"/>
                          </a:lnTo>
                          <a:lnTo>
                            <a:pt x="489" y="290"/>
                          </a:lnTo>
                          <a:lnTo>
                            <a:pt x="676" y="396"/>
                          </a:lnTo>
                          <a:lnTo>
                            <a:pt x="874" y="504"/>
                          </a:lnTo>
                          <a:lnTo>
                            <a:pt x="1084" y="608"/>
                          </a:lnTo>
                          <a:lnTo>
                            <a:pt x="1305" y="706"/>
                          </a:lnTo>
                          <a:lnTo>
                            <a:pt x="1536" y="799"/>
                          </a:lnTo>
                          <a:lnTo>
                            <a:pt x="1777" y="880"/>
                          </a:lnTo>
                          <a:lnTo>
                            <a:pt x="2027" y="947"/>
                          </a:lnTo>
                          <a:lnTo>
                            <a:pt x="2285" y="999"/>
                          </a:lnTo>
                          <a:lnTo>
                            <a:pt x="2553" y="1032"/>
                          </a:lnTo>
                          <a:lnTo>
                            <a:pt x="2830" y="1044"/>
                          </a:lnTo>
                          <a:lnTo>
                            <a:pt x="3113" y="1031"/>
                          </a:lnTo>
                          <a:lnTo>
                            <a:pt x="3404" y="991"/>
                          </a:lnTo>
                          <a:lnTo>
                            <a:pt x="3704" y="923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6560" bIns="-16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67" name=""/>
                    <p:cNvSpPr/>
                    <p:nvPr/>
                  </p:nvSpPr>
                  <p:spPr>
                    <a:xfrm>
                      <a:off x="3284280" y="6112800"/>
                      <a:ext cx="36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1" h="38">
                          <a:moveTo>
                            <a:pt x="0" y="38"/>
                          </a:moveTo>
                          <a:lnTo>
                            <a:pt x="21" y="0"/>
                          </a:lnTo>
                          <a:lnTo>
                            <a:pt x="0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68" name=""/>
                    <p:cNvSpPr/>
                    <p:nvPr/>
                  </p:nvSpPr>
                  <p:spPr>
                    <a:xfrm>
                      <a:off x="3382200" y="6139800"/>
                      <a:ext cx="360" cy="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" h="42">
                          <a:moveTo>
                            <a:pt x="0" y="0"/>
                          </a:moveTo>
                          <a:lnTo>
                            <a:pt x="11" y="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080" bIns="-46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69" name=""/>
                    <p:cNvSpPr/>
                    <p:nvPr/>
                  </p:nvSpPr>
                  <p:spPr>
                    <a:xfrm>
                      <a:off x="3382920" y="6087600"/>
                      <a:ext cx="45000" cy="52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04" h="1808">
                          <a:moveTo>
                            <a:pt x="0" y="1808"/>
                          </a:moveTo>
                          <a:lnTo>
                            <a:pt x="156" y="1752"/>
                          </a:lnTo>
                          <a:lnTo>
                            <a:pt x="310" y="1691"/>
                          </a:lnTo>
                          <a:lnTo>
                            <a:pt x="459" y="1624"/>
                          </a:lnTo>
                          <a:lnTo>
                            <a:pt x="604" y="1550"/>
                          </a:lnTo>
                          <a:lnTo>
                            <a:pt x="744" y="1471"/>
                          </a:lnTo>
                          <a:lnTo>
                            <a:pt x="876" y="1383"/>
                          </a:lnTo>
                          <a:lnTo>
                            <a:pt x="1002" y="1288"/>
                          </a:lnTo>
                          <a:lnTo>
                            <a:pt x="1121" y="1184"/>
                          </a:lnTo>
                          <a:lnTo>
                            <a:pt x="1230" y="1071"/>
                          </a:lnTo>
                          <a:lnTo>
                            <a:pt x="1331" y="950"/>
                          </a:lnTo>
                          <a:lnTo>
                            <a:pt x="1422" y="819"/>
                          </a:lnTo>
                          <a:lnTo>
                            <a:pt x="1502" y="677"/>
                          </a:lnTo>
                          <a:lnTo>
                            <a:pt x="1572" y="525"/>
                          </a:lnTo>
                          <a:lnTo>
                            <a:pt x="1628" y="361"/>
                          </a:lnTo>
                          <a:lnTo>
                            <a:pt x="1672" y="187"/>
                          </a:lnTo>
                          <a:lnTo>
                            <a:pt x="1704" y="0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5760" bIns="5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70" name=""/>
                    <p:cNvSpPr/>
                    <p:nvPr/>
                  </p:nvSpPr>
                  <p:spPr>
                    <a:xfrm>
                      <a:off x="3382200" y="6139800"/>
                      <a:ext cx="360" cy="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" h="42">
                          <a:moveTo>
                            <a:pt x="13" y="42"/>
                          </a:moveTo>
                          <a:lnTo>
                            <a:pt x="0" y="0"/>
                          </a:lnTo>
                          <a:lnTo>
                            <a:pt x="13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080" bIns="-46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71" name=""/>
                    <p:cNvSpPr/>
                    <p:nvPr/>
                  </p:nvSpPr>
                  <p:spPr>
                    <a:xfrm>
                      <a:off x="3427200" y="6087600"/>
                      <a:ext cx="108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4" h="5">
                          <a:moveTo>
                            <a:pt x="0" y="0"/>
                          </a:moveTo>
                          <a:lnTo>
                            <a:pt x="44" y="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72" name=""/>
                    <p:cNvSpPr/>
                    <p:nvPr/>
                  </p:nvSpPr>
                  <p:spPr>
                    <a:xfrm flipH="1">
                      <a:off x="3349080" y="6017760"/>
                      <a:ext cx="9000" cy="1512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1680" bIns="-31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73" name=""/>
                    <p:cNvSpPr/>
                    <p:nvPr/>
                  </p:nvSpPr>
                  <p:spPr>
                    <a:xfrm>
                      <a:off x="3348360" y="6033240"/>
                      <a:ext cx="2880" cy="9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1" h="342">
                          <a:moveTo>
                            <a:pt x="41" y="0"/>
                          </a:moveTo>
                          <a:lnTo>
                            <a:pt x="25" y="21"/>
                          </a:lnTo>
                          <a:lnTo>
                            <a:pt x="14" y="44"/>
                          </a:lnTo>
                          <a:lnTo>
                            <a:pt x="6" y="68"/>
                          </a:lnTo>
                          <a:lnTo>
                            <a:pt x="2" y="93"/>
                          </a:lnTo>
                          <a:lnTo>
                            <a:pt x="0" y="118"/>
                          </a:lnTo>
                          <a:lnTo>
                            <a:pt x="2" y="143"/>
                          </a:lnTo>
                          <a:lnTo>
                            <a:pt x="6" y="167"/>
                          </a:lnTo>
                          <a:lnTo>
                            <a:pt x="14" y="191"/>
                          </a:lnTo>
                          <a:lnTo>
                            <a:pt x="22" y="216"/>
                          </a:lnTo>
                          <a:lnTo>
                            <a:pt x="34" y="238"/>
                          </a:lnTo>
                          <a:lnTo>
                            <a:pt x="46" y="260"/>
                          </a:lnTo>
                          <a:lnTo>
                            <a:pt x="61" y="280"/>
                          </a:lnTo>
                          <a:lnTo>
                            <a:pt x="77" y="299"/>
                          </a:lnTo>
                          <a:lnTo>
                            <a:pt x="94" y="314"/>
                          </a:lnTo>
                          <a:lnTo>
                            <a:pt x="113" y="329"/>
                          </a:lnTo>
                          <a:lnTo>
                            <a:pt x="131" y="342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7080" bIns="-37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74" name=""/>
                    <p:cNvSpPr/>
                    <p:nvPr/>
                  </p:nvSpPr>
                  <p:spPr>
                    <a:xfrm>
                      <a:off x="3348360" y="6032520"/>
                      <a:ext cx="1440" cy="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42">
                          <a:moveTo>
                            <a:pt x="0" y="0"/>
                          </a:moveTo>
                          <a:lnTo>
                            <a:pt x="52" y="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080" bIns="-46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75" name=""/>
                    <p:cNvSpPr/>
                    <p:nvPr/>
                  </p:nvSpPr>
                  <p:spPr>
                    <a:xfrm>
                      <a:off x="3351600" y="6042600"/>
                      <a:ext cx="36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1" h="59">
                          <a:moveTo>
                            <a:pt x="31" y="0"/>
                          </a:moveTo>
                          <a:lnTo>
                            <a:pt x="0" y="59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76" name=""/>
                    <p:cNvSpPr/>
                    <p:nvPr/>
                  </p:nvSpPr>
                  <p:spPr>
                    <a:xfrm>
                      <a:off x="3351600" y="6042960"/>
                      <a:ext cx="23760" cy="1620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0600" bIns="-306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77" name=""/>
                    <p:cNvSpPr/>
                    <p:nvPr/>
                  </p:nvSpPr>
                  <p:spPr>
                    <a:xfrm>
                      <a:off x="3375360" y="6042600"/>
                      <a:ext cx="15840" cy="18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92" h="640">
                          <a:moveTo>
                            <a:pt x="0" y="580"/>
                          </a:moveTo>
                          <a:lnTo>
                            <a:pt x="73" y="616"/>
                          </a:lnTo>
                          <a:lnTo>
                            <a:pt x="147" y="636"/>
                          </a:lnTo>
                          <a:lnTo>
                            <a:pt x="219" y="640"/>
                          </a:lnTo>
                          <a:lnTo>
                            <a:pt x="289" y="632"/>
                          </a:lnTo>
                          <a:lnTo>
                            <a:pt x="354" y="610"/>
                          </a:lnTo>
                          <a:lnTo>
                            <a:pt x="414" y="578"/>
                          </a:lnTo>
                          <a:lnTo>
                            <a:pt x="467" y="536"/>
                          </a:lnTo>
                          <a:lnTo>
                            <a:pt x="513" y="488"/>
                          </a:lnTo>
                          <a:lnTo>
                            <a:pt x="549" y="432"/>
                          </a:lnTo>
                          <a:lnTo>
                            <a:pt x="576" y="372"/>
                          </a:lnTo>
                          <a:lnTo>
                            <a:pt x="590" y="309"/>
                          </a:lnTo>
                          <a:lnTo>
                            <a:pt x="592" y="245"/>
                          </a:lnTo>
                          <a:lnTo>
                            <a:pt x="581" y="180"/>
                          </a:lnTo>
                          <a:lnTo>
                            <a:pt x="554" y="117"/>
                          </a:lnTo>
                          <a:lnTo>
                            <a:pt x="510" y="56"/>
                          </a:lnTo>
                          <a:lnTo>
                            <a:pt x="451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8080" bIns="-28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78" name=""/>
                    <p:cNvSpPr/>
                    <p:nvPr/>
                  </p:nvSpPr>
                  <p:spPr>
                    <a:xfrm>
                      <a:off x="3374640" y="605880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" h="57">
                          <a:moveTo>
                            <a:pt x="0" y="57"/>
                          </a:moveTo>
                          <a:lnTo>
                            <a:pt x="34" y="0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79" name=""/>
                    <p:cNvSpPr/>
                    <p:nvPr/>
                  </p:nvSpPr>
                  <p:spPr>
                    <a:xfrm>
                      <a:off x="3387240" y="6041880"/>
                      <a:ext cx="72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0" h="53">
                          <a:moveTo>
                            <a:pt x="0" y="53"/>
                          </a:moveTo>
                          <a:lnTo>
                            <a:pt x="40" y="0"/>
                          </a:lnTo>
                          <a:lnTo>
                            <a:pt x="0" y="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80" name=""/>
                    <p:cNvSpPr/>
                    <p:nvPr/>
                  </p:nvSpPr>
                  <p:spPr>
                    <a:xfrm flipH="1" flipV="1">
                      <a:off x="3360240" y="6024240"/>
                      <a:ext cx="27000" cy="1800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8800" bIns="-28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81" name=""/>
                    <p:cNvSpPr/>
                    <p:nvPr/>
                  </p:nvSpPr>
                  <p:spPr>
                    <a:xfrm>
                      <a:off x="3357720" y="6014880"/>
                      <a:ext cx="7920" cy="9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13" h="321">
                          <a:moveTo>
                            <a:pt x="107" y="321"/>
                          </a:moveTo>
                          <a:lnTo>
                            <a:pt x="63" y="292"/>
                          </a:lnTo>
                          <a:lnTo>
                            <a:pt x="32" y="260"/>
                          </a:lnTo>
                          <a:lnTo>
                            <a:pt x="12" y="228"/>
                          </a:lnTo>
                          <a:lnTo>
                            <a:pt x="1" y="194"/>
                          </a:lnTo>
                          <a:lnTo>
                            <a:pt x="0" y="162"/>
                          </a:lnTo>
                          <a:lnTo>
                            <a:pt x="8" y="130"/>
                          </a:lnTo>
                          <a:lnTo>
                            <a:pt x="23" y="100"/>
                          </a:lnTo>
                          <a:lnTo>
                            <a:pt x="42" y="72"/>
                          </a:lnTo>
                          <a:lnTo>
                            <a:pt x="68" y="47"/>
                          </a:lnTo>
                          <a:lnTo>
                            <a:pt x="98" y="27"/>
                          </a:lnTo>
                          <a:lnTo>
                            <a:pt x="131" y="12"/>
                          </a:lnTo>
                          <a:lnTo>
                            <a:pt x="166" y="3"/>
                          </a:lnTo>
                          <a:lnTo>
                            <a:pt x="203" y="0"/>
                          </a:lnTo>
                          <a:lnTo>
                            <a:pt x="240" y="4"/>
                          </a:lnTo>
                          <a:lnTo>
                            <a:pt x="277" y="15"/>
                          </a:lnTo>
                          <a:lnTo>
                            <a:pt x="313" y="38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7440" bIns="-37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82" name=""/>
                    <p:cNvSpPr/>
                    <p:nvPr/>
                  </p:nvSpPr>
                  <p:spPr>
                    <a:xfrm>
                      <a:off x="3359880" y="602316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1" h="59">
                          <a:moveTo>
                            <a:pt x="31" y="0"/>
                          </a:moveTo>
                          <a:lnTo>
                            <a:pt x="0" y="59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83" name=""/>
                    <p:cNvSpPr/>
                    <p:nvPr/>
                  </p:nvSpPr>
                  <p:spPr>
                    <a:xfrm>
                      <a:off x="3365280" y="601488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" h="53">
                          <a:moveTo>
                            <a:pt x="39" y="0"/>
                          </a:moveTo>
                          <a:lnTo>
                            <a:pt x="0" y="53"/>
                          </a:lnTo>
                          <a:lnTo>
                            <a:pt x="3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84" name=""/>
                    <p:cNvSpPr/>
                    <p:nvPr/>
                  </p:nvSpPr>
                  <p:spPr>
                    <a:xfrm>
                      <a:off x="3365640" y="6015960"/>
                      <a:ext cx="26280" cy="1908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7720" bIns="-27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85" name=""/>
                    <p:cNvSpPr/>
                    <p:nvPr/>
                  </p:nvSpPr>
                  <p:spPr>
                    <a:xfrm>
                      <a:off x="3385440" y="6035400"/>
                      <a:ext cx="10080" cy="24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89" h="847">
                          <a:moveTo>
                            <a:pt x="261" y="0"/>
                          </a:moveTo>
                          <a:lnTo>
                            <a:pt x="307" y="36"/>
                          </a:lnTo>
                          <a:lnTo>
                            <a:pt x="341" y="78"/>
                          </a:lnTo>
                          <a:lnTo>
                            <a:pt x="367" y="127"/>
                          </a:lnTo>
                          <a:lnTo>
                            <a:pt x="382" y="179"/>
                          </a:lnTo>
                          <a:lnTo>
                            <a:pt x="389" y="235"/>
                          </a:lnTo>
                          <a:lnTo>
                            <a:pt x="386" y="294"/>
                          </a:lnTo>
                          <a:lnTo>
                            <a:pt x="376" y="354"/>
                          </a:lnTo>
                          <a:lnTo>
                            <a:pt x="358" y="415"/>
                          </a:lnTo>
                          <a:lnTo>
                            <a:pt x="333" y="477"/>
                          </a:lnTo>
                          <a:lnTo>
                            <a:pt x="301" y="538"/>
                          </a:lnTo>
                          <a:lnTo>
                            <a:pt x="264" y="598"/>
                          </a:lnTo>
                          <a:lnTo>
                            <a:pt x="219" y="654"/>
                          </a:lnTo>
                          <a:lnTo>
                            <a:pt x="171" y="709"/>
                          </a:lnTo>
                          <a:lnTo>
                            <a:pt x="117" y="759"/>
                          </a:lnTo>
                          <a:lnTo>
                            <a:pt x="61" y="806"/>
                          </a:lnTo>
                          <a:lnTo>
                            <a:pt x="0" y="847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2320" bIns="-223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86" name=""/>
                    <p:cNvSpPr/>
                    <p:nvPr/>
                  </p:nvSpPr>
                  <p:spPr>
                    <a:xfrm>
                      <a:off x="3391920" y="6034680"/>
                      <a:ext cx="108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5" h="57">
                          <a:moveTo>
                            <a:pt x="0" y="57"/>
                          </a:moveTo>
                          <a:lnTo>
                            <a:pt x="35" y="0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87" name=""/>
                    <p:cNvSpPr/>
                    <p:nvPr/>
                  </p:nvSpPr>
                  <p:spPr>
                    <a:xfrm>
                      <a:off x="3385080" y="605952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" h="57">
                          <a:moveTo>
                            <a:pt x="34" y="57"/>
                          </a:moveTo>
                          <a:lnTo>
                            <a:pt x="0" y="0"/>
                          </a:lnTo>
                          <a:lnTo>
                            <a:pt x="34" y="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000" bIns="-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88" name=""/>
                    <p:cNvSpPr/>
                    <p:nvPr/>
                  </p:nvSpPr>
                  <p:spPr>
                    <a:xfrm>
                      <a:off x="3385440" y="6039000"/>
                      <a:ext cx="79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07" h="731">
                          <a:moveTo>
                            <a:pt x="0" y="731"/>
                          </a:moveTo>
                          <a:lnTo>
                            <a:pt x="44" y="706"/>
                          </a:lnTo>
                          <a:lnTo>
                            <a:pt x="86" y="675"/>
                          </a:lnTo>
                          <a:lnTo>
                            <a:pt x="127" y="639"/>
                          </a:lnTo>
                          <a:lnTo>
                            <a:pt x="166" y="597"/>
                          </a:lnTo>
                          <a:lnTo>
                            <a:pt x="202" y="551"/>
                          </a:lnTo>
                          <a:lnTo>
                            <a:pt x="232" y="501"/>
                          </a:lnTo>
                          <a:lnTo>
                            <a:pt x="259" y="449"/>
                          </a:lnTo>
                          <a:lnTo>
                            <a:pt x="280" y="395"/>
                          </a:lnTo>
                          <a:lnTo>
                            <a:pt x="296" y="341"/>
                          </a:lnTo>
                          <a:lnTo>
                            <a:pt x="305" y="285"/>
                          </a:lnTo>
                          <a:lnTo>
                            <a:pt x="307" y="231"/>
                          </a:lnTo>
                          <a:lnTo>
                            <a:pt x="300" y="179"/>
                          </a:lnTo>
                          <a:lnTo>
                            <a:pt x="285" y="128"/>
                          </a:lnTo>
                          <a:lnTo>
                            <a:pt x="260" y="81"/>
                          </a:lnTo>
                          <a:lnTo>
                            <a:pt x="226" y="38"/>
                          </a:lnTo>
                          <a:lnTo>
                            <a:pt x="182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89" name=""/>
                    <p:cNvSpPr/>
                    <p:nvPr/>
                  </p:nvSpPr>
                  <p:spPr>
                    <a:xfrm>
                      <a:off x="3385080" y="605952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" h="61">
                          <a:moveTo>
                            <a:pt x="27" y="61"/>
                          </a:moveTo>
                          <a:lnTo>
                            <a:pt x="0" y="0"/>
                          </a:lnTo>
                          <a:lnTo>
                            <a:pt x="27" y="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000" bIns="-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90" name=""/>
                    <p:cNvSpPr/>
                    <p:nvPr/>
                  </p:nvSpPr>
                  <p:spPr>
                    <a:xfrm>
                      <a:off x="3389760" y="603756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" h="55">
                          <a:moveTo>
                            <a:pt x="0" y="55"/>
                          </a:moveTo>
                          <a:lnTo>
                            <a:pt x="37" y="0"/>
                          </a:lnTo>
                          <a:lnTo>
                            <a:pt x="0" y="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91" name=""/>
                    <p:cNvSpPr/>
                    <p:nvPr/>
                  </p:nvSpPr>
                  <p:spPr>
                    <a:xfrm flipH="1" flipV="1">
                      <a:off x="3372840" y="6025680"/>
                      <a:ext cx="17280" cy="1260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4200" bIns="-34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92" name=""/>
                    <p:cNvSpPr/>
                    <p:nvPr/>
                  </p:nvSpPr>
                  <p:spPr>
                    <a:xfrm>
                      <a:off x="3279600" y="5999760"/>
                      <a:ext cx="141840" cy="136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357" h="4654">
                          <a:moveTo>
                            <a:pt x="4732" y="0"/>
                          </a:moveTo>
                          <a:lnTo>
                            <a:pt x="4742" y="231"/>
                          </a:lnTo>
                          <a:lnTo>
                            <a:pt x="4763" y="446"/>
                          </a:lnTo>
                          <a:lnTo>
                            <a:pt x="4792" y="644"/>
                          </a:lnTo>
                          <a:lnTo>
                            <a:pt x="4829" y="829"/>
                          </a:lnTo>
                          <a:lnTo>
                            <a:pt x="4871" y="1001"/>
                          </a:lnTo>
                          <a:lnTo>
                            <a:pt x="4918" y="1164"/>
                          </a:lnTo>
                          <a:lnTo>
                            <a:pt x="4968" y="1319"/>
                          </a:lnTo>
                          <a:lnTo>
                            <a:pt x="5019" y="1467"/>
                          </a:lnTo>
                          <a:lnTo>
                            <a:pt x="5073" y="1611"/>
                          </a:lnTo>
                          <a:lnTo>
                            <a:pt x="5125" y="1752"/>
                          </a:lnTo>
                          <a:lnTo>
                            <a:pt x="5175" y="1892"/>
                          </a:lnTo>
                          <a:lnTo>
                            <a:pt x="5222" y="2035"/>
                          </a:lnTo>
                          <a:lnTo>
                            <a:pt x="5264" y="2181"/>
                          </a:lnTo>
                          <a:lnTo>
                            <a:pt x="5301" y="2333"/>
                          </a:lnTo>
                          <a:lnTo>
                            <a:pt x="5330" y="2492"/>
                          </a:lnTo>
                          <a:lnTo>
                            <a:pt x="5353" y="2661"/>
                          </a:lnTo>
                          <a:lnTo>
                            <a:pt x="5357" y="2843"/>
                          </a:lnTo>
                          <a:lnTo>
                            <a:pt x="5335" y="3028"/>
                          </a:lnTo>
                          <a:lnTo>
                            <a:pt x="5288" y="3213"/>
                          </a:lnTo>
                          <a:lnTo>
                            <a:pt x="5219" y="3395"/>
                          </a:lnTo>
                          <a:lnTo>
                            <a:pt x="5126" y="3573"/>
                          </a:lnTo>
                          <a:lnTo>
                            <a:pt x="5009" y="3744"/>
                          </a:lnTo>
                          <a:lnTo>
                            <a:pt x="4871" y="3906"/>
                          </a:lnTo>
                          <a:lnTo>
                            <a:pt x="4714" y="4058"/>
                          </a:lnTo>
                          <a:lnTo>
                            <a:pt x="4535" y="4197"/>
                          </a:lnTo>
                          <a:lnTo>
                            <a:pt x="4338" y="4322"/>
                          </a:lnTo>
                          <a:lnTo>
                            <a:pt x="4121" y="4430"/>
                          </a:lnTo>
                          <a:lnTo>
                            <a:pt x="3887" y="4519"/>
                          </a:lnTo>
                          <a:lnTo>
                            <a:pt x="3637" y="4588"/>
                          </a:lnTo>
                          <a:lnTo>
                            <a:pt x="3370" y="4633"/>
                          </a:lnTo>
                          <a:lnTo>
                            <a:pt x="3087" y="4654"/>
                          </a:lnTo>
                          <a:lnTo>
                            <a:pt x="2791" y="4649"/>
                          </a:lnTo>
                          <a:lnTo>
                            <a:pt x="2670" y="4640"/>
                          </a:lnTo>
                          <a:lnTo>
                            <a:pt x="2548" y="4625"/>
                          </a:lnTo>
                          <a:lnTo>
                            <a:pt x="2424" y="4605"/>
                          </a:lnTo>
                          <a:lnTo>
                            <a:pt x="2301" y="4580"/>
                          </a:lnTo>
                          <a:lnTo>
                            <a:pt x="2178" y="4550"/>
                          </a:lnTo>
                          <a:lnTo>
                            <a:pt x="2055" y="4516"/>
                          </a:lnTo>
                          <a:lnTo>
                            <a:pt x="1935" y="4478"/>
                          </a:lnTo>
                          <a:lnTo>
                            <a:pt x="1815" y="4437"/>
                          </a:lnTo>
                          <a:lnTo>
                            <a:pt x="1698" y="4394"/>
                          </a:lnTo>
                          <a:lnTo>
                            <a:pt x="1585" y="4349"/>
                          </a:lnTo>
                          <a:lnTo>
                            <a:pt x="1475" y="4303"/>
                          </a:lnTo>
                          <a:lnTo>
                            <a:pt x="1369" y="4256"/>
                          </a:lnTo>
                          <a:lnTo>
                            <a:pt x="1268" y="4208"/>
                          </a:lnTo>
                          <a:lnTo>
                            <a:pt x="1174" y="4162"/>
                          </a:lnTo>
                          <a:lnTo>
                            <a:pt x="1085" y="4116"/>
                          </a:lnTo>
                          <a:lnTo>
                            <a:pt x="1003" y="4073"/>
                          </a:lnTo>
                          <a:lnTo>
                            <a:pt x="962" y="4046"/>
                          </a:lnTo>
                          <a:lnTo>
                            <a:pt x="914" y="4016"/>
                          </a:lnTo>
                          <a:lnTo>
                            <a:pt x="861" y="3983"/>
                          </a:lnTo>
                          <a:lnTo>
                            <a:pt x="801" y="3949"/>
                          </a:lnTo>
                          <a:lnTo>
                            <a:pt x="737" y="3912"/>
                          </a:lnTo>
                          <a:lnTo>
                            <a:pt x="670" y="3875"/>
                          </a:lnTo>
                          <a:lnTo>
                            <a:pt x="599" y="3836"/>
                          </a:lnTo>
                          <a:lnTo>
                            <a:pt x="527" y="3800"/>
                          </a:lnTo>
                          <a:lnTo>
                            <a:pt x="454" y="3762"/>
                          </a:lnTo>
                          <a:lnTo>
                            <a:pt x="382" y="3727"/>
                          </a:lnTo>
                          <a:lnTo>
                            <a:pt x="309" y="3693"/>
                          </a:lnTo>
                          <a:lnTo>
                            <a:pt x="240" y="3663"/>
                          </a:lnTo>
                          <a:lnTo>
                            <a:pt x="174" y="3636"/>
                          </a:lnTo>
                          <a:lnTo>
                            <a:pt x="111" y="3611"/>
                          </a:lnTo>
                          <a:lnTo>
                            <a:pt x="52" y="3593"/>
                          </a:lnTo>
                          <a:lnTo>
                            <a:pt x="0" y="3580"/>
                          </a:lnTo>
                          <a:lnTo>
                            <a:pt x="46" y="3585"/>
                          </a:lnTo>
                          <a:lnTo>
                            <a:pt x="100" y="3597"/>
                          </a:lnTo>
                          <a:lnTo>
                            <a:pt x="160" y="3614"/>
                          </a:lnTo>
                          <a:lnTo>
                            <a:pt x="224" y="3635"/>
                          </a:lnTo>
                          <a:lnTo>
                            <a:pt x="293" y="3661"/>
                          </a:lnTo>
                          <a:lnTo>
                            <a:pt x="365" y="3690"/>
                          </a:lnTo>
                          <a:lnTo>
                            <a:pt x="438" y="3722"/>
                          </a:lnTo>
                          <a:lnTo>
                            <a:pt x="514" y="3756"/>
                          </a:lnTo>
                          <a:lnTo>
                            <a:pt x="589" y="3792"/>
                          </a:lnTo>
                          <a:lnTo>
                            <a:pt x="663" y="3828"/>
                          </a:lnTo>
                          <a:lnTo>
                            <a:pt x="736" y="3865"/>
                          </a:lnTo>
                          <a:lnTo>
                            <a:pt x="805" y="3901"/>
                          </a:lnTo>
                          <a:lnTo>
                            <a:pt x="871" y="3936"/>
                          </a:lnTo>
                          <a:lnTo>
                            <a:pt x="932" y="3969"/>
                          </a:lnTo>
                          <a:lnTo>
                            <a:pt x="987" y="3999"/>
                          </a:lnTo>
                          <a:lnTo>
                            <a:pt x="1036" y="4028"/>
                          </a:lnTo>
                          <a:lnTo>
                            <a:pt x="1130" y="4074"/>
                          </a:lnTo>
                          <a:lnTo>
                            <a:pt x="1228" y="4121"/>
                          </a:lnTo>
                          <a:lnTo>
                            <a:pt x="1330" y="4167"/>
                          </a:lnTo>
                          <a:lnTo>
                            <a:pt x="1435" y="4211"/>
                          </a:lnTo>
                          <a:lnTo>
                            <a:pt x="1543" y="4255"/>
                          </a:lnTo>
                          <a:lnTo>
                            <a:pt x="1653" y="4295"/>
                          </a:lnTo>
                          <a:lnTo>
                            <a:pt x="1765" y="4335"/>
                          </a:lnTo>
                          <a:lnTo>
                            <a:pt x="1879" y="4372"/>
                          </a:lnTo>
                          <a:lnTo>
                            <a:pt x="1994" y="4406"/>
                          </a:lnTo>
                          <a:lnTo>
                            <a:pt x="2109" y="4437"/>
                          </a:lnTo>
                          <a:lnTo>
                            <a:pt x="2226" y="4466"/>
                          </a:lnTo>
                          <a:lnTo>
                            <a:pt x="2340" y="4490"/>
                          </a:lnTo>
                          <a:lnTo>
                            <a:pt x="2456" y="4511"/>
                          </a:lnTo>
                          <a:lnTo>
                            <a:pt x="2569" y="4527"/>
                          </a:lnTo>
                          <a:lnTo>
                            <a:pt x="2682" y="4539"/>
                          </a:lnTo>
                          <a:lnTo>
                            <a:pt x="2792" y="4547"/>
                          </a:lnTo>
                          <a:lnTo>
                            <a:pt x="2998" y="4556"/>
                          </a:lnTo>
                          <a:lnTo>
                            <a:pt x="3208" y="4548"/>
                          </a:lnTo>
                          <a:lnTo>
                            <a:pt x="3421" y="4521"/>
                          </a:lnTo>
                          <a:lnTo>
                            <a:pt x="3634" y="4477"/>
                          </a:lnTo>
                          <a:lnTo>
                            <a:pt x="3843" y="4414"/>
                          </a:lnTo>
                          <a:lnTo>
                            <a:pt x="4046" y="4335"/>
                          </a:lnTo>
                          <a:lnTo>
                            <a:pt x="4242" y="4239"/>
                          </a:lnTo>
                          <a:lnTo>
                            <a:pt x="4428" y="4125"/>
                          </a:lnTo>
                          <a:lnTo>
                            <a:pt x="4600" y="3996"/>
                          </a:lnTo>
                          <a:lnTo>
                            <a:pt x="4757" y="3850"/>
                          </a:lnTo>
                          <a:lnTo>
                            <a:pt x="4897" y="3689"/>
                          </a:lnTo>
                          <a:lnTo>
                            <a:pt x="5015" y="3513"/>
                          </a:lnTo>
                          <a:lnTo>
                            <a:pt x="5111" y="3320"/>
                          </a:lnTo>
                          <a:lnTo>
                            <a:pt x="5181" y="3114"/>
                          </a:lnTo>
                          <a:lnTo>
                            <a:pt x="5224" y="2894"/>
                          </a:lnTo>
                          <a:lnTo>
                            <a:pt x="5237" y="2659"/>
                          </a:lnTo>
                          <a:lnTo>
                            <a:pt x="5214" y="2469"/>
                          </a:lnTo>
                          <a:lnTo>
                            <a:pt x="5184" y="2294"/>
                          </a:lnTo>
                          <a:lnTo>
                            <a:pt x="5148" y="2129"/>
                          </a:lnTo>
                          <a:lnTo>
                            <a:pt x="5108" y="1972"/>
                          </a:lnTo>
                          <a:lnTo>
                            <a:pt x="5064" y="1823"/>
                          </a:lnTo>
                          <a:lnTo>
                            <a:pt x="5017" y="1678"/>
                          </a:lnTo>
                          <a:lnTo>
                            <a:pt x="4970" y="1536"/>
                          </a:lnTo>
                          <a:lnTo>
                            <a:pt x="4924" y="1393"/>
                          </a:lnTo>
                          <a:lnTo>
                            <a:pt x="4880" y="1249"/>
                          </a:lnTo>
                          <a:lnTo>
                            <a:pt x="4839" y="1101"/>
                          </a:lnTo>
                          <a:lnTo>
                            <a:pt x="4802" y="946"/>
                          </a:lnTo>
                          <a:lnTo>
                            <a:pt x="4770" y="783"/>
                          </a:lnTo>
                          <a:lnTo>
                            <a:pt x="4747" y="608"/>
                          </a:lnTo>
                          <a:lnTo>
                            <a:pt x="4732" y="421"/>
                          </a:lnTo>
                          <a:lnTo>
                            <a:pt x="4725" y="219"/>
                          </a:lnTo>
                          <a:lnTo>
                            <a:pt x="473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93" name=""/>
                    <p:cNvSpPr/>
                    <p:nvPr/>
                  </p:nvSpPr>
                  <p:spPr>
                    <a:xfrm flipV="1">
                      <a:off x="3481560" y="5882040"/>
                      <a:ext cx="9720" cy="576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94" name=""/>
                    <p:cNvSpPr/>
                    <p:nvPr/>
                  </p:nvSpPr>
                  <p:spPr>
                    <a:xfrm>
                      <a:off x="3491280" y="5880960"/>
                      <a:ext cx="10440" cy="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9" h="244">
                          <a:moveTo>
                            <a:pt x="0" y="38"/>
                          </a:moveTo>
                          <a:lnTo>
                            <a:pt x="2" y="36"/>
                          </a:lnTo>
                          <a:lnTo>
                            <a:pt x="8" y="31"/>
                          </a:lnTo>
                          <a:lnTo>
                            <a:pt x="19" y="25"/>
                          </a:lnTo>
                          <a:lnTo>
                            <a:pt x="33" y="17"/>
                          </a:lnTo>
                          <a:lnTo>
                            <a:pt x="50" y="10"/>
                          </a:lnTo>
                          <a:lnTo>
                            <a:pt x="70" y="4"/>
                          </a:lnTo>
                          <a:lnTo>
                            <a:pt x="95" y="0"/>
                          </a:lnTo>
                          <a:lnTo>
                            <a:pt x="121" y="0"/>
                          </a:lnTo>
                          <a:lnTo>
                            <a:pt x="149" y="5"/>
                          </a:lnTo>
                          <a:lnTo>
                            <a:pt x="181" y="14"/>
                          </a:lnTo>
                          <a:lnTo>
                            <a:pt x="213" y="30"/>
                          </a:lnTo>
                          <a:lnTo>
                            <a:pt x="248" y="53"/>
                          </a:lnTo>
                          <a:lnTo>
                            <a:pt x="285" y="85"/>
                          </a:lnTo>
                          <a:lnTo>
                            <a:pt x="322" y="127"/>
                          </a:lnTo>
                          <a:lnTo>
                            <a:pt x="359" y="179"/>
                          </a:lnTo>
                          <a:lnTo>
                            <a:pt x="399" y="244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9960" bIns="-399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95" name=""/>
                    <p:cNvSpPr/>
                    <p:nvPr/>
                  </p:nvSpPr>
                  <p:spPr>
                    <a:xfrm>
                      <a:off x="3490920" y="588096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4" h="50">
                          <a:moveTo>
                            <a:pt x="44" y="50"/>
                          </a:moveTo>
                          <a:lnTo>
                            <a:pt x="0" y="0"/>
                          </a:lnTo>
                          <a:lnTo>
                            <a:pt x="44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000" bIns="-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96" name=""/>
                    <p:cNvSpPr/>
                    <p:nvPr/>
                  </p:nvSpPr>
                  <p:spPr>
                    <a:xfrm>
                      <a:off x="3501000" y="5887440"/>
                      <a:ext cx="144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9" h="32">
                          <a:moveTo>
                            <a:pt x="59" y="0"/>
                          </a:moveTo>
                          <a:lnTo>
                            <a:pt x="0" y="32"/>
                          </a:lnTo>
                          <a:lnTo>
                            <a:pt x="5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97" name=""/>
                    <p:cNvSpPr/>
                    <p:nvPr/>
                  </p:nvSpPr>
                  <p:spPr>
                    <a:xfrm>
                      <a:off x="3502080" y="5887800"/>
                      <a:ext cx="11880" cy="3132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5480" bIns="-15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98" name=""/>
                    <p:cNvSpPr/>
                    <p:nvPr/>
                  </p:nvSpPr>
                  <p:spPr>
                    <a:xfrm>
                      <a:off x="3505320" y="5919480"/>
                      <a:ext cx="9360" cy="1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52" h="447">
                          <a:moveTo>
                            <a:pt x="332" y="0"/>
                          </a:moveTo>
                          <a:lnTo>
                            <a:pt x="345" y="50"/>
                          </a:lnTo>
                          <a:lnTo>
                            <a:pt x="351" y="99"/>
                          </a:lnTo>
                          <a:lnTo>
                            <a:pt x="352" y="144"/>
                          </a:lnTo>
                          <a:lnTo>
                            <a:pt x="347" y="186"/>
                          </a:lnTo>
                          <a:lnTo>
                            <a:pt x="336" y="225"/>
                          </a:lnTo>
                          <a:lnTo>
                            <a:pt x="322" y="261"/>
                          </a:lnTo>
                          <a:lnTo>
                            <a:pt x="303" y="293"/>
                          </a:lnTo>
                          <a:lnTo>
                            <a:pt x="280" y="324"/>
                          </a:lnTo>
                          <a:lnTo>
                            <a:pt x="252" y="350"/>
                          </a:lnTo>
                          <a:lnTo>
                            <a:pt x="223" y="373"/>
                          </a:lnTo>
                          <a:lnTo>
                            <a:pt x="190" y="393"/>
                          </a:lnTo>
                          <a:lnTo>
                            <a:pt x="155" y="410"/>
                          </a:lnTo>
                          <a:lnTo>
                            <a:pt x="118" y="423"/>
                          </a:lnTo>
                          <a:lnTo>
                            <a:pt x="80" y="434"/>
                          </a:lnTo>
                          <a:lnTo>
                            <a:pt x="40" y="442"/>
                          </a:lnTo>
                          <a:lnTo>
                            <a:pt x="0" y="447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4200" bIns="-34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99" name=""/>
                    <p:cNvSpPr/>
                    <p:nvPr/>
                  </p:nvSpPr>
                  <p:spPr>
                    <a:xfrm>
                      <a:off x="3513240" y="5918760"/>
                      <a:ext cx="144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5" h="18">
                          <a:moveTo>
                            <a:pt x="0" y="18"/>
                          </a:moveTo>
                          <a:lnTo>
                            <a:pt x="65" y="0"/>
                          </a:lnTo>
                          <a:lnTo>
                            <a:pt x="0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00" name=""/>
                    <p:cNvSpPr/>
                    <p:nvPr/>
                  </p:nvSpPr>
                  <p:spPr>
                    <a:xfrm>
                      <a:off x="3505320" y="5931360"/>
                      <a:ext cx="36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" h="67">
                          <a:moveTo>
                            <a:pt x="4" y="67"/>
                          </a:moveTo>
                          <a:lnTo>
                            <a:pt x="0" y="0"/>
                          </a:lnTo>
                          <a:lnTo>
                            <a:pt x="4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01" name=""/>
                    <p:cNvSpPr/>
                    <p:nvPr/>
                  </p:nvSpPr>
                  <p:spPr>
                    <a:xfrm flipH="1">
                      <a:off x="3495240" y="5932440"/>
                      <a:ext cx="10080" cy="36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02" name=""/>
                    <p:cNvSpPr/>
                    <p:nvPr/>
                  </p:nvSpPr>
                  <p:spPr>
                    <a:xfrm>
                      <a:off x="3488760" y="5925240"/>
                      <a:ext cx="6120" cy="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0" h="256">
                          <a:moveTo>
                            <a:pt x="250" y="255"/>
                          </a:moveTo>
                          <a:lnTo>
                            <a:pt x="248" y="255"/>
                          </a:lnTo>
                          <a:lnTo>
                            <a:pt x="242" y="256"/>
                          </a:lnTo>
                          <a:lnTo>
                            <a:pt x="233" y="256"/>
                          </a:lnTo>
                          <a:lnTo>
                            <a:pt x="222" y="256"/>
                          </a:lnTo>
                          <a:lnTo>
                            <a:pt x="207" y="255"/>
                          </a:lnTo>
                          <a:lnTo>
                            <a:pt x="191" y="251"/>
                          </a:lnTo>
                          <a:lnTo>
                            <a:pt x="173" y="246"/>
                          </a:lnTo>
                          <a:lnTo>
                            <a:pt x="154" y="237"/>
                          </a:lnTo>
                          <a:lnTo>
                            <a:pt x="133" y="226"/>
                          </a:lnTo>
                          <a:lnTo>
                            <a:pt x="113" y="209"/>
                          </a:lnTo>
                          <a:lnTo>
                            <a:pt x="92" y="189"/>
                          </a:lnTo>
                          <a:lnTo>
                            <a:pt x="71" y="164"/>
                          </a:lnTo>
                          <a:lnTo>
                            <a:pt x="51" y="132"/>
                          </a:lnTo>
                          <a:lnTo>
                            <a:pt x="32" y="94"/>
                          </a:lnTo>
                          <a:lnTo>
                            <a:pt x="16" y="5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9960" bIns="-399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03" name=""/>
                    <p:cNvSpPr/>
                    <p:nvPr/>
                  </p:nvSpPr>
                  <p:spPr>
                    <a:xfrm>
                      <a:off x="3495240" y="5931720"/>
                      <a:ext cx="36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" h="66">
                          <a:moveTo>
                            <a:pt x="0" y="0"/>
                          </a:moveTo>
                          <a:lnTo>
                            <a:pt x="14" y="6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04" name=""/>
                    <p:cNvSpPr/>
                    <p:nvPr/>
                  </p:nvSpPr>
                  <p:spPr>
                    <a:xfrm>
                      <a:off x="3487680" y="5924880"/>
                      <a:ext cx="144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5" h="17">
                          <a:moveTo>
                            <a:pt x="0" y="17"/>
                          </a:moveTo>
                          <a:lnTo>
                            <a:pt x="65" y="0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05" name=""/>
                    <p:cNvSpPr/>
                    <p:nvPr/>
                  </p:nvSpPr>
                  <p:spPr>
                    <a:xfrm flipH="1" flipV="1">
                      <a:off x="3479400" y="5897160"/>
                      <a:ext cx="9000" cy="2808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8720" bIns="-18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06" name=""/>
                    <p:cNvSpPr/>
                    <p:nvPr/>
                  </p:nvSpPr>
                  <p:spPr>
                    <a:xfrm>
                      <a:off x="3479400" y="5887800"/>
                      <a:ext cx="2160" cy="9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8" h="318">
                          <a:moveTo>
                            <a:pt x="20" y="318"/>
                          </a:moveTo>
                          <a:lnTo>
                            <a:pt x="19" y="315"/>
                          </a:lnTo>
                          <a:lnTo>
                            <a:pt x="17" y="306"/>
                          </a:lnTo>
                          <a:lnTo>
                            <a:pt x="14" y="293"/>
                          </a:lnTo>
                          <a:lnTo>
                            <a:pt x="11" y="275"/>
                          </a:lnTo>
                          <a:lnTo>
                            <a:pt x="8" y="254"/>
                          </a:lnTo>
                          <a:lnTo>
                            <a:pt x="5" y="230"/>
                          </a:lnTo>
                          <a:lnTo>
                            <a:pt x="2" y="205"/>
                          </a:lnTo>
                          <a:lnTo>
                            <a:pt x="0" y="178"/>
                          </a:lnTo>
                          <a:lnTo>
                            <a:pt x="0" y="150"/>
                          </a:lnTo>
                          <a:lnTo>
                            <a:pt x="3" y="122"/>
                          </a:lnTo>
                          <a:lnTo>
                            <a:pt x="8" y="96"/>
                          </a:lnTo>
                          <a:lnTo>
                            <a:pt x="14" y="70"/>
                          </a:lnTo>
                          <a:lnTo>
                            <a:pt x="25" y="47"/>
                          </a:lnTo>
                          <a:lnTo>
                            <a:pt x="38" y="27"/>
                          </a:lnTo>
                          <a:lnTo>
                            <a:pt x="56" y="12"/>
                          </a:lnTo>
                          <a:lnTo>
                            <a:pt x="78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7440" bIns="-37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07" name=""/>
                    <p:cNvSpPr/>
                    <p:nvPr/>
                  </p:nvSpPr>
                  <p:spPr>
                    <a:xfrm>
                      <a:off x="3478680" y="5896800"/>
                      <a:ext cx="144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5" h="17">
                          <a:moveTo>
                            <a:pt x="65" y="0"/>
                          </a:moveTo>
                          <a:lnTo>
                            <a:pt x="0" y="17"/>
                          </a:lnTo>
                          <a:lnTo>
                            <a:pt x="6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08" name=""/>
                    <p:cNvSpPr/>
                    <p:nvPr/>
                  </p:nvSpPr>
                  <p:spPr>
                    <a:xfrm>
                      <a:off x="3480840" y="5886720"/>
                      <a:ext cx="36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3" h="63">
                          <a:moveTo>
                            <a:pt x="0" y="0"/>
                          </a:moveTo>
                          <a:lnTo>
                            <a:pt x="23" y="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09" name=""/>
                    <p:cNvSpPr/>
                    <p:nvPr/>
                  </p:nvSpPr>
                  <p:spPr>
                    <a:xfrm>
                      <a:off x="3587040" y="6015600"/>
                      <a:ext cx="30600" cy="112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66" h="3861">
                          <a:moveTo>
                            <a:pt x="0" y="3"/>
                          </a:moveTo>
                          <a:lnTo>
                            <a:pt x="48" y="0"/>
                          </a:lnTo>
                          <a:lnTo>
                            <a:pt x="93" y="1"/>
                          </a:lnTo>
                          <a:lnTo>
                            <a:pt x="135" y="6"/>
                          </a:lnTo>
                          <a:lnTo>
                            <a:pt x="174" y="13"/>
                          </a:lnTo>
                          <a:lnTo>
                            <a:pt x="210" y="24"/>
                          </a:lnTo>
                          <a:lnTo>
                            <a:pt x="244" y="37"/>
                          </a:lnTo>
                          <a:lnTo>
                            <a:pt x="276" y="52"/>
                          </a:lnTo>
                          <a:lnTo>
                            <a:pt x="305" y="70"/>
                          </a:lnTo>
                          <a:lnTo>
                            <a:pt x="331" y="90"/>
                          </a:lnTo>
                          <a:lnTo>
                            <a:pt x="355" y="112"/>
                          </a:lnTo>
                          <a:lnTo>
                            <a:pt x="378" y="135"/>
                          </a:lnTo>
                          <a:lnTo>
                            <a:pt x="398" y="159"/>
                          </a:lnTo>
                          <a:lnTo>
                            <a:pt x="414" y="185"/>
                          </a:lnTo>
                          <a:lnTo>
                            <a:pt x="430" y="211"/>
                          </a:lnTo>
                          <a:lnTo>
                            <a:pt x="444" y="238"/>
                          </a:lnTo>
                          <a:lnTo>
                            <a:pt x="455" y="266"/>
                          </a:lnTo>
                          <a:lnTo>
                            <a:pt x="503" y="394"/>
                          </a:lnTo>
                          <a:lnTo>
                            <a:pt x="553" y="532"/>
                          </a:lnTo>
                          <a:lnTo>
                            <a:pt x="606" y="680"/>
                          </a:lnTo>
                          <a:lnTo>
                            <a:pt x="658" y="838"/>
                          </a:lnTo>
                          <a:lnTo>
                            <a:pt x="711" y="1004"/>
                          </a:lnTo>
                          <a:lnTo>
                            <a:pt x="764" y="1181"/>
                          </a:lnTo>
                          <a:lnTo>
                            <a:pt x="816" y="1365"/>
                          </a:lnTo>
                          <a:lnTo>
                            <a:pt x="867" y="1558"/>
                          </a:lnTo>
                          <a:lnTo>
                            <a:pt x="917" y="1758"/>
                          </a:lnTo>
                          <a:lnTo>
                            <a:pt x="963" y="1967"/>
                          </a:lnTo>
                          <a:lnTo>
                            <a:pt x="1007" y="2182"/>
                          </a:lnTo>
                          <a:lnTo>
                            <a:pt x="1048" y="2405"/>
                          </a:lnTo>
                          <a:lnTo>
                            <a:pt x="1085" y="2634"/>
                          </a:lnTo>
                          <a:lnTo>
                            <a:pt x="1116" y="2870"/>
                          </a:lnTo>
                          <a:lnTo>
                            <a:pt x="1144" y="3112"/>
                          </a:lnTo>
                          <a:lnTo>
                            <a:pt x="1166" y="3360"/>
                          </a:lnTo>
                          <a:lnTo>
                            <a:pt x="1166" y="3364"/>
                          </a:lnTo>
                          <a:lnTo>
                            <a:pt x="1166" y="3377"/>
                          </a:lnTo>
                          <a:lnTo>
                            <a:pt x="1165" y="3396"/>
                          </a:lnTo>
                          <a:lnTo>
                            <a:pt x="1163" y="3422"/>
                          </a:lnTo>
                          <a:lnTo>
                            <a:pt x="1161" y="3452"/>
                          </a:lnTo>
                          <a:lnTo>
                            <a:pt x="1158" y="3488"/>
                          </a:lnTo>
                          <a:lnTo>
                            <a:pt x="1152" y="3527"/>
                          </a:lnTo>
                          <a:lnTo>
                            <a:pt x="1144" y="3568"/>
                          </a:lnTo>
                          <a:lnTo>
                            <a:pt x="1133" y="3610"/>
                          </a:lnTo>
                          <a:lnTo>
                            <a:pt x="1119" y="3652"/>
                          </a:lnTo>
                          <a:lnTo>
                            <a:pt x="1101" y="3694"/>
                          </a:lnTo>
                          <a:lnTo>
                            <a:pt x="1080" y="3734"/>
                          </a:lnTo>
                          <a:lnTo>
                            <a:pt x="1054" y="3772"/>
                          </a:lnTo>
                          <a:lnTo>
                            <a:pt x="1024" y="3806"/>
                          </a:lnTo>
                          <a:lnTo>
                            <a:pt x="988" y="3836"/>
                          </a:lnTo>
                          <a:lnTo>
                            <a:pt x="948" y="3861"/>
                          </a:lnTo>
                          <a:lnTo>
                            <a:pt x="942" y="3860"/>
                          </a:lnTo>
                          <a:lnTo>
                            <a:pt x="925" y="3857"/>
                          </a:lnTo>
                          <a:lnTo>
                            <a:pt x="899" y="3853"/>
                          </a:lnTo>
                          <a:lnTo>
                            <a:pt x="866" y="3845"/>
                          </a:lnTo>
                          <a:lnTo>
                            <a:pt x="828" y="3836"/>
                          </a:lnTo>
                          <a:lnTo>
                            <a:pt x="788" y="3823"/>
                          </a:lnTo>
                          <a:lnTo>
                            <a:pt x="747" y="3809"/>
                          </a:lnTo>
                          <a:lnTo>
                            <a:pt x="706" y="3791"/>
                          </a:lnTo>
                          <a:lnTo>
                            <a:pt x="670" y="3769"/>
                          </a:lnTo>
                          <a:lnTo>
                            <a:pt x="638" y="3743"/>
                          </a:lnTo>
                          <a:lnTo>
                            <a:pt x="613" y="3714"/>
                          </a:lnTo>
                          <a:lnTo>
                            <a:pt x="597" y="3681"/>
                          </a:lnTo>
                          <a:lnTo>
                            <a:pt x="592" y="3645"/>
                          </a:lnTo>
                          <a:lnTo>
                            <a:pt x="600" y="3603"/>
                          </a:lnTo>
                          <a:lnTo>
                            <a:pt x="623" y="3556"/>
                          </a:lnTo>
                          <a:lnTo>
                            <a:pt x="664" y="3506"/>
                          </a:lnTo>
                          <a:lnTo>
                            <a:pt x="665" y="3505"/>
                          </a:lnTo>
                          <a:lnTo>
                            <a:pt x="669" y="3503"/>
                          </a:lnTo>
                          <a:lnTo>
                            <a:pt x="674" y="3500"/>
                          </a:lnTo>
                          <a:lnTo>
                            <a:pt x="681" y="3495"/>
                          </a:lnTo>
                          <a:lnTo>
                            <a:pt x="690" y="3489"/>
                          </a:lnTo>
                          <a:lnTo>
                            <a:pt x="699" y="3481"/>
                          </a:lnTo>
                          <a:lnTo>
                            <a:pt x="710" y="3471"/>
                          </a:lnTo>
                          <a:lnTo>
                            <a:pt x="719" y="3459"/>
                          </a:lnTo>
                          <a:lnTo>
                            <a:pt x="730" y="3444"/>
                          </a:lnTo>
                          <a:lnTo>
                            <a:pt x="739" y="3427"/>
                          </a:lnTo>
                          <a:lnTo>
                            <a:pt x="747" y="3408"/>
                          </a:lnTo>
                          <a:lnTo>
                            <a:pt x="755" y="3386"/>
                          </a:lnTo>
                          <a:lnTo>
                            <a:pt x="761" y="3361"/>
                          </a:lnTo>
                          <a:lnTo>
                            <a:pt x="765" y="3333"/>
                          </a:lnTo>
                          <a:lnTo>
                            <a:pt x="767" y="3301"/>
                          </a:lnTo>
                          <a:lnTo>
                            <a:pt x="767" y="3267"/>
                          </a:lnTo>
                          <a:lnTo>
                            <a:pt x="758" y="3192"/>
                          </a:lnTo>
                          <a:lnTo>
                            <a:pt x="746" y="3110"/>
                          </a:lnTo>
                          <a:lnTo>
                            <a:pt x="734" y="3025"/>
                          </a:lnTo>
                          <a:lnTo>
                            <a:pt x="720" y="2935"/>
                          </a:lnTo>
                          <a:lnTo>
                            <a:pt x="705" y="2843"/>
                          </a:lnTo>
                          <a:lnTo>
                            <a:pt x="690" y="2748"/>
                          </a:lnTo>
                          <a:lnTo>
                            <a:pt x="674" y="2653"/>
                          </a:lnTo>
                          <a:lnTo>
                            <a:pt x="657" y="2557"/>
                          </a:lnTo>
                          <a:lnTo>
                            <a:pt x="640" y="2460"/>
                          </a:lnTo>
                          <a:lnTo>
                            <a:pt x="622" y="2366"/>
                          </a:lnTo>
                          <a:lnTo>
                            <a:pt x="606" y="2272"/>
                          </a:lnTo>
                          <a:lnTo>
                            <a:pt x="590" y="2182"/>
                          </a:lnTo>
                          <a:lnTo>
                            <a:pt x="573" y="2095"/>
                          </a:lnTo>
                          <a:lnTo>
                            <a:pt x="558" y="2013"/>
                          </a:lnTo>
                          <a:lnTo>
                            <a:pt x="544" y="1935"/>
                          </a:lnTo>
                          <a:lnTo>
                            <a:pt x="531" y="1864"/>
                          </a:lnTo>
                          <a:lnTo>
                            <a:pt x="566" y="1849"/>
                          </a:lnTo>
                          <a:lnTo>
                            <a:pt x="597" y="1826"/>
                          </a:lnTo>
                          <a:lnTo>
                            <a:pt x="624" y="1793"/>
                          </a:lnTo>
                          <a:lnTo>
                            <a:pt x="648" y="1754"/>
                          </a:lnTo>
                          <a:lnTo>
                            <a:pt x="665" y="1710"/>
                          </a:lnTo>
                          <a:lnTo>
                            <a:pt x="677" y="1664"/>
                          </a:lnTo>
                          <a:lnTo>
                            <a:pt x="682" y="1615"/>
                          </a:lnTo>
                          <a:lnTo>
                            <a:pt x="680" y="1565"/>
                          </a:lnTo>
                          <a:lnTo>
                            <a:pt x="670" y="1518"/>
                          </a:lnTo>
                          <a:lnTo>
                            <a:pt x="651" y="1473"/>
                          </a:lnTo>
                          <a:lnTo>
                            <a:pt x="622" y="1433"/>
                          </a:lnTo>
                          <a:lnTo>
                            <a:pt x="583" y="1399"/>
                          </a:lnTo>
                          <a:lnTo>
                            <a:pt x="534" y="1374"/>
                          </a:lnTo>
                          <a:lnTo>
                            <a:pt x="473" y="1357"/>
                          </a:lnTo>
                          <a:lnTo>
                            <a:pt x="401" y="1352"/>
                          </a:lnTo>
                          <a:lnTo>
                            <a:pt x="316" y="1360"/>
                          </a:lnTo>
                          <a:lnTo>
                            <a:pt x="316" y="1358"/>
                          </a:lnTo>
                          <a:lnTo>
                            <a:pt x="319" y="1354"/>
                          </a:lnTo>
                          <a:lnTo>
                            <a:pt x="323" y="1348"/>
                          </a:lnTo>
                          <a:lnTo>
                            <a:pt x="328" y="1339"/>
                          </a:lnTo>
                          <a:lnTo>
                            <a:pt x="334" y="1328"/>
                          </a:lnTo>
                          <a:lnTo>
                            <a:pt x="342" y="1315"/>
                          </a:lnTo>
                          <a:lnTo>
                            <a:pt x="348" y="1300"/>
                          </a:lnTo>
                          <a:lnTo>
                            <a:pt x="355" y="1285"/>
                          </a:lnTo>
                          <a:lnTo>
                            <a:pt x="361" y="1268"/>
                          </a:lnTo>
                          <a:lnTo>
                            <a:pt x="366" y="1250"/>
                          </a:lnTo>
                          <a:lnTo>
                            <a:pt x="370" y="1231"/>
                          </a:lnTo>
                          <a:lnTo>
                            <a:pt x="373" y="1212"/>
                          </a:lnTo>
                          <a:lnTo>
                            <a:pt x="373" y="1192"/>
                          </a:lnTo>
                          <a:lnTo>
                            <a:pt x="372" y="1172"/>
                          </a:lnTo>
                          <a:lnTo>
                            <a:pt x="368" y="1152"/>
                          </a:lnTo>
                          <a:lnTo>
                            <a:pt x="362" y="1133"/>
                          </a:lnTo>
                          <a:lnTo>
                            <a:pt x="351" y="1109"/>
                          </a:lnTo>
                          <a:lnTo>
                            <a:pt x="338" y="1076"/>
                          </a:lnTo>
                          <a:lnTo>
                            <a:pt x="322" y="1036"/>
                          </a:lnTo>
                          <a:lnTo>
                            <a:pt x="304" y="989"/>
                          </a:lnTo>
                          <a:lnTo>
                            <a:pt x="284" y="938"/>
                          </a:lnTo>
                          <a:lnTo>
                            <a:pt x="262" y="882"/>
                          </a:lnTo>
                          <a:lnTo>
                            <a:pt x="239" y="824"/>
                          </a:lnTo>
                          <a:lnTo>
                            <a:pt x="216" y="766"/>
                          </a:lnTo>
                          <a:lnTo>
                            <a:pt x="192" y="707"/>
                          </a:lnTo>
                          <a:lnTo>
                            <a:pt x="167" y="648"/>
                          </a:lnTo>
                          <a:lnTo>
                            <a:pt x="144" y="592"/>
                          </a:lnTo>
                          <a:lnTo>
                            <a:pt x="121" y="540"/>
                          </a:lnTo>
                          <a:lnTo>
                            <a:pt x="99" y="492"/>
                          </a:lnTo>
                          <a:lnTo>
                            <a:pt x="79" y="450"/>
                          </a:lnTo>
                          <a:lnTo>
                            <a:pt x="61" y="416"/>
                          </a:lnTo>
                          <a:lnTo>
                            <a:pt x="46" y="390"/>
                          </a:lnTo>
                          <a:lnTo>
                            <a:pt x="77" y="380"/>
                          </a:lnTo>
                          <a:lnTo>
                            <a:pt x="105" y="363"/>
                          </a:lnTo>
                          <a:lnTo>
                            <a:pt x="129" y="342"/>
                          </a:lnTo>
                          <a:lnTo>
                            <a:pt x="148" y="315"/>
                          </a:lnTo>
                          <a:lnTo>
                            <a:pt x="163" y="285"/>
                          </a:lnTo>
                          <a:lnTo>
                            <a:pt x="174" y="253"/>
                          </a:lnTo>
                          <a:lnTo>
                            <a:pt x="179" y="218"/>
                          </a:lnTo>
                          <a:lnTo>
                            <a:pt x="180" y="183"/>
                          </a:lnTo>
                          <a:lnTo>
                            <a:pt x="177" y="150"/>
                          </a:lnTo>
                          <a:lnTo>
                            <a:pt x="167" y="116"/>
                          </a:lnTo>
                          <a:lnTo>
                            <a:pt x="153" y="86"/>
                          </a:lnTo>
                          <a:lnTo>
                            <a:pt x="134" y="58"/>
                          </a:lnTo>
                          <a:lnTo>
                            <a:pt x="109" y="35"/>
                          </a:lnTo>
                          <a:lnTo>
                            <a:pt x="78" y="17"/>
                          </a:lnTo>
                          <a:lnTo>
                            <a:pt x="41" y="6"/>
                          </a:lnTo>
                          <a:lnTo>
                            <a:pt x="0" y="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10" name=""/>
                    <p:cNvSpPr/>
                    <p:nvPr/>
                  </p:nvSpPr>
                  <p:spPr>
                    <a:xfrm>
                      <a:off x="3486240" y="5985000"/>
                      <a:ext cx="99000" cy="4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35" h="1451">
                          <a:moveTo>
                            <a:pt x="92" y="21"/>
                          </a:moveTo>
                          <a:lnTo>
                            <a:pt x="140" y="91"/>
                          </a:lnTo>
                          <a:lnTo>
                            <a:pt x="196" y="161"/>
                          </a:lnTo>
                          <a:lnTo>
                            <a:pt x="257" y="231"/>
                          </a:lnTo>
                          <a:lnTo>
                            <a:pt x="321" y="302"/>
                          </a:lnTo>
                          <a:lnTo>
                            <a:pt x="389" y="370"/>
                          </a:lnTo>
                          <a:lnTo>
                            <a:pt x="460" y="438"/>
                          </a:lnTo>
                          <a:lnTo>
                            <a:pt x="531" y="504"/>
                          </a:lnTo>
                          <a:lnTo>
                            <a:pt x="605" y="568"/>
                          </a:lnTo>
                          <a:lnTo>
                            <a:pt x="676" y="629"/>
                          </a:lnTo>
                          <a:lnTo>
                            <a:pt x="748" y="686"/>
                          </a:lnTo>
                          <a:lnTo>
                            <a:pt x="817" y="741"/>
                          </a:lnTo>
                          <a:lnTo>
                            <a:pt x="884" y="792"/>
                          </a:lnTo>
                          <a:lnTo>
                            <a:pt x="947" y="839"/>
                          </a:lnTo>
                          <a:lnTo>
                            <a:pt x="1005" y="880"/>
                          </a:lnTo>
                          <a:lnTo>
                            <a:pt x="1058" y="916"/>
                          </a:lnTo>
                          <a:lnTo>
                            <a:pt x="1105" y="948"/>
                          </a:lnTo>
                          <a:lnTo>
                            <a:pt x="1242" y="1009"/>
                          </a:lnTo>
                          <a:lnTo>
                            <a:pt x="1398" y="1057"/>
                          </a:lnTo>
                          <a:lnTo>
                            <a:pt x="1568" y="1094"/>
                          </a:lnTo>
                          <a:lnTo>
                            <a:pt x="1751" y="1120"/>
                          </a:lnTo>
                          <a:lnTo>
                            <a:pt x="1941" y="1137"/>
                          </a:lnTo>
                          <a:lnTo>
                            <a:pt x="2138" y="1147"/>
                          </a:lnTo>
                          <a:lnTo>
                            <a:pt x="2336" y="1149"/>
                          </a:lnTo>
                          <a:lnTo>
                            <a:pt x="2534" y="1146"/>
                          </a:lnTo>
                          <a:lnTo>
                            <a:pt x="2727" y="1137"/>
                          </a:lnTo>
                          <a:lnTo>
                            <a:pt x="2913" y="1127"/>
                          </a:lnTo>
                          <a:lnTo>
                            <a:pt x="3088" y="1114"/>
                          </a:lnTo>
                          <a:lnTo>
                            <a:pt x="3250" y="1101"/>
                          </a:lnTo>
                          <a:lnTo>
                            <a:pt x="3393" y="1089"/>
                          </a:lnTo>
                          <a:lnTo>
                            <a:pt x="3517" y="1079"/>
                          </a:lnTo>
                          <a:lnTo>
                            <a:pt x="3618" y="1072"/>
                          </a:lnTo>
                          <a:lnTo>
                            <a:pt x="3693" y="1070"/>
                          </a:lnTo>
                          <a:lnTo>
                            <a:pt x="3735" y="1074"/>
                          </a:lnTo>
                          <a:lnTo>
                            <a:pt x="3729" y="1086"/>
                          </a:lnTo>
                          <a:lnTo>
                            <a:pt x="3677" y="1106"/>
                          </a:lnTo>
                          <a:lnTo>
                            <a:pt x="3587" y="1130"/>
                          </a:lnTo>
                          <a:lnTo>
                            <a:pt x="3463" y="1159"/>
                          </a:lnTo>
                          <a:lnTo>
                            <a:pt x="3310" y="1191"/>
                          </a:lnTo>
                          <a:lnTo>
                            <a:pt x="3135" y="1225"/>
                          </a:lnTo>
                          <a:lnTo>
                            <a:pt x="2942" y="1261"/>
                          </a:lnTo>
                          <a:lnTo>
                            <a:pt x="2736" y="1297"/>
                          </a:lnTo>
                          <a:lnTo>
                            <a:pt x="2521" y="1332"/>
                          </a:lnTo>
                          <a:lnTo>
                            <a:pt x="2306" y="1363"/>
                          </a:lnTo>
                          <a:lnTo>
                            <a:pt x="2093" y="1392"/>
                          </a:lnTo>
                          <a:lnTo>
                            <a:pt x="1888" y="1417"/>
                          </a:lnTo>
                          <a:lnTo>
                            <a:pt x="1697" y="1436"/>
                          </a:lnTo>
                          <a:lnTo>
                            <a:pt x="1524" y="1447"/>
                          </a:lnTo>
                          <a:lnTo>
                            <a:pt x="1376" y="1451"/>
                          </a:lnTo>
                          <a:lnTo>
                            <a:pt x="1236" y="1403"/>
                          </a:lnTo>
                          <a:lnTo>
                            <a:pt x="1103" y="1348"/>
                          </a:lnTo>
                          <a:lnTo>
                            <a:pt x="977" y="1287"/>
                          </a:lnTo>
                          <a:lnTo>
                            <a:pt x="858" y="1221"/>
                          </a:lnTo>
                          <a:lnTo>
                            <a:pt x="746" y="1152"/>
                          </a:lnTo>
                          <a:lnTo>
                            <a:pt x="641" y="1079"/>
                          </a:lnTo>
                          <a:lnTo>
                            <a:pt x="543" y="1005"/>
                          </a:lnTo>
                          <a:lnTo>
                            <a:pt x="453" y="930"/>
                          </a:lnTo>
                          <a:lnTo>
                            <a:pt x="368" y="856"/>
                          </a:lnTo>
                          <a:lnTo>
                            <a:pt x="293" y="784"/>
                          </a:lnTo>
                          <a:lnTo>
                            <a:pt x="225" y="715"/>
                          </a:lnTo>
                          <a:lnTo>
                            <a:pt x="165" y="650"/>
                          </a:lnTo>
                          <a:lnTo>
                            <a:pt x="111" y="590"/>
                          </a:lnTo>
                          <a:lnTo>
                            <a:pt x="66" y="537"/>
                          </a:lnTo>
                          <a:lnTo>
                            <a:pt x="28" y="491"/>
                          </a:lnTo>
                          <a:lnTo>
                            <a:pt x="0" y="455"/>
                          </a:lnTo>
                          <a:lnTo>
                            <a:pt x="0" y="448"/>
                          </a:lnTo>
                          <a:lnTo>
                            <a:pt x="0" y="430"/>
                          </a:lnTo>
                          <a:lnTo>
                            <a:pt x="0" y="403"/>
                          </a:lnTo>
                          <a:lnTo>
                            <a:pt x="1" y="368"/>
                          </a:lnTo>
                          <a:lnTo>
                            <a:pt x="2" y="327"/>
                          </a:lnTo>
                          <a:lnTo>
                            <a:pt x="4" y="282"/>
                          </a:lnTo>
                          <a:lnTo>
                            <a:pt x="7" y="235"/>
                          </a:lnTo>
                          <a:lnTo>
                            <a:pt x="11" y="186"/>
                          </a:lnTo>
                          <a:lnTo>
                            <a:pt x="16" y="140"/>
                          </a:lnTo>
                          <a:lnTo>
                            <a:pt x="22" y="98"/>
                          </a:lnTo>
                          <a:lnTo>
                            <a:pt x="30" y="61"/>
                          </a:lnTo>
                          <a:lnTo>
                            <a:pt x="39" y="31"/>
                          </a:lnTo>
                          <a:lnTo>
                            <a:pt x="49" y="10"/>
                          </a:lnTo>
                          <a:lnTo>
                            <a:pt x="62" y="0"/>
                          </a:lnTo>
                          <a:lnTo>
                            <a:pt x="75" y="3"/>
                          </a:lnTo>
                          <a:lnTo>
                            <a:pt x="92" y="2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" bIns="-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11" name=""/>
                    <p:cNvSpPr/>
                    <p:nvPr/>
                  </p:nvSpPr>
                  <p:spPr>
                    <a:xfrm>
                      <a:off x="3492000" y="6050520"/>
                      <a:ext cx="112680" cy="24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44" h="830">
                          <a:moveTo>
                            <a:pt x="3297" y="825"/>
                          </a:moveTo>
                          <a:lnTo>
                            <a:pt x="3296" y="821"/>
                          </a:lnTo>
                          <a:lnTo>
                            <a:pt x="3294" y="811"/>
                          </a:lnTo>
                          <a:lnTo>
                            <a:pt x="3291" y="797"/>
                          </a:lnTo>
                          <a:lnTo>
                            <a:pt x="3288" y="778"/>
                          </a:lnTo>
                          <a:lnTo>
                            <a:pt x="3283" y="754"/>
                          </a:lnTo>
                          <a:lnTo>
                            <a:pt x="3277" y="727"/>
                          </a:lnTo>
                          <a:lnTo>
                            <a:pt x="3271" y="698"/>
                          </a:lnTo>
                          <a:lnTo>
                            <a:pt x="3265" y="667"/>
                          </a:lnTo>
                          <a:lnTo>
                            <a:pt x="3257" y="635"/>
                          </a:lnTo>
                          <a:lnTo>
                            <a:pt x="3250" y="602"/>
                          </a:lnTo>
                          <a:lnTo>
                            <a:pt x="3243" y="571"/>
                          </a:lnTo>
                          <a:lnTo>
                            <a:pt x="3234" y="540"/>
                          </a:lnTo>
                          <a:lnTo>
                            <a:pt x="3227" y="511"/>
                          </a:lnTo>
                          <a:lnTo>
                            <a:pt x="3220" y="485"/>
                          </a:lnTo>
                          <a:lnTo>
                            <a:pt x="3213" y="461"/>
                          </a:lnTo>
                          <a:lnTo>
                            <a:pt x="3207" y="443"/>
                          </a:lnTo>
                          <a:lnTo>
                            <a:pt x="3197" y="445"/>
                          </a:lnTo>
                          <a:lnTo>
                            <a:pt x="3166" y="451"/>
                          </a:lnTo>
                          <a:lnTo>
                            <a:pt x="3118" y="460"/>
                          </a:lnTo>
                          <a:lnTo>
                            <a:pt x="3055" y="474"/>
                          </a:lnTo>
                          <a:lnTo>
                            <a:pt x="2978" y="490"/>
                          </a:lnTo>
                          <a:lnTo>
                            <a:pt x="2890" y="508"/>
                          </a:lnTo>
                          <a:lnTo>
                            <a:pt x="2791" y="527"/>
                          </a:lnTo>
                          <a:lnTo>
                            <a:pt x="2686" y="547"/>
                          </a:lnTo>
                          <a:lnTo>
                            <a:pt x="2575" y="567"/>
                          </a:lnTo>
                          <a:lnTo>
                            <a:pt x="2460" y="585"/>
                          </a:lnTo>
                          <a:lnTo>
                            <a:pt x="2344" y="604"/>
                          </a:lnTo>
                          <a:lnTo>
                            <a:pt x="2229" y="622"/>
                          </a:lnTo>
                          <a:lnTo>
                            <a:pt x="2116" y="637"/>
                          </a:lnTo>
                          <a:lnTo>
                            <a:pt x="2008" y="651"/>
                          </a:lnTo>
                          <a:lnTo>
                            <a:pt x="1907" y="660"/>
                          </a:lnTo>
                          <a:lnTo>
                            <a:pt x="1815" y="666"/>
                          </a:lnTo>
                          <a:lnTo>
                            <a:pt x="24" y="366"/>
                          </a:lnTo>
                          <a:lnTo>
                            <a:pt x="23" y="362"/>
                          </a:lnTo>
                          <a:lnTo>
                            <a:pt x="22" y="351"/>
                          </a:lnTo>
                          <a:lnTo>
                            <a:pt x="21" y="334"/>
                          </a:lnTo>
                          <a:lnTo>
                            <a:pt x="19" y="313"/>
                          </a:lnTo>
                          <a:lnTo>
                            <a:pt x="17" y="287"/>
                          </a:lnTo>
                          <a:lnTo>
                            <a:pt x="14" y="259"/>
                          </a:lnTo>
                          <a:lnTo>
                            <a:pt x="12" y="228"/>
                          </a:lnTo>
                          <a:lnTo>
                            <a:pt x="9" y="196"/>
                          </a:lnTo>
                          <a:lnTo>
                            <a:pt x="7" y="163"/>
                          </a:lnTo>
                          <a:lnTo>
                            <a:pt x="4" y="131"/>
                          </a:lnTo>
                          <a:lnTo>
                            <a:pt x="2" y="100"/>
                          </a:lnTo>
                          <a:lnTo>
                            <a:pt x="1" y="72"/>
                          </a:lnTo>
                          <a:lnTo>
                            <a:pt x="0" y="46"/>
                          </a:lnTo>
                          <a:lnTo>
                            <a:pt x="0" y="25"/>
                          </a:lnTo>
                          <a:lnTo>
                            <a:pt x="1" y="10"/>
                          </a:lnTo>
                          <a:lnTo>
                            <a:pt x="3" y="0"/>
                          </a:lnTo>
                          <a:lnTo>
                            <a:pt x="1656" y="289"/>
                          </a:lnTo>
                          <a:lnTo>
                            <a:pt x="1672" y="290"/>
                          </a:lnTo>
                          <a:lnTo>
                            <a:pt x="1719" y="292"/>
                          </a:lnTo>
                          <a:lnTo>
                            <a:pt x="1794" y="297"/>
                          </a:lnTo>
                          <a:lnTo>
                            <a:pt x="1894" y="302"/>
                          </a:lnTo>
                          <a:lnTo>
                            <a:pt x="2016" y="305"/>
                          </a:lnTo>
                          <a:lnTo>
                            <a:pt x="2156" y="308"/>
                          </a:lnTo>
                          <a:lnTo>
                            <a:pt x="2314" y="310"/>
                          </a:lnTo>
                          <a:lnTo>
                            <a:pt x="2484" y="309"/>
                          </a:lnTo>
                          <a:lnTo>
                            <a:pt x="2665" y="305"/>
                          </a:lnTo>
                          <a:lnTo>
                            <a:pt x="2853" y="297"/>
                          </a:lnTo>
                          <a:lnTo>
                            <a:pt x="3045" y="283"/>
                          </a:lnTo>
                          <a:lnTo>
                            <a:pt x="3239" y="265"/>
                          </a:lnTo>
                          <a:lnTo>
                            <a:pt x="3432" y="241"/>
                          </a:lnTo>
                          <a:lnTo>
                            <a:pt x="3620" y="210"/>
                          </a:lnTo>
                          <a:lnTo>
                            <a:pt x="3801" y="171"/>
                          </a:lnTo>
                          <a:lnTo>
                            <a:pt x="3972" y="125"/>
                          </a:lnTo>
                          <a:lnTo>
                            <a:pt x="4025" y="126"/>
                          </a:lnTo>
                          <a:lnTo>
                            <a:pt x="4073" y="138"/>
                          </a:lnTo>
                          <a:lnTo>
                            <a:pt x="4115" y="158"/>
                          </a:lnTo>
                          <a:lnTo>
                            <a:pt x="4152" y="186"/>
                          </a:lnTo>
                          <a:lnTo>
                            <a:pt x="4182" y="221"/>
                          </a:lnTo>
                          <a:lnTo>
                            <a:pt x="4207" y="261"/>
                          </a:lnTo>
                          <a:lnTo>
                            <a:pt x="4226" y="304"/>
                          </a:lnTo>
                          <a:lnTo>
                            <a:pt x="4238" y="350"/>
                          </a:lnTo>
                          <a:lnTo>
                            <a:pt x="4244" y="396"/>
                          </a:lnTo>
                          <a:lnTo>
                            <a:pt x="4243" y="444"/>
                          </a:lnTo>
                          <a:lnTo>
                            <a:pt x="4235" y="489"/>
                          </a:lnTo>
                          <a:lnTo>
                            <a:pt x="4219" y="532"/>
                          </a:lnTo>
                          <a:lnTo>
                            <a:pt x="4197" y="571"/>
                          </a:lnTo>
                          <a:lnTo>
                            <a:pt x="4167" y="604"/>
                          </a:lnTo>
                          <a:lnTo>
                            <a:pt x="4130" y="631"/>
                          </a:lnTo>
                          <a:lnTo>
                            <a:pt x="4084" y="651"/>
                          </a:lnTo>
                          <a:lnTo>
                            <a:pt x="4078" y="652"/>
                          </a:lnTo>
                          <a:lnTo>
                            <a:pt x="4060" y="656"/>
                          </a:lnTo>
                          <a:lnTo>
                            <a:pt x="4032" y="663"/>
                          </a:lnTo>
                          <a:lnTo>
                            <a:pt x="3994" y="673"/>
                          </a:lnTo>
                          <a:lnTo>
                            <a:pt x="3949" y="684"/>
                          </a:lnTo>
                          <a:lnTo>
                            <a:pt x="3897" y="697"/>
                          </a:lnTo>
                          <a:lnTo>
                            <a:pt x="3841" y="711"/>
                          </a:lnTo>
                          <a:lnTo>
                            <a:pt x="3781" y="726"/>
                          </a:lnTo>
                          <a:lnTo>
                            <a:pt x="3718" y="741"/>
                          </a:lnTo>
                          <a:lnTo>
                            <a:pt x="3653" y="757"/>
                          </a:lnTo>
                          <a:lnTo>
                            <a:pt x="3587" y="771"/>
                          </a:lnTo>
                          <a:lnTo>
                            <a:pt x="3524" y="786"/>
                          </a:lnTo>
                          <a:lnTo>
                            <a:pt x="3463" y="799"/>
                          </a:lnTo>
                          <a:lnTo>
                            <a:pt x="3407" y="811"/>
                          </a:lnTo>
                          <a:lnTo>
                            <a:pt x="3354" y="822"/>
                          </a:lnTo>
                          <a:lnTo>
                            <a:pt x="3309" y="830"/>
                          </a:lnTo>
                          <a:lnTo>
                            <a:pt x="3297" y="82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2320" bIns="-223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12" name=""/>
                    <p:cNvSpPr/>
                    <p:nvPr/>
                  </p:nvSpPr>
                  <p:spPr>
                    <a:xfrm>
                      <a:off x="3437280" y="5954040"/>
                      <a:ext cx="69840" cy="360"/>
                    </a:xfrm>
                    <a:prstGeom prst="line">
                      <a:avLst/>
                    </a:prstGeom>
                    <a:ln w="792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13" name=""/>
                    <p:cNvSpPr/>
                    <p:nvPr/>
                  </p:nvSpPr>
                  <p:spPr>
                    <a:xfrm>
                      <a:off x="3507480" y="5925960"/>
                      <a:ext cx="13680" cy="28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4" h="979">
                          <a:moveTo>
                            <a:pt x="0" y="979"/>
                          </a:moveTo>
                          <a:lnTo>
                            <a:pt x="72" y="962"/>
                          </a:lnTo>
                          <a:lnTo>
                            <a:pt x="143" y="940"/>
                          </a:lnTo>
                          <a:lnTo>
                            <a:pt x="208" y="911"/>
                          </a:lnTo>
                          <a:lnTo>
                            <a:pt x="269" y="875"/>
                          </a:lnTo>
                          <a:lnTo>
                            <a:pt x="323" y="833"/>
                          </a:lnTo>
                          <a:lnTo>
                            <a:pt x="374" y="785"/>
                          </a:lnTo>
                          <a:lnTo>
                            <a:pt x="417" y="731"/>
                          </a:lnTo>
                          <a:lnTo>
                            <a:pt x="454" y="671"/>
                          </a:lnTo>
                          <a:lnTo>
                            <a:pt x="484" y="606"/>
                          </a:lnTo>
                          <a:lnTo>
                            <a:pt x="506" y="535"/>
                          </a:lnTo>
                          <a:lnTo>
                            <a:pt x="520" y="458"/>
                          </a:lnTo>
                          <a:lnTo>
                            <a:pt x="524" y="376"/>
                          </a:lnTo>
                          <a:lnTo>
                            <a:pt x="520" y="290"/>
                          </a:lnTo>
                          <a:lnTo>
                            <a:pt x="506" y="197"/>
                          </a:lnTo>
                          <a:lnTo>
                            <a:pt x="483" y="101"/>
                          </a:lnTo>
                          <a:lnTo>
                            <a:pt x="44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8360" bIns="-18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14" name=""/>
                    <p:cNvSpPr/>
                    <p:nvPr/>
                  </p:nvSpPr>
                  <p:spPr>
                    <a:xfrm>
                      <a:off x="3506760" y="5952960"/>
                      <a:ext cx="360" cy="2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" h="88">
                          <a:moveTo>
                            <a:pt x="15" y="88"/>
                          </a:moveTo>
                          <a:lnTo>
                            <a:pt x="0" y="0"/>
                          </a:lnTo>
                          <a:lnTo>
                            <a:pt x="15" y="8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3920" bIns="-43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15" name=""/>
                    <p:cNvSpPr/>
                    <p:nvPr/>
                  </p:nvSpPr>
                  <p:spPr>
                    <a:xfrm>
                      <a:off x="3517920" y="5925240"/>
                      <a:ext cx="216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5" h="32">
                          <a:moveTo>
                            <a:pt x="0" y="32"/>
                          </a:moveTo>
                          <a:lnTo>
                            <a:pt x="85" y="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16" name=""/>
                    <p:cNvSpPr/>
                    <p:nvPr/>
                  </p:nvSpPr>
                  <p:spPr>
                    <a:xfrm>
                      <a:off x="3473280" y="5886720"/>
                      <a:ext cx="2160" cy="9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3" h="315">
                          <a:moveTo>
                            <a:pt x="83" y="0"/>
                          </a:moveTo>
                          <a:lnTo>
                            <a:pt x="56" y="2"/>
                          </a:lnTo>
                          <a:lnTo>
                            <a:pt x="35" y="11"/>
                          </a:lnTo>
                          <a:lnTo>
                            <a:pt x="19" y="27"/>
                          </a:lnTo>
                          <a:lnTo>
                            <a:pt x="8" y="47"/>
                          </a:lnTo>
                          <a:lnTo>
                            <a:pt x="2" y="70"/>
                          </a:lnTo>
                          <a:lnTo>
                            <a:pt x="0" y="98"/>
                          </a:lnTo>
                          <a:lnTo>
                            <a:pt x="0" y="126"/>
                          </a:lnTo>
                          <a:lnTo>
                            <a:pt x="3" y="155"/>
                          </a:lnTo>
                          <a:lnTo>
                            <a:pt x="8" y="185"/>
                          </a:lnTo>
                          <a:lnTo>
                            <a:pt x="15" y="214"/>
                          </a:lnTo>
                          <a:lnTo>
                            <a:pt x="22" y="240"/>
                          </a:lnTo>
                          <a:lnTo>
                            <a:pt x="29" y="265"/>
                          </a:lnTo>
                          <a:lnTo>
                            <a:pt x="36" y="285"/>
                          </a:lnTo>
                          <a:lnTo>
                            <a:pt x="42" y="300"/>
                          </a:lnTo>
                          <a:lnTo>
                            <a:pt x="45" y="311"/>
                          </a:lnTo>
                          <a:lnTo>
                            <a:pt x="47" y="315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7800" bIns="-37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17" name=""/>
                    <p:cNvSpPr/>
                    <p:nvPr/>
                  </p:nvSpPr>
                  <p:spPr>
                    <a:xfrm>
                      <a:off x="3475440" y="5886000"/>
                      <a:ext cx="36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0" h="67">
                          <a:moveTo>
                            <a:pt x="0" y="0"/>
                          </a:moveTo>
                          <a:lnTo>
                            <a:pt x="0" y="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18" name=""/>
                    <p:cNvSpPr/>
                    <p:nvPr/>
                  </p:nvSpPr>
                  <p:spPr>
                    <a:xfrm>
                      <a:off x="3473280" y="5896080"/>
                      <a:ext cx="216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3" h="26">
                          <a:moveTo>
                            <a:pt x="63" y="0"/>
                          </a:moveTo>
                          <a:lnTo>
                            <a:pt x="0" y="26"/>
                          </a:lnTo>
                          <a:lnTo>
                            <a:pt x="6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19" name=""/>
                    <p:cNvSpPr/>
                    <p:nvPr/>
                  </p:nvSpPr>
                  <p:spPr>
                    <a:xfrm>
                      <a:off x="3474360" y="5896080"/>
                      <a:ext cx="10440" cy="3312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3680" bIns="-13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20" name=""/>
                    <p:cNvSpPr/>
                    <p:nvPr/>
                  </p:nvSpPr>
                  <p:spPr>
                    <a:xfrm>
                      <a:off x="3472560" y="5929560"/>
                      <a:ext cx="13680" cy="16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4" h="558">
                          <a:moveTo>
                            <a:pt x="481" y="0"/>
                          </a:moveTo>
                          <a:lnTo>
                            <a:pt x="494" y="58"/>
                          </a:lnTo>
                          <a:lnTo>
                            <a:pt x="502" y="114"/>
                          </a:lnTo>
                          <a:lnTo>
                            <a:pt x="504" y="166"/>
                          </a:lnTo>
                          <a:lnTo>
                            <a:pt x="500" y="216"/>
                          </a:lnTo>
                          <a:lnTo>
                            <a:pt x="489" y="262"/>
                          </a:lnTo>
                          <a:lnTo>
                            <a:pt x="473" y="305"/>
                          </a:lnTo>
                          <a:lnTo>
                            <a:pt x="451" y="345"/>
                          </a:lnTo>
                          <a:lnTo>
                            <a:pt x="424" y="382"/>
                          </a:lnTo>
                          <a:lnTo>
                            <a:pt x="390" y="415"/>
                          </a:lnTo>
                          <a:lnTo>
                            <a:pt x="352" y="446"/>
                          </a:lnTo>
                          <a:lnTo>
                            <a:pt x="306" y="473"/>
                          </a:lnTo>
                          <a:lnTo>
                            <a:pt x="256" y="496"/>
                          </a:lnTo>
                          <a:lnTo>
                            <a:pt x="200" y="517"/>
                          </a:lnTo>
                          <a:lnTo>
                            <a:pt x="138" y="534"/>
                          </a:lnTo>
                          <a:lnTo>
                            <a:pt x="71" y="548"/>
                          </a:lnTo>
                          <a:lnTo>
                            <a:pt x="0" y="558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0600" bIns="-306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21" name=""/>
                    <p:cNvSpPr/>
                    <p:nvPr/>
                  </p:nvSpPr>
                  <p:spPr>
                    <a:xfrm>
                      <a:off x="3484440" y="5929560"/>
                      <a:ext cx="144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5" h="17">
                          <a:moveTo>
                            <a:pt x="0" y="17"/>
                          </a:moveTo>
                          <a:lnTo>
                            <a:pt x="65" y="0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22" name=""/>
                    <p:cNvSpPr/>
                    <p:nvPr/>
                  </p:nvSpPr>
                  <p:spPr>
                    <a:xfrm>
                      <a:off x="3472560" y="5945400"/>
                      <a:ext cx="36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" h="67">
                          <a:moveTo>
                            <a:pt x="7" y="67"/>
                          </a:moveTo>
                          <a:lnTo>
                            <a:pt x="0" y="0"/>
                          </a:lnTo>
                          <a:lnTo>
                            <a:pt x="7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23" name=""/>
                    <p:cNvSpPr/>
                    <p:nvPr/>
                  </p:nvSpPr>
                  <p:spPr>
                    <a:xfrm>
                      <a:off x="3445920" y="5945760"/>
                      <a:ext cx="26280" cy="2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05" h="100">
                          <a:moveTo>
                            <a:pt x="1005" y="0"/>
                          </a:moveTo>
                          <a:lnTo>
                            <a:pt x="968" y="1"/>
                          </a:lnTo>
                          <a:lnTo>
                            <a:pt x="926" y="2"/>
                          </a:lnTo>
                          <a:lnTo>
                            <a:pt x="880" y="4"/>
                          </a:lnTo>
                          <a:lnTo>
                            <a:pt x="828" y="5"/>
                          </a:lnTo>
                          <a:lnTo>
                            <a:pt x="773" y="6"/>
                          </a:lnTo>
                          <a:lnTo>
                            <a:pt x="715" y="9"/>
                          </a:lnTo>
                          <a:lnTo>
                            <a:pt x="653" y="12"/>
                          </a:lnTo>
                          <a:lnTo>
                            <a:pt x="588" y="15"/>
                          </a:lnTo>
                          <a:lnTo>
                            <a:pt x="520" y="20"/>
                          </a:lnTo>
                          <a:lnTo>
                            <a:pt x="451" y="25"/>
                          </a:lnTo>
                          <a:lnTo>
                            <a:pt x="378" y="33"/>
                          </a:lnTo>
                          <a:lnTo>
                            <a:pt x="305" y="42"/>
                          </a:lnTo>
                          <a:lnTo>
                            <a:pt x="229" y="54"/>
                          </a:lnTo>
                          <a:lnTo>
                            <a:pt x="154" y="66"/>
                          </a:lnTo>
                          <a:lnTo>
                            <a:pt x="77" y="82"/>
                          </a:lnTo>
                          <a:lnTo>
                            <a:pt x="0" y="10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3920" bIns="-43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24" name=""/>
                    <p:cNvSpPr/>
                    <p:nvPr/>
                  </p:nvSpPr>
                  <p:spPr>
                    <a:xfrm>
                      <a:off x="3472560" y="5945400"/>
                      <a:ext cx="36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" h="67">
                          <a:moveTo>
                            <a:pt x="0" y="0"/>
                          </a:moveTo>
                          <a:lnTo>
                            <a:pt x="2" y="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25" name=""/>
                    <p:cNvSpPr/>
                    <p:nvPr/>
                  </p:nvSpPr>
                  <p:spPr>
                    <a:xfrm>
                      <a:off x="3445920" y="5948280"/>
                      <a:ext cx="36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" h="66">
                          <a:moveTo>
                            <a:pt x="14" y="66"/>
                          </a:moveTo>
                          <a:lnTo>
                            <a:pt x="0" y="0"/>
                          </a:lnTo>
                          <a:lnTo>
                            <a:pt x="14" y="6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26" name=""/>
                    <p:cNvSpPr/>
                    <p:nvPr/>
                  </p:nvSpPr>
                  <p:spPr>
                    <a:xfrm>
                      <a:off x="3502080" y="5887800"/>
                      <a:ext cx="16920" cy="37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46" h="1297">
                          <a:moveTo>
                            <a:pt x="0" y="0"/>
                          </a:moveTo>
                          <a:lnTo>
                            <a:pt x="234" y="25"/>
                          </a:lnTo>
                          <a:lnTo>
                            <a:pt x="511" y="873"/>
                          </a:lnTo>
                          <a:lnTo>
                            <a:pt x="646" y="1297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9000" bIns="-9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27" name=""/>
                    <p:cNvSpPr/>
                    <p:nvPr/>
                  </p:nvSpPr>
                  <p:spPr>
                    <a:xfrm>
                      <a:off x="3519000" y="5925960"/>
                      <a:ext cx="20520" cy="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75" h="267">
                          <a:moveTo>
                            <a:pt x="0" y="0"/>
                          </a:moveTo>
                          <a:lnTo>
                            <a:pt x="37" y="62"/>
                          </a:lnTo>
                          <a:lnTo>
                            <a:pt x="80" y="115"/>
                          </a:lnTo>
                          <a:lnTo>
                            <a:pt x="128" y="161"/>
                          </a:lnTo>
                          <a:lnTo>
                            <a:pt x="180" y="198"/>
                          </a:lnTo>
                          <a:lnTo>
                            <a:pt x="235" y="228"/>
                          </a:lnTo>
                          <a:lnTo>
                            <a:pt x="292" y="249"/>
                          </a:lnTo>
                          <a:lnTo>
                            <a:pt x="350" y="261"/>
                          </a:lnTo>
                          <a:lnTo>
                            <a:pt x="409" y="267"/>
                          </a:lnTo>
                          <a:lnTo>
                            <a:pt x="467" y="263"/>
                          </a:lnTo>
                          <a:lnTo>
                            <a:pt x="523" y="252"/>
                          </a:lnTo>
                          <a:lnTo>
                            <a:pt x="576" y="233"/>
                          </a:lnTo>
                          <a:lnTo>
                            <a:pt x="627" y="206"/>
                          </a:lnTo>
                          <a:lnTo>
                            <a:pt x="673" y="170"/>
                          </a:lnTo>
                          <a:lnTo>
                            <a:pt x="713" y="128"/>
                          </a:lnTo>
                          <a:lnTo>
                            <a:pt x="748" y="76"/>
                          </a:lnTo>
                          <a:lnTo>
                            <a:pt x="775" y="19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9240" bIns="-392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28" name=""/>
                    <p:cNvSpPr/>
                    <p:nvPr/>
                  </p:nvSpPr>
                  <p:spPr>
                    <a:xfrm>
                      <a:off x="3517920" y="5925240"/>
                      <a:ext cx="2160" cy="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9" h="40">
                          <a:moveTo>
                            <a:pt x="0" y="40"/>
                          </a:moveTo>
                          <a:lnTo>
                            <a:pt x="79" y="0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080" bIns="-46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29" name=""/>
                    <p:cNvSpPr/>
                    <p:nvPr/>
                  </p:nvSpPr>
                  <p:spPr>
                    <a:xfrm>
                      <a:off x="3538800" y="5925960"/>
                      <a:ext cx="180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4" h="31">
                          <a:moveTo>
                            <a:pt x="0" y="0"/>
                          </a:moveTo>
                          <a:lnTo>
                            <a:pt x="84" y="3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30" name=""/>
                    <p:cNvSpPr/>
                    <p:nvPr/>
                  </p:nvSpPr>
                  <p:spPr>
                    <a:xfrm>
                      <a:off x="3537720" y="5915520"/>
                      <a:ext cx="216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2" h="365">
                          <a:moveTo>
                            <a:pt x="84" y="365"/>
                          </a:moveTo>
                          <a:lnTo>
                            <a:pt x="84" y="363"/>
                          </a:lnTo>
                          <a:lnTo>
                            <a:pt x="85" y="357"/>
                          </a:lnTo>
                          <a:lnTo>
                            <a:pt x="87" y="350"/>
                          </a:lnTo>
                          <a:lnTo>
                            <a:pt x="89" y="338"/>
                          </a:lnTo>
                          <a:lnTo>
                            <a:pt x="91" y="325"/>
                          </a:lnTo>
                          <a:lnTo>
                            <a:pt x="92" y="308"/>
                          </a:lnTo>
                          <a:lnTo>
                            <a:pt x="92" y="288"/>
                          </a:lnTo>
                          <a:lnTo>
                            <a:pt x="91" y="266"/>
                          </a:lnTo>
                          <a:lnTo>
                            <a:pt x="89" y="241"/>
                          </a:lnTo>
                          <a:lnTo>
                            <a:pt x="85" y="212"/>
                          </a:lnTo>
                          <a:lnTo>
                            <a:pt x="78" y="183"/>
                          </a:lnTo>
                          <a:lnTo>
                            <a:pt x="69" y="150"/>
                          </a:lnTo>
                          <a:lnTo>
                            <a:pt x="57" y="116"/>
                          </a:lnTo>
                          <a:lnTo>
                            <a:pt x="41" y="79"/>
                          </a:lnTo>
                          <a:lnTo>
                            <a:pt x="22" y="4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31" name=""/>
                    <p:cNvSpPr/>
                    <p:nvPr/>
                  </p:nvSpPr>
                  <p:spPr>
                    <a:xfrm>
                      <a:off x="3538800" y="5925960"/>
                      <a:ext cx="180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6" h="29">
                          <a:moveTo>
                            <a:pt x="86" y="29"/>
                          </a:moveTo>
                          <a:lnTo>
                            <a:pt x="0" y="0"/>
                          </a:lnTo>
                          <a:lnTo>
                            <a:pt x="86" y="2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32" name=""/>
                    <p:cNvSpPr/>
                    <p:nvPr/>
                  </p:nvSpPr>
                  <p:spPr>
                    <a:xfrm>
                      <a:off x="3536640" y="5914800"/>
                      <a:ext cx="216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8" h="46">
                          <a:moveTo>
                            <a:pt x="0" y="46"/>
                          </a:moveTo>
                          <a:lnTo>
                            <a:pt x="78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33" name=""/>
                    <p:cNvSpPr/>
                    <p:nvPr/>
                  </p:nvSpPr>
                  <p:spPr>
                    <a:xfrm>
                      <a:off x="3507480" y="5882760"/>
                      <a:ext cx="29880" cy="32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27" h="1131">
                          <a:moveTo>
                            <a:pt x="1127" y="1131"/>
                          </a:moveTo>
                          <a:lnTo>
                            <a:pt x="509" y="0"/>
                          </a:lnTo>
                          <a:lnTo>
                            <a:pt x="0" y="205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4040" bIns="-14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34" name=""/>
                    <p:cNvSpPr/>
                    <p:nvPr/>
                  </p:nvSpPr>
                  <p:spPr>
                    <a:xfrm>
                      <a:off x="3513240" y="5886000"/>
                      <a:ext cx="11160" cy="2916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7640" bIns="-17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35" name=""/>
                    <p:cNvSpPr/>
                    <p:nvPr/>
                  </p:nvSpPr>
                  <p:spPr>
                    <a:xfrm>
                      <a:off x="3513240" y="5914080"/>
                      <a:ext cx="21240" cy="1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01" h="443">
                          <a:moveTo>
                            <a:pt x="0" y="0"/>
                          </a:moveTo>
                          <a:lnTo>
                            <a:pt x="16" y="0"/>
                          </a:lnTo>
                          <a:lnTo>
                            <a:pt x="40" y="1"/>
                          </a:lnTo>
                          <a:lnTo>
                            <a:pt x="71" y="3"/>
                          </a:lnTo>
                          <a:lnTo>
                            <a:pt x="108" y="6"/>
                          </a:lnTo>
                          <a:lnTo>
                            <a:pt x="151" y="9"/>
                          </a:lnTo>
                          <a:lnTo>
                            <a:pt x="197" y="13"/>
                          </a:lnTo>
                          <a:lnTo>
                            <a:pt x="246" y="19"/>
                          </a:lnTo>
                          <a:lnTo>
                            <a:pt x="299" y="24"/>
                          </a:lnTo>
                          <a:lnTo>
                            <a:pt x="351" y="30"/>
                          </a:lnTo>
                          <a:lnTo>
                            <a:pt x="404" y="36"/>
                          </a:lnTo>
                          <a:lnTo>
                            <a:pt x="456" y="45"/>
                          </a:lnTo>
                          <a:lnTo>
                            <a:pt x="507" y="52"/>
                          </a:lnTo>
                          <a:lnTo>
                            <a:pt x="555" y="61"/>
                          </a:lnTo>
                          <a:lnTo>
                            <a:pt x="599" y="70"/>
                          </a:lnTo>
                          <a:lnTo>
                            <a:pt x="638" y="80"/>
                          </a:lnTo>
                          <a:lnTo>
                            <a:pt x="673" y="90"/>
                          </a:lnTo>
                          <a:lnTo>
                            <a:pt x="701" y="97"/>
                          </a:lnTo>
                          <a:lnTo>
                            <a:pt x="727" y="112"/>
                          </a:lnTo>
                          <a:lnTo>
                            <a:pt x="749" y="131"/>
                          </a:lnTo>
                          <a:lnTo>
                            <a:pt x="768" y="155"/>
                          </a:lnTo>
                          <a:lnTo>
                            <a:pt x="783" y="184"/>
                          </a:lnTo>
                          <a:lnTo>
                            <a:pt x="794" y="214"/>
                          </a:lnTo>
                          <a:lnTo>
                            <a:pt x="800" y="246"/>
                          </a:lnTo>
                          <a:lnTo>
                            <a:pt x="801" y="278"/>
                          </a:lnTo>
                          <a:lnTo>
                            <a:pt x="797" y="310"/>
                          </a:lnTo>
                          <a:lnTo>
                            <a:pt x="787" y="341"/>
                          </a:lnTo>
                          <a:lnTo>
                            <a:pt x="773" y="370"/>
                          </a:lnTo>
                          <a:lnTo>
                            <a:pt x="752" y="394"/>
                          </a:lnTo>
                          <a:lnTo>
                            <a:pt x="724" y="415"/>
                          </a:lnTo>
                          <a:lnTo>
                            <a:pt x="691" y="431"/>
                          </a:lnTo>
                          <a:lnTo>
                            <a:pt x="651" y="440"/>
                          </a:lnTo>
                          <a:lnTo>
                            <a:pt x="603" y="443"/>
                          </a:lnTo>
                          <a:lnTo>
                            <a:pt x="600" y="442"/>
                          </a:lnTo>
                          <a:lnTo>
                            <a:pt x="593" y="440"/>
                          </a:lnTo>
                          <a:lnTo>
                            <a:pt x="581" y="437"/>
                          </a:lnTo>
                          <a:lnTo>
                            <a:pt x="566" y="433"/>
                          </a:lnTo>
                          <a:lnTo>
                            <a:pt x="545" y="427"/>
                          </a:lnTo>
                          <a:lnTo>
                            <a:pt x="520" y="422"/>
                          </a:lnTo>
                          <a:lnTo>
                            <a:pt x="491" y="416"/>
                          </a:lnTo>
                          <a:lnTo>
                            <a:pt x="458" y="411"/>
                          </a:lnTo>
                          <a:lnTo>
                            <a:pt x="422" y="405"/>
                          </a:lnTo>
                          <a:lnTo>
                            <a:pt x="382" y="401"/>
                          </a:lnTo>
                          <a:lnTo>
                            <a:pt x="338" y="397"/>
                          </a:lnTo>
                          <a:lnTo>
                            <a:pt x="290" y="394"/>
                          </a:lnTo>
                          <a:lnTo>
                            <a:pt x="239" y="392"/>
                          </a:lnTo>
                          <a:lnTo>
                            <a:pt x="185" y="391"/>
                          </a:lnTo>
                          <a:lnTo>
                            <a:pt x="127" y="393"/>
                          </a:lnTo>
                          <a:lnTo>
                            <a:pt x="68" y="396"/>
                          </a:lnTo>
                          <a:lnTo>
                            <a:pt x="75" y="373"/>
                          </a:lnTo>
                          <a:lnTo>
                            <a:pt x="80" y="350"/>
                          </a:lnTo>
                          <a:lnTo>
                            <a:pt x="83" y="324"/>
                          </a:lnTo>
                          <a:lnTo>
                            <a:pt x="84" y="300"/>
                          </a:lnTo>
                          <a:lnTo>
                            <a:pt x="82" y="274"/>
                          </a:lnTo>
                          <a:lnTo>
                            <a:pt x="79" y="248"/>
                          </a:lnTo>
                          <a:lnTo>
                            <a:pt x="74" y="221"/>
                          </a:lnTo>
                          <a:lnTo>
                            <a:pt x="68" y="195"/>
                          </a:lnTo>
                          <a:lnTo>
                            <a:pt x="60" y="169"/>
                          </a:lnTo>
                          <a:lnTo>
                            <a:pt x="52" y="143"/>
                          </a:lnTo>
                          <a:lnTo>
                            <a:pt x="43" y="116"/>
                          </a:lnTo>
                          <a:lnTo>
                            <a:pt x="34" y="91"/>
                          </a:lnTo>
                          <a:lnTo>
                            <a:pt x="25" y="67"/>
                          </a:lnTo>
                          <a:lnTo>
                            <a:pt x="16" y="43"/>
                          </a:lnTo>
                          <a:lnTo>
                            <a:pt x="8" y="2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4200" bIns="-34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36" name=""/>
                    <p:cNvSpPr/>
                    <p:nvPr/>
                  </p:nvSpPr>
                  <p:spPr>
                    <a:xfrm>
                      <a:off x="3515400" y="5921280"/>
                      <a:ext cx="18360" cy="2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96" h="93">
                          <a:moveTo>
                            <a:pt x="0" y="0"/>
                          </a:moveTo>
                          <a:lnTo>
                            <a:pt x="5" y="0"/>
                          </a:lnTo>
                          <a:lnTo>
                            <a:pt x="19" y="0"/>
                          </a:lnTo>
                          <a:lnTo>
                            <a:pt x="42" y="0"/>
                          </a:lnTo>
                          <a:lnTo>
                            <a:pt x="74" y="1"/>
                          </a:lnTo>
                          <a:lnTo>
                            <a:pt x="112" y="3"/>
                          </a:lnTo>
                          <a:lnTo>
                            <a:pt x="155" y="5"/>
                          </a:lnTo>
                          <a:lnTo>
                            <a:pt x="203" y="8"/>
                          </a:lnTo>
                          <a:lnTo>
                            <a:pt x="255" y="12"/>
                          </a:lnTo>
                          <a:lnTo>
                            <a:pt x="310" y="17"/>
                          </a:lnTo>
                          <a:lnTo>
                            <a:pt x="367" y="24"/>
                          </a:lnTo>
                          <a:lnTo>
                            <a:pt x="425" y="31"/>
                          </a:lnTo>
                          <a:lnTo>
                            <a:pt x="483" y="41"/>
                          </a:lnTo>
                          <a:lnTo>
                            <a:pt x="539" y="51"/>
                          </a:lnTo>
                          <a:lnTo>
                            <a:pt x="595" y="63"/>
                          </a:lnTo>
                          <a:lnTo>
                            <a:pt x="647" y="76"/>
                          </a:lnTo>
                          <a:lnTo>
                            <a:pt x="696" y="93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3920" bIns="-43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37" name=""/>
                    <p:cNvSpPr/>
                    <p:nvPr/>
                  </p:nvSpPr>
                  <p:spPr>
                    <a:xfrm>
                      <a:off x="3515400" y="5920560"/>
                      <a:ext cx="36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0" h="67">
                          <a:moveTo>
                            <a:pt x="0" y="67"/>
                          </a:moveTo>
                          <a:lnTo>
                            <a:pt x="0" y="0"/>
                          </a:lnTo>
                          <a:lnTo>
                            <a:pt x="0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000" bIns="-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38" name=""/>
                    <p:cNvSpPr/>
                    <p:nvPr/>
                  </p:nvSpPr>
                  <p:spPr>
                    <a:xfrm>
                      <a:off x="3533400" y="5923080"/>
                      <a:ext cx="36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3" h="63">
                          <a:moveTo>
                            <a:pt x="23" y="0"/>
                          </a:moveTo>
                          <a:lnTo>
                            <a:pt x="0" y="63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39" name=""/>
                    <p:cNvSpPr/>
                    <p:nvPr/>
                  </p:nvSpPr>
                  <p:spPr>
                    <a:xfrm>
                      <a:off x="3480840" y="5965920"/>
                      <a:ext cx="6840" cy="34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8" h="1207">
                          <a:moveTo>
                            <a:pt x="268" y="0"/>
                          </a:moveTo>
                          <a:lnTo>
                            <a:pt x="232" y="53"/>
                          </a:lnTo>
                          <a:lnTo>
                            <a:pt x="199" y="115"/>
                          </a:lnTo>
                          <a:lnTo>
                            <a:pt x="170" y="185"/>
                          </a:lnTo>
                          <a:lnTo>
                            <a:pt x="141" y="261"/>
                          </a:lnTo>
                          <a:lnTo>
                            <a:pt x="117" y="342"/>
                          </a:lnTo>
                          <a:lnTo>
                            <a:pt x="94" y="426"/>
                          </a:lnTo>
                          <a:lnTo>
                            <a:pt x="74" y="514"/>
                          </a:lnTo>
                          <a:lnTo>
                            <a:pt x="57" y="602"/>
                          </a:lnTo>
                          <a:lnTo>
                            <a:pt x="42" y="690"/>
                          </a:lnTo>
                          <a:lnTo>
                            <a:pt x="29" y="777"/>
                          </a:lnTo>
                          <a:lnTo>
                            <a:pt x="19" y="862"/>
                          </a:lnTo>
                          <a:lnTo>
                            <a:pt x="10" y="943"/>
                          </a:lnTo>
                          <a:lnTo>
                            <a:pt x="5" y="1020"/>
                          </a:lnTo>
                          <a:lnTo>
                            <a:pt x="2" y="1090"/>
                          </a:lnTo>
                          <a:lnTo>
                            <a:pt x="0" y="1152"/>
                          </a:lnTo>
                          <a:lnTo>
                            <a:pt x="2" y="120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ffff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1880" bIns="-11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40" name=""/>
                    <p:cNvSpPr/>
                    <p:nvPr/>
                  </p:nvSpPr>
                  <p:spPr>
                    <a:xfrm>
                      <a:off x="3486600" y="5964120"/>
                      <a:ext cx="2880" cy="2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2" h="108">
                          <a:moveTo>
                            <a:pt x="0" y="28"/>
                          </a:moveTo>
                          <a:lnTo>
                            <a:pt x="0" y="28"/>
                          </a:lnTo>
                          <a:lnTo>
                            <a:pt x="8" y="18"/>
                          </a:lnTo>
                          <a:lnTo>
                            <a:pt x="18" y="11"/>
                          </a:lnTo>
                          <a:lnTo>
                            <a:pt x="28" y="6"/>
                          </a:lnTo>
                          <a:lnTo>
                            <a:pt x="40" y="2"/>
                          </a:lnTo>
                          <a:lnTo>
                            <a:pt x="51" y="0"/>
                          </a:lnTo>
                          <a:lnTo>
                            <a:pt x="62" y="0"/>
                          </a:lnTo>
                          <a:lnTo>
                            <a:pt x="73" y="3"/>
                          </a:lnTo>
                          <a:lnTo>
                            <a:pt x="85" y="7"/>
                          </a:lnTo>
                          <a:lnTo>
                            <a:pt x="95" y="13"/>
                          </a:lnTo>
                          <a:lnTo>
                            <a:pt x="104" y="21"/>
                          </a:lnTo>
                          <a:lnTo>
                            <a:pt x="111" y="31"/>
                          </a:lnTo>
                          <a:lnTo>
                            <a:pt x="117" y="41"/>
                          </a:lnTo>
                          <a:lnTo>
                            <a:pt x="121" y="53"/>
                          </a:lnTo>
                          <a:lnTo>
                            <a:pt x="122" y="65"/>
                          </a:lnTo>
                          <a:lnTo>
                            <a:pt x="122" y="75"/>
                          </a:lnTo>
                          <a:lnTo>
                            <a:pt x="120" y="87"/>
                          </a:lnTo>
                          <a:lnTo>
                            <a:pt x="116" y="98"/>
                          </a:lnTo>
                          <a:lnTo>
                            <a:pt x="109" y="108"/>
                          </a:lnTo>
                          <a:lnTo>
                            <a:pt x="109" y="108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3920" bIns="-43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41" name=""/>
                    <p:cNvSpPr/>
                    <p:nvPr/>
                  </p:nvSpPr>
                  <p:spPr>
                    <a:xfrm>
                      <a:off x="3479400" y="6000840"/>
                      <a:ext cx="288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5" h="69">
                          <a:moveTo>
                            <a:pt x="135" y="0"/>
                          </a:moveTo>
                          <a:lnTo>
                            <a:pt x="135" y="0"/>
                          </a:lnTo>
                          <a:lnTo>
                            <a:pt x="135" y="10"/>
                          </a:lnTo>
                          <a:lnTo>
                            <a:pt x="132" y="22"/>
                          </a:lnTo>
                          <a:lnTo>
                            <a:pt x="128" y="33"/>
                          </a:lnTo>
                          <a:lnTo>
                            <a:pt x="121" y="43"/>
                          </a:lnTo>
                          <a:lnTo>
                            <a:pt x="113" y="51"/>
                          </a:lnTo>
                          <a:lnTo>
                            <a:pt x="103" y="59"/>
                          </a:lnTo>
                          <a:lnTo>
                            <a:pt x="93" y="65"/>
                          </a:lnTo>
                          <a:lnTo>
                            <a:pt x="82" y="68"/>
                          </a:lnTo>
                          <a:lnTo>
                            <a:pt x="70" y="69"/>
                          </a:lnTo>
                          <a:lnTo>
                            <a:pt x="59" y="69"/>
                          </a:lnTo>
                          <a:lnTo>
                            <a:pt x="48" y="66"/>
                          </a:lnTo>
                          <a:lnTo>
                            <a:pt x="37" y="62"/>
                          </a:lnTo>
                          <a:lnTo>
                            <a:pt x="27" y="56"/>
                          </a:lnTo>
                          <a:lnTo>
                            <a:pt x="18" y="47"/>
                          </a:lnTo>
                          <a:lnTo>
                            <a:pt x="11" y="38"/>
                          </a:lnTo>
                          <a:lnTo>
                            <a:pt x="5" y="27"/>
                          </a:lnTo>
                          <a:lnTo>
                            <a:pt x="2" y="1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42" name=""/>
                    <p:cNvSpPr/>
                    <p:nvPr/>
                  </p:nvSpPr>
                  <p:spPr>
                    <a:xfrm>
                      <a:off x="3369960" y="6036120"/>
                      <a:ext cx="7200" cy="6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83" h="237">
                          <a:moveTo>
                            <a:pt x="283" y="237"/>
                          </a:moveTo>
                          <a:lnTo>
                            <a:pt x="280" y="206"/>
                          </a:lnTo>
                          <a:lnTo>
                            <a:pt x="274" y="178"/>
                          </a:lnTo>
                          <a:lnTo>
                            <a:pt x="264" y="152"/>
                          </a:lnTo>
                          <a:lnTo>
                            <a:pt x="252" y="127"/>
                          </a:lnTo>
                          <a:lnTo>
                            <a:pt x="236" y="105"/>
                          </a:lnTo>
                          <a:lnTo>
                            <a:pt x="218" y="87"/>
                          </a:lnTo>
                          <a:lnTo>
                            <a:pt x="199" y="69"/>
                          </a:lnTo>
                          <a:lnTo>
                            <a:pt x="177" y="53"/>
                          </a:lnTo>
                          <a:lnTo>
                            <a:pt x="155" y="39"/>
                          </a:lnTo>
                          <a:lnTo>
                            <a:pt x="132" y="29"/>
                          </a:lnTo>
                          <a:lnTo>
                            <a:pt x="109" y="19"/>
                          </a:lnTo>
                          <a:lnTo>
                            <a:pt x="85" y="11"/>
                          </a:lnTo>
                          <a:lnTo>
                            <a:pt x="62" y="6"/>
                          </a:lnTo>
                          <a:lnTo>
                            <a:pt x="40" y="2"/>
                          </a:lnTo>
                          <a:lnTo>
                            <a:pt x="19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0320" bIns="-403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43" name=""/>
                    <p:cNvSpPr/>
                    <p:nvPr/>
                  </p:nvSpPr>
                  <p:spPr>
                    <a:xfrm>
                      <a:off x="3376800" y="6042600"/>
                      <a:ext cx="1080" cy="72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080" bIns="-46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44" name=""/>
                    <p:cNvSpPr/>
                    <p:nvPr/>
                  </p:nvSpPr>
                  <p:spPr>
                    <a:xfrm>
                      <a:off x="3369600" y="6035400"/>
                      <a:ext cx="360" cy="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" h="46">
                          <a:moveTo>
                            <a:pt x="24" y="44"/>
                          </a:moveTo>
                          <a:lnTo>
                            <a:pt x="2" y="46"/>
                          </a:lnTo>
                          <a:lnTo>
                            <a:pt x="0" y="1"/>
                          </a:lnTo>
                          <a:lnTo>
                            <a:pt x="22" y="0"/>
                          </a:lnTo>
                          <a:lnTo>
                            <a:pt x="24" y="4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080" bIns="-46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45" name=""/>
                    <p:cNvSpPr/>
                    <p:nvPr/>
                  </p:nvSpPr>
                  <p:spPr>
                    <a:xfrm>
                      <a:off x="3363840" y="6036120"/>
                      <a:ext cx="6120" cy="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36" h="253">
                          <a:moveTo>
                            <a:pt x="236" y="0"/>
                          </a:moveTo>
                          <a:lnTo>
                            <a:pt x="207" y="4"/>
                          </a:lnTo>
                          <a:lnTo>
                            <a:pt x="181" y="9"/>
                          </a:lnTo>
                          <a:lnTo>
                            <a:pt x="156" y="16"/>
                          </a:lnTo>
                          <a:lnTo>
                            <a:pt x="133" y="27"/>
                          </a:lnTo>
                          <a:lnTo>
                            <a:pt x="111" y="38"/>
                          </a:lnTo>
                          <a:lnTo>
                            <a:pt x="91" y="52"/>
                          </a:lnTo>
                          <a:lnTo>
                            <a:pt x="73" y="67"/>
                          </a:lnTo>
                          <a:lnTo>
                            <a:pt x="56" y="83"/>
                          </a:lnTo>
                          <a:lnTo>
                            <a:pt x="42" y="102"/>
                          </a:lnTo>
                          <a:lnTo>
                            <a:pt x="30" y="121"/>
                          </a:lnTo>
                          <a:lnTo>
                            <a:pt x="19" y="141"/>
                          </a:lnTo>
                          <a:lnTo>
                            <a:pt x="12" y="162"/>
                          </a:lnTo>
                          <a:lnTo>
                            <a:pt x="6" y="184"/>
                          </a:lnTo>
                          <a:lnTo>
                            <a:pt x="2" y="206"/>
                          </a:lnTo>
                          <a:lnTo>
                            <a:pt x="0" y="229"/>
                          </a:lnTo>
                          <a:lnTo>
                            <a:pt x="2" y="253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9960" bIns="-399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46" name=""/>
                    <p:cNvSpPr/>
                    <p:nvPr/>
                  </p:nvSpPr>
                  <p:spPr>
                    <a:xfrm>
                      <a:off x="3369960" y="6035400"/>
                      <a:ext cx="360" cy="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" h="45">
                          <a:moveTo>
                            <a:pt x="0" y="1"/>
                          </a:moveTo>
                          <a:lnTo>
                            <a:pt x="21" y="0"/>
                          </a:lnTo>
                          <a:lnTo>
                            <a:pt x="24" y="43"/>
                          </a:lnTo>
                          <a:lnTo>
                            <a:pt x="2" y="45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080" bIns="-46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47" name=""/>
                    <p:cNvSpPr/>
                    <p:nvPr/>
                  </p:nvSpPr>
                  <p:spPr>
                    <a:xfrm>
                      <a:off x="3363120" y="6042960"/>
                      <a:ext cx="108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" h="27">
                          <a:moveTo>
                            <a:pt x="45" y="0"/>
                          </a:moveTo>
                          <a:lnTo>
                            <a:pt x="47" y="23"/>
                          </a:lnTo>
                          <a:lnTo>
                            <a:pt x="2" y="27"/>
                          </a:lnTo>
                          <a:lnTo>
                            <a:pt x="0" y="5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48" name=""/>
                    <p:cNvSpPr/>
                    <p:nvPr/>
                  </p:nvSpPr>
                  <p:spPr>
                    <a:xfrm>
                      <a:off x="3363840" y="6042960"/>
                      <a:ext cx="9000" cy="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1" h="231">
                          <a:moveTo>
                            <a:pt x="0" y="0"/>
                          </a:moveTo>
                          <a:lnTo>
                            <a:pt x="4" y="26"/>
                          </a:lnTo>
                          <a:lnTo>
                            <a:pt x="10" y="52"/>
                          </a:lnTo>
                          <a:lnTo>
                            <a:pt x="18" y="77"/>
                          </a:lnTo>
                          <a:lnTo>
                            <a:pt x="29" y="102"/>
                          </a:lnTo>
                          <a:lnTo>
                            <a:pt x="42" y="125"/>
                          </a:lnTo>
                          <a:lnTo>
                            <a:pt x="58" y="147"/>
                          </a:lnTo>
                          <a:lnTo>
                            <a:pt x="76" y="167"/>
                          </a:lnTo>
                          <a:lnTo>
                            <a:pt x="96" y="185"/>
                          </a:lnTo>
                          <a:lnTo>
                            <a:pt x="118" y="199"/>
                          </a:lnTo>
                          <a:lnTo>
                            <a:pt x="142" y="212"/>
                          </a:lnTo>
                          <a:lnTo>
                            <a:pt x="169" y="221"/>
                          </a:lnTo>
                          <a:lnTo>
                            <a:pt x="197" y="229"/>
                          </a:lnTo>
                          <a:lnTo>
                            <a:pt x="227" y="231"/>
                          </a:lnTo>
                          <a:lnTo>
                            <a:pt x="260" y="230"/>
                          </a:lnTo>
                          <a:lnTo>
                            <a:pt x="295" y="225"/>
                          </a:lnTo>
                          <a:lnTo>
                            <a:pt x="331" y="216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9960" bIns="-399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49" name=""/>
                    <p:cNvSpPr/>
                    <p:nvPr/>
                  </p:nvSpPr>
                  <p:spPr>
                    <a:xfrm>
                      <a:off x="3363120" y="6042600"/>
                      <a:ext cx="108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" h="27">
                          <a:moveTo>
                            <a:pt x="2" y="27"/>
                          </a:moveTo>
                          <a:lnTo>
                            <a:pt x="0" y="5"/>
                          </a:lnTo>
                          <a:lnTo>
                            <a:pt x="44" y="0"/>
                          </a:lnTo>
                          <a:lnTo>
                            <a:pt x="47" y="22"/>
                          </a:lnTo>
                          <a:lnTo>
                            <a:pt x="2" y="2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50" name=""/>
                    <p:cNvSpPr/>
                    <p:nvPr/>
                  </p:nvSpPr>
                  <p:spPr>
                    <a:xfrm>
                      <a:off x="3372120" y="6048720"/>
                      <a:ext cx="108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" h="48">
                          <a:moveTo>
                            <a:pt x="0" y="6"/>
                          </a:moveTo>
                          <a:lnTo>
                            <a:pt x="21" y="0"/>
                          </a:lnTo>
                          <a:lnTo>
                            <a:pt x="34" y="42"/>
                          </a:lnTo>
                          <a:lnTo>
                            <a:pt x="13" y="48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51" name=""/>
                    <p:cNvSpPr/>
                    <p:nvPr/>
                  </p:nvSpPr>
                  <p:spPr>
                    <a:xfrm>
                      <a:off x="3493080" y="5884200"/>
                      <a:ext cx="10800" cy="22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2" h="779">
                          <a:moveTo>
                            <a:pt x="273" y="389"/>
                          </a:moveTo>
                          <a:lnTo>
                            <a:pt x="273" y="367"/>
                          </a:lnTo>
                          <a:lnTo>
                            <a:pt x="273" y="328"/>
                          </a:lnTo>
                          <a:lnTo>
                            <a:pt x="270" y="291"/>
                          </a:lnTo>
                          <a:lnTo>
                            <a:pt x="265" y="255"/>
                          </a:lnTo>
                          <a:lnTo>
                            <a:pt x="257" y="221"/>
                          </a:lnTo>
                          <a:lnTo>
                            <a:pt x="247" y="188"/>
                          </a:lnTo>
                          <a:lnTo>
                            <a:pt x="234" y="158"/>
                          </a:lnTo>
                          <a:lnTo>
                            <a:pt x="220" y="129"/>
                          </a:lnTo>
                          <a:lnTo>
                            <a:pt x="205" y="103"/>
                          </a:lnTo>
                          <a:lnTo>
                            <a:pt x="189" y="80"/>
                          </a:lnTo>
                          <a:lnTo>
                            <a:pt x="172" y="59"/>
                          </a:lnTo>
                          <a:lnTo>
                            <a:pt x="154" y="41"/>
                          </a:lnTo>
                          <a:lnTo>
                            <a:pt x="136" y="25"/>
                          </a:lnTo>
                          <a:lnTo>
                            <a:pt x="120" y="14"/>
                          </a:lnTo>
                          <a:lnTo>
                            <a:pt x="102" y="5"/>
                          </a:lnTo>
                          <a:lnTo>
                            <a:pt x="86" y="0"/>
                          </a:lnTo>
                          <a:lnTo>
                            <a:pt x="71" y="0"/>
                          </a:lnTo>
                          <a:lnTo>
                            <a:pt x="48" y="4"/>
                          </a:lnTo>
                          <a:lnTo>
                            <a:pt x="30" y="14"/>
                          </a:lnTo>
                          <a:lnTo>
                            <a:pt x="17" y="27"/>
                          </a:lnTo>
                          <a:lnTo>
                            <a:pt x="7" y="45"/>
                          </a:lnTo>
                          <a:lnTo>
                            <a:pt x="2" y="66"/>
                          </a:lnTo>
                          <a:lnTo>
                            <a:pt x="0" y="90"/>
                          </a:lnTo>
                          <a:lnTo>
                            <a:pt x="2" y="117"/>
                          </a:lnTo>
                          <a:lnTo>
                            <a:pt x="7" y="146"/>
                          </a:lnTo>
                          <a:lnTo>
                            <a:pt x="17" y="175"/>
                          </a:lnTo>
                          <a:lnTo>
                            <a:pt x="28" y="206"/>
                          </a:lnTo>
                          <a:lnTo>
                            <a:pt x="43" y="237"/>
                          </a:lnTo>
                          <a:lnTo>
                            <a:pt x="61" y="269"/>
                          </a:lnTo>
                          <a:lnTo>
                            <a:pt x="82" y="299"/>
                          </a:lnTo>
                          <a:lnTo>
                            <a:pt x="105" y="329"/>
                          </a:lnTo>
                          <a:lnTo>
                            <a:pt x="130" y="357"/>
                          </a:lnTo>
                          <a:lnTo>
                            <a:pt x="158" y="383"/>
                          </a:lnTo>
                          <a:lnTo>
                            <a:pt x="158" y="417"/>
                          </a:lnTo>
                          <a:lnTo>
                            <a:pt x="161" y="452"/>
                          </a:lnTo>
                          <a:lnTo>
                            <a:pt x="165" y="486"/>
                          </a:lnTo>
                          <a:lnTo>
                            <a:pt x="172" y="522"/>
                          </a:lnTo>
                          <a:lnTo>
                            <a:pt x="181" y="556"/>
                          </a:lnTo>
                          <a:lnTo>
                            <a:pt x="191" y="588"/>
                          </a:lnTo>
                          <a:lnTo>
                            <a:pt x="204" y="620"/>
                          </a:lnTo>
                          <a:lnTo>
                            <a:pt x="217" y="650"/>
                          </a:lnTo>
                          <a:lnTo>
                            <a:pt x="233" y="678"/>
                          </a:lnTo>
                          <a:lnTo>
                            <a:pt x="249" y="703"/>
                          </a:lnTo>
                          <a:lnTo>
                            <a:pt x="267" y="725"/>
                          </a:lnTo>
                          <a:lnTo>
                            <a:pt x="285" y="744"/>
                          </a:lnTo>
                          <a:lnTo>
                            <a:pt x="303" y="759"/>
                          </a:lnTo>
                          <a:lnTo>
                            <a:pt x="323" y="770"/>
                          </a:lnTo>
                          <a:lnTo>
                            <a:pt x="343" y="776"/>
                          </a:lnTo>
                          <a:lnTo>
                            <a:pt x="364" y="779"/>
                          </a:lnTo>
                          <a:lnTo>
                            <a:pt x="386" y="773"/>
                          </a:lnTo>
                          <a:lnTo>
                            <a:pt x="404" y="764"/>
                          </a:lnTo>
                          <a:lnTo>
                            <a:pt x="418" y="748"/>
                          </a:lnTo>
                          <a:lnTo>
                            <a:pt x="426" y="728"/>
                          </a:lnTo>
                          <a:lnTo>
                            <a:pt x="431" y="705"/>
                          </a:lnTo>
                          <a:lnTo>
                            <a:pt x="432" y="679"/>
                          </a:lnTo>
                          <a:lnTo>
                            <a:pt x="428" y="649"/>
                          </a:lnTo>
                          <a:lnTo>
                            <a:pt x="422" y="618"/>
                          </a:lnTo>
                          <a:lnTo>
                            <a:pt x="412" y="586"/>
                          </a:lnTo>
                          <a:lnTo>
                            <a:pt x="399" y="554"/>
                          </a:lnTo>
                          <a:lnTo>
                            <a:pt x="383" y="521"/>
                          </a:lnTo>
                          <a:lnTo>
                            <a:pt x="365" y="491"/>
                          </a:lnTo>
                          <a:lnTo>
                            <a:pt x="345" y="461"/>
                          </a:lnTo>
                          <a:lnTo>
                            <a:pt x="322" y="433"/>
                          </a:lnTo>
                          <a:lnTo>
                            <a:pt x="298" y="409"/>
                          </a:lnTo>
                          <a:lnTo>
                            <a:pt x="273" y="38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120" bIns="-24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52" name=""/>
                    <p:cNvSpPr/>
                    <p:nvPr/>
                  </p:nvSpPr>
                  <p:spPr>
                    <a:xfrm>
                      <a:off x="3493080" y="5884920"/>
                      <a:ext cx="11520" cy="22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8" h="784">
                          <a:moveTo>
                            <a:pt x="288" y="740"/>
                          </a:moveTo>
                          <a:lnTo>
                            <a:pt x="300" y="717"/>
                          </a:lnTo>
                          <a:lnTo>
                            <a:pt x="308" y="694"/>
                          </a:lnTo>
                          <a:lnTo>
                            <a:pt x="314" y="670"/>
                          </a:lnTo>
                          <a:lnTo>
                            <a:pt x="317" y="647"/>
                          </a:lnTo>
                          <a:lnTo>
                            <a:pt x="317" y="624"/>
                          </a:lnTo>
                          <a:lnTo>
                            <a:pt x="314" y="601"/>
                          </a:lnTo>
                          <a:lnTo>
                            <a:pt x="310" y="579"/>
                          </a:lnTo>
                          <a:lnTo>
                            <a:pt x="302" y="559"/>
                          </a:lnTo>
                          <a:lnTo>
                            <a:pt x="292" y="539"/>
                          </a:lnTo>
                          <a:lnTo>
                            <a:pt x="280" y="521"/>
                          </a:lnTo>
                          <a:lnTo>
                            <a:pt x="265" y="504"/>
                          </a:lnTo>
                          <a:lnTo>
                            <a:pt x="248" y="491"/>
                          </a:lnTo>
                          <a:lnTo>
                            <a:pt x="230" y="478"/>
                          </a:lnTo>
                          <a:lnTo>
                            <a:pt x="209" y="470"/>
                          </a:lnTo>
                          <a:lnTo>
                            <a:pt x="187" y="463"/>
                          </a:lnTo>
                          <a:lnTo>
                            <a:pt x="164" y="460"/>
                          </a:lnTo>
                          <a:lnTo>
                            <a:pt x="161" y="453"/>
                          </a:lnTo>
                          <a:lnTo>
                            <a:pt x="159" y="447"/>
                          </a:lnTo>
                          <a:lnTo>
                            <a:pt x="157" y="440"/>
                          </a:lnTo>
                          <a:lnTo>
                            <a:pt x="156" y="435"/>
                          </a:lnTo>
                          <a:lnTo>
                            <a:pt x="155" y="429"/>
                          </a:lnTo>
                          <a:lnTo>
                            <a:pt x="153" y="424"/>
                          </a:lnTo>
                          <a:lnTo>
                            <a:pt x="152" y="419"/>
                          </a:lnTo>
                          <a:lnTo>
                            <a:pt x="152" y="414"/>
                          </a:lnTo>
                          <a:lnTo>
                            <a:pt x="152" y="410"/>
                          </a:lnTo>
                          <a:lnTo>
                            <a:pt x="152" y="407"/>
                          </a:lnTo>
                          <a:lnTo>
                            <a:pt x="152" y="404"/>
                          </a:lnTo>
                          <a:lnTo>
                            <a:pt x="152" y="400"/>
                          </a:lnTo>
                          <a:lnTo>
                            <a:pt x="152" y="398"/>
                          </a:lnTo>
                          <a:lnTo>
                            <a:pt x="152" y="397"/>
                          </a:lnTo>
                          <a:lnTo>
                            <a:pt x="152" y="396"/>
                          </a:lnTo>
                          <a:lnTo>
                            <a:pt x="153" y="396"/>
                          </a:lnTo>
                          <a:lnTo>
                            <a:pt x="167" y="374"/>
                          </a:lnTo>
                          <a:lnTo>
                            <a:pt x="177" y="351"/>
                          </a:lnTo>
                          <a:lnTo>
                            <a:pt x="183" y="326"/>
                          </a:lnTo>
                          <a:lnTo>
                            <a:pt x="185" y="301"/>
                          </a:lnTo>
                          <a:lnTo>
                            <a:pt x="184" y="274"/>
                          </a:lnTo>
                          <a:lnTo>
                            <a:pt x="180" y="248"/>
                          </a:lnTo>
                          <a:lnTo>
                            <a:pt x="172" y="222"/>
                          </a:lnTo>
                          <a:lnTo>
                            <a:pt x="163" y="198"/>
                          </a:lnTo>
                          <a:lnTo>
                            <a:pt x="150" y="176"/>
                          </a:lnTo>
                          <a:lnTo>
                            <a:pt x="136" y="155"/>
                          </a:lnTo>
                          <a:lnTo>
                            <a:pt x="119" y="137"/>
                          </a:lnTo>
                          <a:lnTo>
                            <a:pt x="101" y="122"/>
                          </a:lnTo>
                          <a:lnTo>
                            <a:pt x="81" y="111"/>
                          </a:lnTo>
                          <a:lnTo>
                            <a:pt x="61" y="104"/>
                          </a:lnTo>
                          <a:lnTo>
                            <a:pt x="39" y="102"/>
                          </a:lnTo>
                          <a:lnTo>
                            <a:pt x="17" y="106"/>
                          </a:lnTo>
                          <a:lnTo>
                            <a:pt x="0" y="90"/>
                          </a:lnTo>
                          <a:lnTo>
                            <a:pt x="1" y="57"/>
                          </a:lnTo>
                          <a:lnTo>
                            <a:pt x="8" y="32"/>
                          </a:lnTo>
                          <a:lnTo>
                            <a:pt x="21" y="14"/>
                          </a:lnTo>
                          <a:lnTo>
                            <a:pt x="38" y="3"/>
                          </a:lnTo>
                          <a:lnTo>
                            <a:pt x="58" y="0"/>
                          </a:lnTo>
                          <a:lnTo>
                            <a:pt x="81" y="4"/>
                          </a:lnTo>
                          <a:lnTo>
                            <a:pt x="105" y="14"/>
                          </a:lnTo>
                          <a:lnTo>
                            <a:pt x="130" y="32"/>
                          </a:lnTo>
                          <a:lnTo>
                            <a:pt x="156" y="55"/>
                          </a:lnTo>
                          <a:lnTo>
                            <a:pt x="180" y="84"/>
                          </a:lnTo>
                          <a:lnTo>
                            <a:pt x="202" y="119"/>
                          </a:lnTo>
                          <a:lnTo>
                            <a:pt x="221" y="160"/>
                          </a:lnTo>
                          <a:lnTo>
                            <a:pt x="236" y="207"/>
                          </a:lnTo>
                          <a:lnTo>
                            <a:pt x="248" y="259"/>
                          </a:lnTo>
                          <a:lnTo>
                            <a:pt x="254" y="315"/>
                          </a:lnTo>
                          <a:lnTo>
                            <a:pt x="254" y="377"/>
                          </a:lnTo>
                          <a:lnTo>
                            <a:pt x="300" y="411"/>
                          </a:lnTo>
                          <a:lnTo>
                            <a:pt x="337" y="448"/>
                          </a:lnTo>
                          <a:lnTo>
                            <a:pt x="369" y="488"/>
                          </a:lnTo>
                          <a:lnTo>
                            <a:pt x="392" y="529"/>
                          </a:lnTo>
                          <a:lnTo>
                            <a:pt x="410" y="571"/>
                          </a:lnTo>
                          <a:lnTo>
                            <a:pt x="421" y="612"/>
                          </a:lnTo>
                          <a:lnTo>
                            <a:pt x="427" y="651"/>
                          </a:lnTo>
                          <a:lnTo>
                            <a:pt x="428" y="686"/>
                          </a:lnTo>
                          <a:lnTo>
                            <a:pt x="423" y="718"/>
                          </a:lnTo>
                          <a:lnTo>
                            <a:pt x="414" y="745"/>
                          </a:lnTo>
                          <a:lnTo>
                            <a:pt x="401" y="766"/>
                          </a:lnTo>
                          <a:lnTo>
                            <a:pt x="385" y="779"/>
                          </a:lnTo>
                          <a:lnTo>
                            <a:pt x="364" y="784"/>
                          </a:lnTo>
                          <a:lnTo>
                            <a:pt x="340" y="780"/>
                          </a:lnTo>
                          <a:lnTo>
                            <a:pt x="315" y="765"/>
                          </a:lnTo>
                          <a:lnTo>
                            <a:pt x="288" y="74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120" bIns="-24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53" name=""/>
                    <p:cNvSpPr/>
                    <p:nvPr/>
                  </p:nvSpPr>
                  <p:spPr>
                    <a:xfrm>
                      <a:off x="3494160" y="5920200"/>
                      <a:ext cx="8280" cy="11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08" h="425">
                          <a:moveTo>
                            <a:pt x="0" y="424"/>
                          </a:moveTo>
                          <a:lnTo>
                            <a:pt x="39" y="425"/>
                          </a:lnTo>
                          <a:lnTo>
                            <a:pt x="77" y="421"/>
                          </a:lnTo>
                          <a:lnTo>
                            <a:pt x="112" y="413"/>
                          </a:lnTo>
                          <a:lnTo>
                            <a:pt x="146" y="402"/>
                          </a:lnTo>
                          <a:lnTo>
                            <a:pt x="178" y="386"/>
                          </a:lnTo>
                          <a:lnTo>
                            <a:pt x="206" y="367"/>
                          </a:lnTo>
                          <a:lnTo>
                            <a:pt x="231" y="344"/>
                          </a:lnTo>
                          <a:lnTo>
                            <a:pt x="254" y="318"/>
                          </a:lnTo>
                          <a:lnTo>
                            <a:pt x="273" y="288"/>
                          </a:lnTo>
                          <a:lnTo>
                            <a:pt x="288" y="255"/>
                          </a:lnTo>
                          <a:lnTo>
                            <a:pt x="299" y="219"/>
                          </a:lnTo>
                          <a:lnTo>
                            <a:pt x="306" y="180"/>
                          </a:lnTo>
                          <a:lnTo>
                            <a:pt x="308" y="139"/>
                          </a:lnTo>
                          <a:lnTo>
                            <a:pt x="305" y="95"/>
                          </a:lnTo>
                          <a:lnTo>
                            <a:pt x="297" y="49"/>
                          </a:lnTo>
                          <a:lnTo>
                            <a:pt x="284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4920" bIns="-34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54" name=""/>
                    <p:cNvSpPr/>
                    <p:nvPr/>
                  </p:nvSpPr>
                  <p:spPr>
                    <a:xfrm>
                      <a:off x="3493080" y="5931360"/>
                      <a:ext cx="72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" h="70">
                          <a:moveTo>
                            <a:pt x="35" y="70"/>
                          </a:moveTo>
                          <a:lnTo>
                            <a:pt x="0" y="67"/>
                          </a:lnTo>
                          <a:lnTo>
                            <a:pt x="7" y="0"/>
                          </a:lnTo>
                          <a:lnTo>
                            <a:pt x="39" y="3"/>
                          </a:lnTo>
                          <a:lnTo>
                            <a:pt x="35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55" name=""/>
                    <p:cNvSpPr/>
                    <p:nvPr/>
                  </p:nvSpPr>
                  <p:spPr>
                    <a:xfrm>
                      <a:off x="3500640" y="5918760"/>
                      <a:ext cx="216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4" h="54">
                          <a:moveTo>
                            <a:pt x="11" y="54"/>
                          </a:moveTo>
                          <a:lnTo>
                            <a:pt x="0" y="22"/>
                          </a:lnTo>
                          <a:lnTo>
                            <a:pt x="64" y="0"/>
                          </a:lnTo>
                          <a:lnTo>
                            <a:pt x="74" y="33"/>
                          </a:lnTo>
                          <a:lnTo>
                            <a:pt x="11" y="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56" name=""/>
                    <p:cNvSpPr/>
                    <p:nvPr/>
                  </p:nvSpPr>
                  <p:spPr>
                    <a:xfrm flipH="1" flipV="1">
                      <a:off x="3490560" y="5890320"/>
                      <a:ext cx="10800" cy="2952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7280" bIns="-172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57" name=""/>
                    <p:cNvSpPr/>
                    <p:nvPr/>
                  </p:nvSpPr>
                  <p:spPr>
                    <a:xfrm>
                      <a:off x="3489840" y="5880960"/>
                      <a:ext cx="3960" cy="9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1" h="328">
                          <a:moveTo>
                            <a:pt x="27" y="328"/>
                          </a:moveTo>
                          <a:lnTo>
                            <a:pt x="19" y="305"/>
                          </a:lnTo>
                          <a:lnTo>
                            <a:pt x="12" y="282"/>
                          </a:lnTo>
                          <a:lnTo>
                            <a:pt x="6" y="257"/>
                          </a:lnTo>
                          <a:lnTo>
                            <a:pt x="2" y="232"/>
                          </a:lnTo>
                          <a:lnTo>
                            <a:pt x="0" y="206"/>
                          </a:lnTo>
                          <a:lnTo>
                            <a:pt x="0" y="180"/>
                          </a:lnTo>
                          <a:lnTo>
                            <a:pt x="2" y="155"/>
                          </a:lnTo>
                          <a:lnTo>
                            <a:pt x="7" y="130"/>
                          </a:lnTo>
                          <a:lnTo>
                            <a:pt x="14" y="106"/>
                          </a:lnTo>
                          <a:lnTo>
                            <a:pt x="24" y="83"/>
                          </a:lnTo>
                          <a:lnTo>
                            <a:pt x="37" y="63"/>
                          </a:lnTo>
                          <a:lnTo>
                            <a:pt x="53" y="44"/>
                          </a:lnTo>
                          <a:lnTo>
                            <a:pt x="72" y="29"/>
                          </a:lnTo>
                          <a:lnTo>
                            <a:pt x="95" y="16"/>
                          </a:lnTo>
                          <a:lnTo>
                            <a:pt x="121" y="6"/>
                          </a:lnTo>
                          <a:lnTo>
                            <a:pt x="151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7440" bIns="-37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58" name=""/>
                    <p:cNvSpPr/>
                    <p:nvPr/>
                  </p:nvSpPr>
                  <p:spPr>
                    <a:xfrm>
                      <a:off x="3489840" y="5889600"/>
                      <a:ext cx="216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5" h="56">
                          <a:moveTo>
                            <a:pt x="61" y="0"/>
                          </a:moveTo>
                          <a:lnTo>
                            <a:pt x="75" y="30"/>
                          </a:lnTo>
                          <a:lnTo>
                            <a:pt x="13" y="56"/>
                          </a:lnTo>
                          <a:lnTo>
                            <a:pt x="0" y="25"/>
                          </a:lnTo>
                          <a:lnTo>
                            <a:pt x="6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59" name=""/>
                    <p:cNvSpPr/>
                    <p:nvPr/>
                  </p:nvSpPr>
                  <p:spPr>
                    <a:xfrm>
                      <a:off x="3493440" y="587988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" h="71">
                          <a:moveTo>
                            <a:pt x="0" y="4"/>
                          </a:moveTo>
                          <a:lnTo>
                            <a:pt x="33" y="0"/>
                          </a:lnTo>
                          <a:lnTo>
                            <a:pt x="42" y="66"/>
                          </a:lnTo>
                          <a:lnTo>
                            <a:pt x="9" y="71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60" name=""/>
                    <p:cNvSpPr/>
                    <p:nvPr/>
                  </p:nvSpPr>
                  <p:spPr>
                    <a:xfrm flipH="1" flipV="1">
                      <a:off x="3485520" y="5898240"/>
                      <a:ext cx="5760" cy="1692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9880" bIns="-29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61" name=""/>
                    <p:cNvSpPr/>
                    <p:nvPr/>
                  </p:nvSpPr>
                  <p:spPr>
                    <a:xfrm>
                      <a:off x="3484080" y="5884200"/>
                      <a:ext cx="1800" cy="14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4" h="482">
                          <a:moveTo>
                            <a:pt x="66" y="482"/>
                          </a:moveTo>
                          <a:lnTo>
                            <a:pt x="64" y="477"/>
                          </a:lnTo>
                          <a:lnTo>
                            <a:pt x="59" y="464"/>
                          </a:lnTo>
                          <a:lnTo>
                            <a:pt x="52" y="445"/>
                          </a:lnTo>
                          <a:lnTo>
                            <a:pt x="43" y="419"/>
                          </a:lnTo>
                          <a:lnTo>
                            <a:pt x="34" y="388"/>
                          </a:lnTo>
                          <a:lnTo>
                            <a:pt x="24" y="354"/>
                          </a:lnTo>
                          <a:lnTo>
                            <a:pt x="15" y="316"/>
                          </a:lnTo>
                          <a:lnTo>
                            <a:pt x="8" y="275"/>
                          </a:lnTo>
                          <a:lnTo>
                            <a:pt x="2" y="234"/>
                          </a:lnTo>
                          <a:lnTo>
                            <a:pt x="0" y="193"/>
                          </a:lnTo>
                          <a:lnTo>
                            <a:pt x="2" y="152"/>
                          </a:lnTo>
                          <a:lnTo>
                            <a:pt x="9" y="114"/>
                          </a:lnTo>
                          <a:lnTo>
                            <a:pt x="20" y="79"/>
                          </a:lnTo>
                          <a:lnTo>
                            <a:pt x="37" y="47"/>
                          </a:lnTo>
                          <a:lnTo>
                            <a:pt x="61" y="20"/>
                          </a:lnTo>
                          <a:lnTo>
                            <a:pt x="94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2760" bIns="-32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62" name=""/>
                    <p:cNvSpPr/>
                    <p:nvPr/>
                  </p:nvSpPr>
                  <p:spPr>
                    <a:xfrm>
                      <a:off x="3485160" y="5898600"/>
                      <a:ext cx="144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5" h="57">
                          <a:moveTo>
                            <a:pt x="61" y="0"/>
                          </a:moveTo>
                          <a:lnTo>
                            <a:pt x="75" y="31"/>
                          </a:lnTo>
                          <a:lnTo>
                            <a:pt x="13" y="57"/>
                          </a:lnTo>
                          <a:lnTo>
                            <a:pt x="0" y="26"/>
                          </a:lnTo>
                          <a:lnTo>
                            <a:pt x="6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63" name=""/>
                    <p:cNvSpPr/>
                    <p:nvPr/>
                  </p:nvSpPr>
                  <p:spPr>
                    <a:xfrm>
                      <a:off x="3486240" y="5883120"/>
                      <a:ext cx="144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0" h="75">
                          <a:moveTo>
                            <a:pt x="0" y="14"/>
                          </a:moveTo>
                          <a:lnTo>
                            <a:pt x="29" y="0"/>
                          </a:lnTo>
                          <a:lnTo>
                            <a:pt x="60" y="59"/>
                          </a:lnTo>
                          <a:lnTo>
                            <a:pt x="29" y="75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64" name=""/>
                    <p:cNvSpPr/>
                    <p:nvPr/>
                  </p:nvSpPr>
                  <p:spPr>
                    <a:xfrm>
                      <a:off x="3364200" y="5915880"/>
                      <a:ext cx="133560" cy="109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36" h="3771">
                          <a:moveTo>
                            <a:pt x="24" y="3478"/>
                          </a:moveTo>
                          <a:lnTo>
                            <a:pt x="36" y="3458"/>
                          </a:lnTo>
                          <a:lnTo>
                            <a:pt x="69" y="3402"/>
                          </a:lnTo>
                          <a:lnTo>
                            <a:pt x="123" y="3315"/>
                          </a:lnTo>
                          <a:lnTo>
                            <a:pt x="193" y="3200"/>
                          </a:lnTo>
                          <a:lnTo>
                            <a:pt x="276" y="3065"/>
                          </a:lnTo>
                          <a:lnTo>
                            <a:pt x="371" y="2911"/>
                          </a:lnTo>
                          <a:lnTo>
                            <a:pt x="473" y="2745"/>
                          </a:lnTo>
                          <a:lnTo>
                            <a:pt x="580" y="2572"/>
                          </a:lnTo>
                          <a:lnTo>
                            <a:pt x="689" y="2395"/>
                          </a:lnTo>
                          <a:lnTo>
                            <a:pt x="798" y="2220"/>
                          </a:lnTo>
                          <a:lnTo>
                            <a:pt x="903" y="2051"/>
                          </a:lnTo>
                          <a:lnTo>
                            <a:pt x="1000" y="1892"/>
                          </a:lnTo>
                          <a:lnTo>
                            <a:pt x="1090" y="1749"/>
                          </a:lnTo>
                          <a:lnTo>
                            <a:pt x="1166" y="1627"/>
                          </a:lnTo>
                          <a:lnTo>
                            <a:pt x="1228" y="1529"/>
                          </a:lnTo>
                          <a:lnTo>
                            <a:pt x="1274" y="1462"/>
                          </a:lnTo>
                          <a:lnTo>
                            <a:pt x="1335" y="1379"/>
                          </a:lnTo>
                          <a:lnTo>
                            <a:pt x="1395" y="1302"/>
                          </a:lnTo>
                          <a:lnTo>
                            <a:pt x="1456" y="1231"/>
                          </a:lnTo>
                          <a:lnTo>
                            <a:pt x="1516" y="1165"/>
                          </a:lnTo>
                          <a:lnTo>
                            <a:pt x="1577" y="1104"/>
                          </a:lnTo>
                          <a:lnTo>
                            <a:pt x="1637" y="1046"/>
                          </a:lnTo>
                          <a:lnTo>
                            <a:pt x="1698" y="994"/>
                          </a:lnTo>
                          <a:lnTo>
                            <a:pt x="1761" y="944"/>
                          </a:lnTo>
                          <a:lnTo>
                            <a:pt x="1824" y="898"/>
                          </a:lnTo>
                          <a:lnTo>
                            <a:pt x="1889" y="854"/>
                          </a:lnTo>
                          <a:lnTo>
                            <a:pt x="1955" y="813"/>
                          </a:lnTo>
                          <a:lnTo>
                            <a:pt x="2024" y="774"/>
                          </a:lnTo>
                          <a:lnTo>
                            <a:pt x="2095" y="737"/>
                          </a:lnTo>
                          <a:lnTo>
                            <a:pt x="2169" y="701"/>
                          </a:lnTo>
                          <a:lnTo>
                            <a:pt x="2245" y="667"/>
                          </a:lnTo>
                          <a:lnTo>
                            <a:pt x="2325" y="633"/>
                          </a:lnTo>
                          <a:lnTo>
                            <a:pt x="2430" y="590"/>
                          </a:lnTo>
                          <a:lnTo>
                            <a:pt x="2548" y="547"/>
                          </a:lnTo>
                          <a:lnTo>
                            <a:pt x="2677" y="503"/>
                          </a:lnTo>
                          <a:lnTo>
                            <a:pt x="2815" y="459"/>
                          </a:lnTo>
                          <a:lnTo>
                            <a:pt x="2961" y="415"/>
                          </a:lnTo>
                          <a:lnTo>
                            <a:pt x="3114" y="372"/>
                          </a:lnTo>
                          <a:lnTo>
                            <a:pt x="3274" y="328"/>
                          </a:lnTo>
                          <a:lnTo>
                            <a:pt x="3439" y="285"/>
                          </a:lnTo>
                          <a:lnTo>
                            <a:pt x="3608" y="244"/>
                          </a:lnTo>
                          <a:lnTo>
                            <a:pt x="3780" y="204"/>
                          </a:lnTo>
                          <a:lnTo>
                            <a:pt x="3954" y="166"/>
                          </a:lnTo>
                          <a:lnTo>
                            <a:pt x="4128" y="128"/>
                          </a:lnTo>
                          <a:lnTo>
                            <a:pt x="4303" y="93"/>
                          </a:lnTo>
                          <a:lnTo>
                            <a:pt x="4475" y="59"/>
                          </a:lnTo>
                          <a:lnTo>
                            <a:pt x="4646" y="29"/>
                          </a:lnTo>
                          <a:lnTo>
                            <a:pt x="4813" y="2"/>
                          </a:lnTo>
                          <a:lnTo>
                            <a:pt x="4856" y="0"/>
                          </a:lnTo>
                          <a:lnTo>
                            <a:pt x="4895" y="5"/>
                          </a:lnTo>
                          <a:lnTo>
                            <a:pt x="4931" y="18"/>
                          </a:lnTo>
                          <a:lnTo>
                            <a:pt x="4962" y="37"/>
                          </a:lnTo>
                          <a:lnTo>
                            <a:pt x="4988" y="62"/>
                          </a:lnTo>
                          <a:lnTo>
                            <a:pt x="5008" y="90"/>
                          </a:lnTo>
                          <a:lnTo>
                            <a:pt x="5024" y="120"/>
                          </a:lnTo>
                          <a:lnTo>
                            <a:pt x="5033" y="154"/>
                          </a:lnTo>
                          <a:lnTo>
                            <a:pt x="5036" y="188"/>
                          </a:lnTo>
                          <a:lnTo>
                            <a:pt x="5033" y="221"/>
                          </a:lnTo>
                          <a:lnTo>
                            <a:pt x="5024" y="254"/>
                          </a:lnTo>
                          <a:lnTo>
                            <a:pt x="5006" y="284"/>
                          </a:lnTo>
                          <a:lnTo>
                            <a:pt x="4980" y="312"/>
                          </a:lnTo>
                          <a:lnTo>
                            <a:pt x="4948" y="335"/>
                          </a:lnTo>
                          <a:lnTo>
                            <a:pt x="4907" y="353"/>
                          </a:lnTo>
                          <a:lnTo>
                            <a:pt x="4858" y="365"/>
                          </a:lnTo>
                          <a:lnTo>
                            <a:pt x="4720" y="393"/>
                          </a:lnTo>
                          <a:lnTo>
                            <a:pt x="4580" y="421"/>
                          </a:lnTo>
                          <a:lnTo>
                            <a:pt x="4438" y="449"/>
                          </a:lnTo>
                          <a:lnTo>
                            <a:pt x="4294" y="480"/>
                          </a:lnTo>
                          <a:lnTo>
                            <a:pt x="4149" y="511"/>
                          </a:lnTo>
                          <a:lnTo>
                            <a:pt x="4003" y="543"/>
                          </a:lnTo>
                          <a:lnTo>
                            <a:pt x="3856" y="576"/>
                          </a:lnTo>
                          <a:lnTo>
                            <a:pt x="3709" y="612"/>
                          </a:lnTo>
                          <a:lnTo>
                            <a:pt x="3562" y="649"/>
                          </a:lnTo>
                          <a:lnTo>
                            <a:pt x="3415" y="687"/>
                          </a:lnTo>
                          <a:lnTo>
                            <a:pt x="3270" y="728"/>
                          </a:lnTo>
                          <a:lnTo>
                            <a:pt x="3126" y="770"/>
                          </a:lnTo>
                          <a:lnTo>
                            <a:pt x="2984" y="815"/>
                          </a:lnTo>
                          <a:lnTo>
                            <a:pt x="2844" y="862"/>
                          </a:lnTo>
                          <a:lnTo>
                            <a:pt x="2708" y="912"/>
                          </a:lnTo>
                          <a:lnTo>
                            <a:pt x="2574" y="964"/>
                          </a:lnTo>
                          <a:lnTo>
                            <a:pt x="2507" y="989"/>
                          </a:lnTo>
                          <a:lnTo>
                            <a:pt x="2440" y="1019"/>
                          </a:lnTo>
                          <a:lnTo>
                            <a:pt x="2372" y="1052"/>
                          </a:lnTo>
                          <a:lnTo>
                            <a:pt x="2303" y="1090"/>
                          </a:lnTo>
                          <a:lnTo>
                            <a:pt x="2235" y="1131"/>
                          </a:lnTo>
                          <a:lnTo>
                            <a:pt x="2166" y="1176"/>
                          </a:lnTo>
                          <a:lnTo>
                            <a:pt x="2096" y="1226"/>
                          </a:lnTo>
                          <a:lnTo>
                            <a:pt x="2028" y="1279"/>
                          </a:lnTo>
                          <a:lnTo>
                            <a:pt x="1961" y="1336"/>
                          </a:lnTo>
                          <a:lnTo>
                            <a:pt x="1893" y="1398"/>
                          </a:lnTo>
                          <a:lnTo>
                            <a:pt x="1827" y="1463"/>
                          </a:lnTo>
                          <a:lnTo>
                            <a:pt x="1763" y="1533"/>
                          </a:lnTo>
                          <a:lnTo>
                            <a:pt x="1700" y="1606"/>
                          </a:lnTo>
                          <a:lnTo>
                            <a:pt x="1638" y="1683"/>
                          </a:lnTo>
                          <a:lnTo>
                            <a:pt x="1579" y="1765"/>
                          </a:lnTo>
                          <a:lnTo>
                            <a:pt x="1523" y="1851"/>
                          </a:lnTo>
                          <a:lnTo>
                            <a:pt x="354" y="3741"/>
                          </a:lnTo>
                          <a:lnTo>
                            <a:pt x="328" y="3758"/>
                          </a:lnTo>
                          <a:lnTo>
                            <a:pt x="299" y="3768"/>
                          </a:lnTo>
                          <a:lnTo>
                            <a:pt x="267" y="3771"/>
                          </a:lnTo>
                          <a:lnTo>
                            <a:pt x="233" y="3768"/>
                          </a:lnTo>
                          <a:lnTo>
                            <a:pt x="199" y="3758"/>
                          </a:lnTo>
                          <a:lnTo>
                            <a:pt x="164" y="3743"/>
                          </a:lnTo>
                          <a:lnTo>
                            <a:pt x="130" y="3726"/>
                          </a:lnTo>
                          <a:lnTo>
                            <a:pt x="99" y="3703"/>
                          </a:lnTo>
                          <a:lnTo>
                            <a:pt x="71" y="3678"/>
                          </a:lnTo>
                          <a:lnTo>
                            <a:pt x="45" y="3651"/>
                          </a:lnTo>
                          <a:lnTo>
                            <a:pt x="24" y="3622"/>
                          </a:lnTo>
                          <a:lnTo>
                            <a:pt x="10" y="3592"/>
                          </a:lnTo>
                          <a:lnTo>
                            <a:pt x="1" y="3562"/>
                          </a:lnTo>
                          <a:lnTo>
                            <a:pt x="0" y="3532"/>
                          </a:lnTo>
                          <a:lnTo>
                            <a:pt x="7" y="3504"/>
                          </a:lnTo>
                          <a:lnTo>
                            <a:pt x="24" y="347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65" name=""/>
                    <p:cNvSpPr/>
                    <p:nvPr/>
                  </p:nvSpPr>
                  <p:spPr>
                    <a:xfrm>
                      <a:off x="3433680" y="5921280"/>
                      <a:ext cx="63360" cy="17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09" h="598">
                          <a:moveTo>
                            <a:pt x="2409" y="0"/>
                          </a:moveTo>
                          <a:lnTo>
                            <a:pt x="2289" y="18"/>
                          </a:lnTo>
                          <a:lnTo>
                            <a:pt x="2155" y="41"/>
                          </a:lnTo>
                          <a:lnTo>
                            <a:pt x="2007" y="69"/>
                          </a:lnTo>
                          <a:lnTo>
                            <a:pt x="1850" y="100"/>
                          </a:lnTo>
                          <a:lnTo>
                            <a:pt x="1684" y="134"/>
                          </a:lnTo>
                          <a:lnTo>
                            <a:pt x="1513" y="171"/>
                          </a:lnTo>
                          <a:lnTo>
                            <a:pt x="1337" y="210"/>
                          </a:lnTo>
                          <a:lnTo>
                            <a:pt x="1162" y="251"/>
                          </a:lnTo>
                          <a:lnTo>
                            <a:pt x="986" y="294"/>
                          </a:lnTo>
                          <a:lnTo>
                            <a:pt x="815" y="337"/>
                          </a:lnTo>
                          <a:lnTo>
                            <a:pt x="650" y="381"/>
                          </a:lnTo>
                          <a:lnTo>
                            <a:pt x="493" y="426"/>
                          </a:lnTo>
                          <a:lnTo>
                            <a:pt x="347" y="470"/>
                          </a:lnTo>
                          <a:lnTo>
                            <a:pt x="215" y="514"/>
                          </a:lnTo>
                          <a:lnTo>
                            <a:pt x="98" y="556"/>
                          </a:lnTo>
                          <a:lnTo>
                            <a:pt x="0" y="598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9520" bIns="-29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66" name=""/>
                    <p:cNvSpPr/>
                    <p:nvPr/>
                  </p:nvSpPr>
                  <p:spPr>
                    <a:xfrm>
                      <a:off x="3497400" y="5920200"/>
                      <a:ext cx="36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" h="67">
                          <a:moveTo>
                            <a:pt x="0" y="0"/>
                          </a:moveTo>
                          <a:lnTo>
                            <a:pt x="8" y="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67" name=""/>
                    <p:cNvSpPr/>
                    <p:nvPr/>
                  </p:nvSpPr>
                  <p:spPr>
                    <a:xfrm>
                      <a:off x="3432960" y="5937480"/>
                      <a:ext cx="36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" h="61">
                          <a:moveTo>
                            <a:pt x="27" y="61"/>
                          </a:moveTo>
                          <a:lnTo>
                            <a:pt x="0" y="0"/>
                          </a:lnTo>
                          <a:lnTo>
                            <a:pt x="27" y="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68" name=""/>
                    <p:cNvSpPr/>
                    <p:nvPr/>
                  </p:nvSpPr>
                  <p:spPr>
                    <a:xfrm>
                      <a:off x="3400200" y="5938920"/>
                      <a:ext cx="33120" cy="29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58" h="1024">
                          <a:moveTo>
                            <a:pt x="1258" y="0"/>
                          </a:moveTo>
                          <a:lnTo>
                            <a:pt x="1146" y="42"/>
                          </a:lnTo>
                          <a:lnTo>
                            <a:pt x="1039" y="89"/>
                          </a:lnTo>
                          <a:lnTo>
                            <a:pt x="937" y="138"/>
                          </a:lnTo>
                          <a:lnTo>
                            <a:pt x="839" y="192"/>
                          </a:lnTo>
                          <a:lnTo>
                            <a:pt x="746" y="247"/>
                          </a:lnTo>
                          <a:lnTo>
                            <a:pt x="657" y="307"/>
                          </a:lnTo>
                          <a:lnTo>
                            <a:pt x="573" y="369"/>
                          </a:lnTo>
                          <a:lnTo>
                            <a:pt x="492" y="434"/>
                          </a:lnTo>
                          <a:lnTo>
                            <a:pt x="416" y="502"/>
                          </a:lnTo>
                          <a:lnTo>
                            <a:pt x="343" y="571"/>
                          </a:lnTo>
                          <a:lnTo>
                            <a:pt x="276" y="642"/>
                          </a:lnTo>
                          <a:lnTo>
                            <a:pt x="213" y="716"/>
                          </a:lnTo>
                          <a:lnTo>
                            <a:pt x="153" y="790"/>
                          </a:lnTo>
                          <a:lnTo>
                            <a:pt x="98" y="867"/>
                          </a:lnTo>
                          <a:lnTo>
                            <a:pt x="47" y="945"/>
                          </a:lnTo>
                          <a:lnTo>
                            <a:pt x="0" y="1024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7280" bIns="-172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69" name=""/>
                    <p:cNvSpPr/>
                    <p:nvPr/>
                  </p:nvSpPr>
                  <p:spPr>
                    <a:xfrm>
                      <a:off x="3432960" y="5937480"/>
                      <a:ext cx="36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1" h="63">
                          <a:moveTo>
                            <a:pt x="0" y="0"/>
                          </a:moveTo>
                          <a:lnTo>
                            <a:pt x="21" y="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70" name=""/>
                    <p:cNvSpPr/>
                    <p:nvPr/>
                  </p:nvSpPr>
                  <p:spPr>
                    <a:xfrm>
                      <a:off x="3399120" y="5968080"/>
                      <a:ext cx="144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9" h="34">
                          <a:moveTo>
                            <a:pt x="59" y="34"/>
                          </a:moveTo>
                          <a:lnTo>
                            <a:pt x="0" y="0"/>
                          </a:lnTo>
                          <a:lnTo>
                            <a:pt x="59" y="3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71" name=""/>
                    <p:cNvSpPr/>
                    <p:nvPr/>
                  </p:nvSpPr>
                  <p:spPr>
                    <a:xfrm flipH="1">
                      <a:off x="3368880" y="5968800"/>
                      <a:ext cx="30960" cy="5616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9360" bIns="9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72" name=""/>
                    <p:cNvSpPr/>
                    <p:nvPr/>
                  </p:nvSpPr>
                  <p:spPr>
                    <a:xfrm>
                      <a:off x="3225960" y="6078240"/>
                      <a:ext cx="64440" cy="51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38" h="1760">
                          <a:moveTo>
                            <a:pt x="0" y="0"/>
                          </a:moveTo>
                          <a:lnTo>
                            <a:pt x="0" y="1"/>
                          </a:lnTo>
                          <a:lnTo>
                            <a:pt x="0" y="7"/>
                          </a:lnTo>
                          <a:lnTo>
                            <a:pt x="0" y="17"/>
                          </a:lnTo>
                          <a:lnTo>
                            <a:pt x="0" y="30"/>
                          </a:lnTo>
                          <a:lnTo>
                            <a:pt x="0" y="45"/>
                          </a:lnTo>
                          <a:lnTo>
                            <a:pt x="1" y="62"/>
                          </a:lnTo>
                          <a:lnTo>
                            <a:pt x="2" y="82"/>
                          </a:lnTo>
                          <a:lnTo>
                            <a:pt x="5" y="102"/>
                          </a:lnTo>
                          <a:lnTo>
                            <a:pt x="6" y="124"/>
                          </a:lnTo>
                          <a:lnTo>
                            <a:pt x="8" y="147"/>
                          </a:lnTo>
                          <a:lnTo>
                            <a:pt x="11" y="169"/>
                          </a:lnTo>
                          <a:lnTo>
                            <a:pt x="14" y="192"/>
                          </a:lnTo>
                          <a:lnTo>
                            <a:pt x="18" y="214"/>
                          </a:lnTo>
                          <a:lnTo>
                            <a:pt x="22" y="236"/>
                          </a:lnTo>
                          <a:lnTo>
                            <a:pt x="28" y="255"/>
                          </a:lnTo>
                          <a:lnTo>
                            <a:pt x="34" y="274"/>
                          </a:lnTo>
                          <a:lnTo>
                            <a:pt x="37" y="284"/>
                          </a:lnTo>
                          <a:lnTo>
                            <a:pt x="48" y="311"/>
                          </a:lnTo>
                          <a:lnTo>
                            <a:pt x="64" y="354"/>
                          </a:lnTo>
                          <a:lnTo>
                            <a:pt x="85" y="410"/>
                          </a:lnTo>
                          <a:lnTo>
                            <a:pt x="111" y="476"/>
                          </a:lnTo>
                          <a:lnTo>
                            <a:pt x="139" y="551"/>
                          </a:lnTo>
                          <a:lnTo>
                            <a:pt x="171" y="631"/>
                          </a:lnTo>
                          <a:lnTo>
                            <a:pt x="203" y="714"/>
                          </a:lnTo>
                          <a:lnTo>
                            <a:pt x="236" y="797"/>
                          </a:lnTo>
                          <a:lnTo>
                            <a:pt x="268" y="879"/>
                          </a:lnTo>
                          <a:lnTo>
                            <a:pt x="300" y="955"/>
                          </a:lnTo>
                          <a:lnTo>
                            <a:pt x="329" y="1026"/>
                          </a:lnTo>
                          <a:lnTo>
                            <a:pt x="355" y="1086"/>
                          </a:lnTo>
                          <a:lnTo>
                            <a:pt x="378" y="1135"/>
                          </a:lnTo>
                          <a:lnTo>
                            <a:pt x="394" y="1170"/>
                          </a:lnTo>
                          <a:lnTo>
                            <a:pt x="407" y="1187"/>
                          </a:lnTo>
                          <a:lnTo>
                            <a:pt x="391" y="1233"/>
                          </a:lnTo>
                          <a:lnTo>
                            <a:pt x="383" y="1281"/>
                          </a:lnTo>
                          <a:lnTo>
                            <a:pt x="382" y="1330"/>
                          </a:lnTo>
                          <a:lnTo>
                            <a:pt x="387" y="1380"/>
                          </a:lnTo>
                          <a:lnTo>
                            <a:pt x="400" y="1429"/>
                          </a:lnTo>
                          <a:lnTo>
                            <a:pt x="420" y="1479"/>
                          </a:lnTo>
                          <a:lnTo>
                            <a:pt x="445" y="1525"/>
                          </a:lnTo>
                          <a:lnTo>
                            <a:pt x="477" y="1570"/>
                          </a:lnTo>
                          <a:lnTo>
                            <a:pt x="515" y="1612"/>
                          </a:lnTo>
                          <a:lnTo>
                            <a:pt x="559" y="1650"/>
                          </a:lnTo>
                          <a:lnTo>
                            <a:pt x="610" y="1683"/>
                          </a:lnTo>
                          <a:lnTo>
                            <a:pt x="665" y="1712"/>
                          </a:lnTo>
                          <a:lnTo>
                            <a:pt x="726" y="1734"/>
                          </a:lnTo>
                          <a:lnTo>
                            <a:pt x="793" y="1750"/>
                          </a:lnTo>
                          <a:lnTo>
                            <a:pt x="865" y="1759"/>
                          </a:lnTo>
                          <a:lnTo>
                            <a:pt x="942" y="1760"/>
                          </a:lnTo>
                          <a:lnTo>
                            <a:pt x="1042" y="1757"/>
                          </a:lnTo>
                          <a:lnTo>
                            <a:pt x="1141" y="1749"/>
                          </a:lnTo>
                          <a:lnTo>
                            <a:pt x="1242" y="1736"/>
                          </a:lnTo>
                          <a:lnTo>
                            <a:pt x="1342" y="1720"/>
                          </a:lnTo>
                          <a:lnTo>
                            <a:pt x="1443" y="1699"/>
                          </a:lnTo>
                          <a:lnTo>
                            <a:pt x="1543" y="1675"/>
                          </a:lnTo>
                          <a:lnTo>
                            <a:pt x="1640" y="1647"/>
                          </a:lnTo>
                          <a:lnTo>
                            <a:pt x="1738" y="1616"/>
                          </a:lnTo>
                          <a:lnTo>
                            <a:pt x="1834" y="1583"/>
                          </a:lnTo>
                          <a:lnTo>
                            <a:pt x="1928" y="1547"/>
                          </a:lnTo>
                          <a:lnTo>
                            <a:pt x="2020" y="1508"/>
                          </a:lnTo>
                          <a:lnTo>
                            <a:pt x="2109" y="1468"/>
                          </a:lnTo>
                          <a:lnTo>
                            <a:pt x="2196" y="1426"/>
                          </a:lnTo>
                          <a:lnTo>
                            <a:pt x="2280" y="1384"/>
                          </a:lnTo>
                          <a:lnTo>
                            <a:pt x="2360" y="1340"/>
                          </a:lnTo>
                          <a:lnTo>
                            <a:pt x="2438" y="1296"/>
                          </a:lnTo>
                          <a:lnTo>
                            <a:pt x="2261" y="1184"/>
                          </a:lnTo>
                          <a:lnTo>
                            <a:pt x="2187" y="1227"/>
                          </a:lnTo>
                          <a:lnTo>
                            <a:pt x="2112" y="1267"/>
                          </a:lnTo>
                          <a:lnTo>
                            <a:pt x="2038" y="1304"/>
                          </a:lnTo>
                          <a:lnTo>
                            <a:pt x="1962" y="1338"/>
                          </a:lnTo>
                          <a:lnTo>
                            <a:pt x="1888" y="1369"/>
                          </a:lnTo>
                          <a:lnTo>
                            <a:pt x="1815" y="1399"/>
                          </a:lnTo>
                          <a:lnTo>
                            <a:pt x="1743" y="1424"/>
                          </a:lnTo>
                          <a:lnTo>
                            <a:pt x="1673" y="1448"/>
                          </a:lnTo>
                          <a:lnTo>
                            <a:pt x="1606" y="1470"/>
                          </a:lnTo>
                          <a:lnTo>
                            <a:pt x="1542" y="1489"/>
                          </a:lnTo>
                          <a:lnTo>
                            <a:pt x="1480" y="1506"/>
                          </a:lnTo>
                          <a:lnTo>
                            <a:pt x="1423" y="1522"/>
                          </a:lnTo>
                          <a:lnTo>
                            <a:pt x="1369" y="1535"/>
                          </a:lnTo>
                          <a:lnTo>
                            <a:pt x="1320" y="1547"/>
                          </a:lnTo>
                          <a:lnTo>
                            <a:pt x="1277" y="1556"/>
                          </a:lnTo>
                          <a:lnTo>
                            <a:pt x="1239" y="1566"/>
                          </a:lnTo>
                          <a:lnTo>
                            <a:pt x="1204" y="1575"/>
                          </a:lnTo>
                          <a:lnTo>
                            <a:pt x="1172" y="1583"/>
                          </a:lnTo>
                          <a:lnTo>
                            <a:pt x="1141" y="1588"/>
                          </a:lnTo>
                          <a:lnTo>
                            <a:pt x="1112" y="1592"/>
                          </a:lnTo>
                          <a:lnTo>
                            <a:pt x="1086" y="1593"/>
                          </a:lnTo>
                          <a:lnTo>
                            <a:pt x="1064" y="1593"/>
                          </a:lnTo>
                          <a:lnTo>
                            <a:pt x="1045" y="1591"/>
                          </a:lnTo>
                          <a:lnTo>
                            <a:pt x="1031" y="1587"/>
                          </a:lnTo>
                          <a:lnTo>
                            <a:pt x="1023" y="1580"/>
                          </a:lnTo>
                          <a:lnTo>
                            <a:pt x="1020" y="1573"/>
                          </a:lnTo>
                          <a:lnTo>
                            <a:pt x="1023" y="1565"/>
                          </a:lnTo>
                          <a:lnTo>
                            <a:pt x="1034" y="1554"/>
                          </a:lnTo>
                          <a:lnTo>
                            <a:pt x="1052" y="1542"/>
                          </a:lnTo>
                          <a:lnTo>
                            <a:pt x="1079" y="1528"/>
                          </a:lnTo>
                          <a:lnTo>
                            <a:pt x="1115" y="1513"/>
                          </a:lnTo>
                          <a:lnTo>
                            <a:pt x="1160" y="1497"/>
                          </a:lnTo>
                          <a:lnTo>
                            <a:pt x="1195" y="1482"/>
                          </a:lnTo>
                          <a:lnTo>
                            <a:pt x="1227" y="1465"/>
                          </a:lnTo>
                          <a:lnTo>
                            <a:pt x="1254" y="1447"/>
                          </a:lnTo>
                          <a:lnTo>
                            <a:pt x="1277" y="1427"/>
                          </a:lnTo>
                          <a:lnTo>
                            <a:pt x="1297" y="1406"/>
                          </a:lnTo>
                          <a:lnTo>
                            <a:pt x="1313" y="1384"/>
                          </a:lnTo>
                          <a:lnTo>
                            <a:pt x="1326" y="1361"/>
                          </a:lnTo>
                          <a:lnTo>
                            <a:pt x="1337" y="1336"/>
                          </a:lnTo>
                          <a:lnTo>
                            <a:pt x="1344" y="1310"/>
                          </a:lnTo>
                          <a:lnTo>
                            <a:pt x="1350" y="1284"/>
                          </a:lnTo>
                          <a:lnTo>
                            <a:pt x="1355" y="1257"/>
                          </a:lnTo>
                          <a:lnTo>
                            <a:pt x="1357" y="1228"/>
                          </a:lnTo>
                          <a:lnTo>
                            <a:pt x="1358" y="1200"/>
                          </a:lnTo>
                          <a:lnTo>
                            <a:pt x="1357" y="1171"/>
                          </a:lnTo>
                          <a:lnTo>
                            <a:pt x="1356" y="1140"/>
                          </a:lnTo>
                          <a:lnTo>
                            <a:pt x="1355" y="1111"/>
                          </a:lnTo>
                          <a:lnTo>
                            <a:pt x="1353" y="1111"/>
                          </a:lnTo>
                          <a:lnTo>
                            <a:pt x="1349" y="1112"/>
                          </a:lnTo>
                          <a:lnTo>
                            <a:pt x="1344" y="1113"/>
                          </a:lnTo>
                          <a:lnTo>
                            <a:pt x="1337" y="1114"/>
                          </a:lnTo>
                          <a:lnTo>
                            <a:pt x="1327" y="1117"/>
                          </a:lnTo>
                          <a:lnTo>
                            <a:pt x="1316" y="1119"/>
                          </a:lnTo>
                          <a:lnTo>
                            <a:pt x="1302" y="1122"/>
                          </a:lnTo>
                          <a:lnTo>
                            <a:pt x="1287" y="1127"/>
                          </a:lnTo>
                          <a:lnTo>
                            <a:pt x="1270" y="1130"/>
                          </a:lnTo>
                          <a:lnTo>
                            <a:pt x="1250" y="1134"/>
                          </a:lnTo>
                          <a:lnTo>
                            <a:pt x="1229" y="1139"/>
                          </a:lnTo>
                          <a:lnTo>
                            <a:pt x="1204" y="1144"/>
                          </a:lnTo>
                          <a:lnTo>
                            <a:pt x="1179" y="1150"/>
                          </a:lnTo>
                          <a:lnTo>
                            <a:pt x="1152" y="1155"/>
                          </a:lnTo>
                          <a:lnTo>
                            <a:pt x="1122" y="1161"/>
                          </a:lnTo>
                          <a:lnTo>
                            <a:pt x="1092" y="1168"/>
                          </a:lnTo>
                          <a:lnTo>
                            <a:pt x="1065" y="1172"/>
                          </a:lnTo>
                          <a:lnTo>
                            <a:pt x="1038" y="1174"/>
                          </a:lnTo>
                          <a:lnTo>
                            <a:pt x="1012" y="1175"/>
                          </a:lnTo>
                          <a:lnTo>
                            <a:pt x="988" y="1175"/>
                          </a:lnTo>
                          <a:lnTo>
                            <a:pt x="965" y="1172"/>
                          </a:lnTo>
                          <a:lnTo>
                            <a:pt x="943" y="1165"/>
                          </a:lnTo>
                          <a:lnTo>
                            <a:pt x="923" y="1158"/>
                          </a:lnTo>
                          <a:lnTo>
                            <a:pt x="905" y="1148"/>
                          </a:lnTo>
                          <a:lnTo>
                            <a:pt x="888" y="1135"/>
                          </a:lnTo>
                          <a:lnTo>
                            <a:pt x="873" y="1119"/>
                          </a:lnTo>
                          <a:lnTo>
                            <a:pt x="861" y="1100"/>
                          </a:lnTo>
                          <a:lnTo>
                            <a:pt x="851" y="1078"/>
                          </a:lnTo>
                          <a:lnTo>
                            <a:pt x="844" y="1053"/>
                          </a:lnTo>
                          <a:lnTo>
                            <a:pt x="839" y="1025"/>
                          </a:lnTo>
                          <a:lnTo>
                            <a:pt x="837" y="993"/>
                          </a:lnTo>
                          <a:lnTo>
                            <a:pt x="839" y="957"/>
                          </a:lnTo>
                          <a:lnTo>
                            <a:pt x="832" y="948"/>
                          </a:lnTo>
                          <a:lnTo>
                            <a:pt x="817" y="931"/>
                          </a:lnTo>
                          <a:lnTo>
                            <a:pt x="790" y="905"/>
                          </a:lnTo>
                          <a:lnTo>
                            <a:pt x="756" y="872"/>
                          </a:lnTo>
                          <a:lnTo>
                            <a:pt x="714" y="832"/>
                          </a:lnTo>
                          <a:lnTo>
                            <a:pt x="664" y="785"/>
                          </a:lnTo>
                          <a:lnTo>
                            <a:pt x="610" y="733"/>
                          </a:lnTo>
                          <a:lnTo>
                            <a:pt x="550" y="673"/>
                          </a:lnTo>
                          <a:lnTo>
                            <a:pt x="487" y="609"/>
                          </a:lnTo>
                          <a:lnTo>
                            <a:pt x="422" y="538"/>
                          </a:lnTo>
                          <a:lnTo>
                            <a:pt x="354" y="464"/>
                          </a:lnTo>
                          <a:lnTo>
                            <a:pt x="287" y="385"/>
                          </a:lnTo>
                          <a:lnTo>
                            <a:pt x="220" y="302"/>
                          </a:lnTo>
                          <a:lnTo>
                            <a:pt x="156" y="216"/>
                          </a:lnTo>
                          <a:lnTo>
                            <a:pt x="93" y="126"/>
                          </a:lnTo>
                          <a:lnTo>
                            <a:pt x="35" y="3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" bIns="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73" name=""/>
                    <p:cNvSpPr/>
                    <p:nvPr/>
                  </p:nvSpPr>
                  <p:spPr>
                    <a:xfrm>
                      <a:off x="3243960" y="6110280"/>
                      <a:ext cx="13680" cy="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15" h="262">
                          <a:moveTo>
                            <a:pt x="514" y="71"/>
                          </a:moveTo>
                          <a:lnTo>
                            <a:pt x="515" y="110"/>
                          </a:lnTo>
                          <a:lnTo>
                            <a:pt x="503" y="148"/>
                          </a:lnTo>
                          <a:lnTo>
                            <a:pt x="481" y="181"/>
                          </a:lnTo>
                          <a:lnTo>
                            <a:pt x="451" y="208"/>
                          </a:lnTo>
                          <a:lnTo>
                            <a:pt x="412" y="230"/>
                          </a:lnTo>
                          <a:lnTo>
                            <a:pt x="368" y="247"/>
                          </a:lnTo>
                          <a:lnTo>
                            <a:pt x="320" y="258"/>
                          </a:lnTo>
                          <a:lnTo>
                            <a:pt x="269" y="262"/>
                          </a:lnTo>
                          <a:lnTo>
                            <a:pt x="219" y="259"/>
                          </a:lnTo>
                          <a:lnTo>
                            <a:pt x="169" y="247"/>
                          </a:lnTo>
                          <a:lnTo>
                            <a:pt x="123" y="228"/>
                          </a:lnTo>
                          <a:lnTo>
                            <a:pt x="81" y="202"/>
                          </a:lnTo>
                          <a:lnTo>
                            <a:pt x="46" y="165"/>
                          </a:lnTo>
                          <a:lnTo>
                            <a:pt x="20" y="120"/>
                          </a:lnTo>
                          <a:lnTo>
                            <a:pt x="4" y="6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9240" bIns="-392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74" name=""/>
                    <p:cNvSpPr/>
                    <p:nvPr/>
                  </p:nvSpPr>
                  <p:spPr>
                    <a:xfrm>
                      <a:off x="3255840" y="6111000"/>
                      <a:ext cx="252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9" h="54">
                          <a:moveTo>
                            <a:pt x="1" y="54"/>
                          </a:moveTo>
                          <a:lnTo>
                            <a:pt x="1" y="54"/>
                          </a:lnTo>
                          <a:lnTo>
                            <a:pt x="0" y="46"/>
                          </a:lnTo>
                          <a:lnTo>
                            <a:pt x="1" y="39"/>
                          </a:lnTo>
                          <a:lnTo>
                            <a:pt x="2" y="31"/>
                          </a:lnTo>
                          <a:lnTo>
                            <a:pt x="5" y="25"/>
                          </a:lnTo>
                          <a:lnTo>
                            <a:pt x="10" y="17"/>
                          </a:lnTo>
                          <a:lnTo>
                            <a:pt x="16" y="12"/>
                          </a:lnTo>
                          <a:lnTo>
                            <a:pt x="22" y="7"/>
                          </a:lnTo>
                          <a:lnTo>
                            <a:pt x="29" y="3"/>
                          </a:lnTo>
                          <a:lnTo>
                            <a:pt x="37" y="1"/>
                          </a:lnTo>
                          <a:lnTo>
                            <a:pt x="45" y="0"/>
                          </a:lnTo>
                          <a:lnTo>
                            <a:pt x="51" y="1"/>
                          </a:lnTo>
                          <a:lnTo>
                            <a:pt x="60" y="2"/>
                          </a:lnTo>
                          <a:lnTo>
                            <a:pt x="66" y="6"/>
                          </a:lnTo>
                          <a:lnTo>
                            <a:pt x="73" y="11"/>
                          </a:lnTo>
                          <a:lnTo>
                            <a:pt x="79" y="16"/>
                          </a:lnTo>
                          <a:lnTo>
                            <a:pt x="84" y="22"/>
                          </a:lnTo>
                          <a:lnTo>
                            <a:pt x="87" y="30"/>
                          </a:lnTo>
                          <a:lnTo>
                            <a:pt x="89" y="37"/>
                          </a:lnTo>
                          <a:lnTo>
                            <a:pt x="89" y="37"/>
                          </a:lnTo>
                          <a:lnTo>
                            <a:pt x="1" y="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000" bIns="-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75" name=""/>
                    <p:cNvSpPr/>
                    <p:nvPr/>
                  </p:nvSpPr>
                  <p:spPr>
                    <a:xfrm>
                      <a:off x="3242880" y="6108480"/>
                      <a:ext cx="216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" h="46">
                          <a:moveTo>
                            <a:pt x="0" y="44"/>
                          </a:moveTo>
                          <a:lnTo>
                            <a:pt x="0" y="44"/>
                          </a:lnTo>
                          <a:lnTo>
                            <a:pt x="1" y="37"/>
                          </a:lnTo>
                          <a:lnTo>
                            <a:pt x="3" y="28"/>
                          </a:lnTo>
                          <a:lnTo>
                            <a:pt x="7" y="22"/>
                          </a:lnTo>
                          <a:lnTo>
                            <a:pt x="12" y="16"/>
                          </a:lnTo>
                          <a:lnTo>
                            <a:pt x="18" y="9"/>
                          </a:lnTo>
                          <a:lnTo>
                            <a:pt x="24" y="5"/>
                          </a:lnTo>
                          <a:lnTo>
                            <a:pt x="32" y="2"/>
                          </a:lnTo>
                          <a:lnTo>
                            <a:pt x="39" y="0"/>
                          </a:lnTo>
                          <a:lnTo>
                            <a:pt x="46" y="0"/>
                          </a:lnTo>
                          <a:lnTo>
                            <a:pt x="54" y="1"/>
                          </a:lnTo>
                          <a:lnTo>
                            <a:pt x="62" y="3"/>
                          </a:lnTo>
                          <a:lnTo>
                            <a:pt x="68" y="7"/>
                          </a:lnTo>
                          <a:lnTo>
                            <a:pt x="75" y="11"/>
                          </a:lnTo>
                          <a:lnTo>
                            <a:pt x="81" y="18"/>
                          </a:lnTo>
                          <a:lnTo>
                            <a:pt x="85" y="24"/>
                          </a:lnTo>
                          <a:lnTo>
                            <a:pt x="88" y="31"/>
                          </a:lnTo>
                          <a:lnTo>
                            <a:pt x="90" y="39"/>
                          </a:lnTo>
                          <a:lnTo>
                            <a:pt x="90" y="46"/>
                          </a:lnTo>
                          <a:lnTo>
                            <a:pt x="90" y="46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76" name=""/>
                    <p:cNvSpPr/>
                    <p:nvPr/>
                  </p:nvSpPr>
                  <p:spPr>
                    <a:xfrm>
                      <a:off x="3253320" y="6108480"/>
                      <a:ext cx="32040" cy="16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22" h="565">
                          <a:moveTo>
                            <a:pt x="1222" y="131"/>
                          </a:moveTo>
                          <a:lnTo>
                            <a:pt x="1158" y="96"/>
                          </a:lnTo>
                          <a:lnTo>
                            <a:pt x="1093" y="67"/>
                          </a:lnTo>
                          <a:lnTo>
                            <a:pt x="1025" y="45"/>
                          </a:lnTo>
                          <a:lnTo>
                            <a:pt x="958" y="27"/>
                          </a:lnTo>
                          <a:lnTo>
                            <a:pt x="890" y="14"/>
                          </a:lnTo>
                          <a:lnTo>
                            <a:pt x="823" y="6"/>
                          </a:lnTo>
                          <a:lnTo>
                            <a:pt x="755" y="1"/>
                          </a:lnTo>
                          <a:lnTo>
                            <a:pt x="691" y="0"/>
                          </a:lnTo>
                          <a:lnTo>
                            <a:pt x="629" y="1"/>
                          </a:lnTo>
                          <a:lnTo>
                            <a:pt x="570" y="5"/>
                          </a:lnTo>
                          <a:lnTo>
                            <a:pt x="515" y="11"/>
                          </a:lnTo>
                          <a:lnTo>
                            <a:pt x="464" y="19"/>
                          </a:lnTo>
                          <a:lnTo>
                            <a:pt x="418" y="27"/>
                          </a:lnTo>
                          <a:lnTo>
                            <a:pt x="378" y="35"/>
                          </a:lnTo>
                          <a:lnTo>
                            <a:pt x="345" y="45"/>
                          </a:lnTo>
                          <a:lnTo>
                            <a:pt x="318" y="54"/>
                          </a:lnTo>
                          <a:lnTo>
                            <a:pt x="319" y="87"/>
                          </a:lnTo>
                          <a:lnTo>
                            <a:pt x="319" y="120"/>
                          </a:lnTo>
                          <a:lnTo>
                            <a:pt x="319" y="151"/>
                          </a:lnTo>
                          <a:lnTo>
                            <a:pt x="318" y="182"/>
                          </a:lnTo>
                          <a:lnTo>
                            <a:pt x="316" y="212"/>
                          </a:lnTo>
                          <a:lnTo>
                            <a:pt x="313" y="240"/>
                          </a:lnTo>
                          <a:lnTo>
                            <a:pt x="308" y="268"/>
                          </a:lnTo>
                          <a:lnTo>
                            <a:pt x="300" y="293"/>
                          </a:lnTo>
                          <a:lnTo>
                            <a:pt x="291" y="318"/>
                          </a:lnTo>
                          <a:lnTo>
                            <a:pt x="280" y="341"/>
                          </a:lnTo>
                          <a:lnTo>
                            <a:pt x="267" y="362"/>
                          </a:lnTo>
                          <a:lnTo>
                            <a:pt x="250" y="382"/>
                          </a:lnTo>
                          <a:lnTo>
                            <a:pt x="231" y="400"/>
                          </a:lnTo>
                          <a:lnTo>
                            <a:pt x="209" y="417"/>
                          </a:lnTo>
                          <a:lnTo>
                            <a:pt x="183" y="432"/>
                          </a:lnTo>
                          <a:lnTo>
                            <a:pt x="154" y="444"/>
                          </a:lnTo>
                          <a:lnTo>
                            <a:pt x="122" y="457"/>
                          </a:lnTo>
                          <a:lnTo>
                            <a:pt x="92" y="470"/>
                          </a:lnTo>
                          <a:lnTo>
                            <a:pt x="67" y="484"/>
                          </a:lnTo>
                          <a:lnTo>
                            <a:pt x="45" y="499"/>
                          </a:lnTo>
                          <a:lnTo>
                            <a:pt x="26" y="513"/>
                          </a:lnTo>
                          <a:lnTo>
                            <a:pt x="12" y="526"/>
                          </a:lnTo>
                          <a:lnTo>
                            <a:pt x="3" y="538"/>
                          </a:lnTo>
                          <a:lnTo>
                            <a:pt x="0" y="548"/>
                          </a:lnTo>
                          <a:lnTo>
                            <a:pt x="1" y="557"/>
                          </a:lnTo>
                          <a:lnTo>
                            <a:pt x="8" y="562"/>
                          </a:lnTo>
                          <a:lnTo>
                            <a:pt x="22" y="565"/>
                          </a:lnTo>
                          <a:lnTo>
                            <a:pt x="43" y="565"/>
                          </a:lnTo>
                          <a:lnTo>
                            <a:pt x="70" y="560"/>
                          </a:lnTo>
                          <a:lnTo>
                            <a:pt x="105" y="551"/>
                          </a:lnTo>
                          <a:lnTo>
                            <a:pt x="148" y="539"/>
                          </a:lnTo>
                          <a:lnTo>
                            <a:pt x="200" y="521"/>
                          </a:lnTo>
                          <a:lnTo>
                            <a:pt x="206" y="519"/>
                          </a:lnTo>
                          <a:lnTo>
                            <a:pt x="227" y="514"/>
                          </a:lnTo>
                          <a:lnTo>
                            <a:pt x="260" y="506"/>
                          </a:lnTo>
                          <a:lnTo>
                            <a:pt x="305" y="495"/>
                          </a:lnTo>
                          <a:lnTo>
                            <a:pt x="358" y="481"/>
                          </a:lnTo>
                          <a:lnTo>
                            <a:pt x="421" y="463"/>
                          </a:lnTo>
                          <a:lnTo>
                            <a:pt x="491" y="443"/>
                          </a:lnTo>
                          <a:lnTo>
                            <a:pt x="565" y="420"/>
                          </a:lnTo>
                          <a:lnTo>
                            <a:pt x="645" y="394"/>
                          </a:lnTo>
                          <a:lnTo>
                            <a:pt x="728" y="364"/>
                          </a:lnTo>
                          <a:lnTo>
                            <a:pt x="813" y="332"/>
                          </a:lnTo>
                          <a:lnTo>
                            <a:pt x="899" y="297"/>
                          </a:lnTo>
                          <a:lnTo>
                            <a:pt x="983" y="259"/>
                          </a:lnTo>
                          <a:lnTo>
                            <a:pt x="1066" y="219"/>
                          </a:lnTo>
                          <a:lnTo>
                            <a:pt x="1146" y="176"/>
                          </a:lnTo>
                          <a:lnTo>
                            <a:pt x="1222" y="13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9880" bIns="-29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77" name=""/>
                    <p:cNvSpPr/>
                    <p:nvPr/>
                  </p:nvSpPr>
                  <p:spPr>
                    <a:xfrm>
                      <a:off x="3304440" y="6024960"/>
                      <a:ext cx="38520" cy="44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55" h="1511">
                          <a:moveTo>
                            <a:pt x="1455" y="761"/>
                          </a:moveTo>
                          <a:lnTo>
                            <a:pt x="975" y="1506"/>
                          </a:lnTo>
                          <a:lnTo>
                            <a:pt x="881" y="1511"/>
                          </a:lnTo>
                          <a:lnTo>
                            <a:pt x="785" y="1508"/>
                          </a:lnTo>
                          <a:lnTo>
                            <a:pt x="687" y="1493"/>
                          </a:lnTo>
                          <a:lnTo>
                            <a:pt x="592" y="1469"/>
                          </a:lnTo>
                          <a:lnTo>
                            <a:pt x="497" y="1435"/>
                          </a:lnTo>
                          <a:lnTo>
                            <a:pt x="407" y="1391"/>
                          </a:lnTo>
                          <a:lnTo>
                            <a:pt x="322" y="1337"/>
                          </a:lnTo>
                          <a:lnTo>
                            <a:pt x="243" y="1273"/>
                          </a:lnTo>
                          <a:lnTo>
                            <a:pt x="173" y="1201"/>
                          </a:lnTo>
                          <a:lnTo>
                            <a:pt x="113" y="1119"/>
                          </a:lnTo>
                          <a:lnTo>
                            <a:pt x="63" y="1027"/>
                          </a:lnTo>
                          <a:lnTo>
                            <a:pt x="28" y="927"/>
                          </a:lnTo>
                          <a:lnTo>
                            <a:pt x="5" y="817"/>
                          </a:lnTo>
                          <a:lnTo>
                            <a:pt x="0" y="699"/>
                          </a:lnTo>
                          <a:lnTo>
                            <a:pt x="12" y="571"/>
                          </a:lnTo>
                          <a:lnTo>
                            <a:pt x="43" y="436"/>
                          </a:lnTo>
                          <a:lnTo>
                            <a:pt x="80" y="342"/>
                          </a:lnTo>
                          <a:lnTo>
                            <a:pt x="127" y="261"/>
                          </a:lnTo>
                          <a:lnTo>
                            <a:pt x="185" y="191"/>
                          </a:lnTo>
                          <a:lnTo>
                            <a:pt x="251" y="131"/>
                          </a:lnTo>
                          <a:lnTo>
                            <a:pt x="325" y="84"/>
                          </a:lnTo>
                          <a:lnTo>
                            <a:pt x="404" y="46"/>
                          </a:lnTo>
                          <a:lnTo>
                            <a:pt x="488" y="20"/>
                          </a:lnTo>
                          <a:lnTo>
                            <a:pt x="575" y="4"/>
                          </a:lnTo>
                          <a:lnTo>
                            <a:pt x="663" y="0"/>
                          </a:lnTo>
                          <a:lnTo>
                            <a:pt x="753" y="6"/>
                          </a:lnTo>
                          <a:lnTo>
                            <a:pt x="841" y="22"/>
                          </a:lnTo>
                          <a:lnTo>
                            <a:pt x="928" y="49"/>
                          </a:lnTo>
                          <a:lnTo>
                            <a:pt x="1011" y="87"/>
                          </a:lnTo>
                          <a:lnTo>
                            <a:pt x="1090" y="135"/>
                          </a:lnTo>
                          <a:lnTo>
                            <a:pt x="1163" y="194"/>
                          </a:lnTo>
                          <a:lnTo>
                            <a:pt x="1230" y="264"/>
                          </a:lnTo>
                          <a:lnTo>
                            <a:pt x="1231" y="265"/>
                          </a:lnTo>
                          <a:lnTo>
                            <a:pt x="1236" y="270"/>
                          </a:lnTo>
                          <a:lnTo>
                            <a:pt x="1244" y="278"/>
                          </a:lnTo>
                          <a:lnTo>
                            <a:pt x="1256" y="290"/>
                          </a:lnTo>
                          <a:lnTo>
                            <a:pt x="1269" y="306"/>
                          </a:lnTo>
                          <a:lnTo>
                            <a:pt x="1284" y="326"/>
                          </a:lnTo>
                          <a:lnTo>
                            <a:pt x="1301" y="349"/>
                          </a:lnTo>
                          <a:lnTo>
                            <a:pt x="1319" y="376"/>
                          </a:lnTo>
                          <a:lnTo>
                            <a:pt x="1338" y="409"/>
                          </a:lnTo>
                          <a:lnTo>
                            <a:pt x="1357" y="444"/>
                          </a:lnTo>
                          <a:lnTo>
                            <a:pt x="1376" y="485"/>
                          </a:lnTo>
                          <a:lnTo>
                            <a:pt x="1393" y="530"/>
                          </a:lnTo>
                          <a:lnTo>
                            <a:pt x="1411" y="580"/>
                          </a:lnTo>
                          <a:lnTo>
                            <a:pt x="1428" y="635"/>
                          </a:lnTo>
                          <a:lnTo>
                            <a:pt x="1443" y="695"/>
                          </a:lnTo>
                          <a:lnTo>
                            <a:pt x="1455" y="7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20" bIns="-2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78" name=""/>
                    <p:cNvSpPr/>
                    <p:nvPr/>
                  </p:nvSpPr>
                  <p:spPr>
                    <a:xfrm>
                      <a:off x="3304440" y="6020640"/>
                      <a:ext cx="31680" cy="9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05" h="349">
                          <a:moveTo>
                            <a:pt x="1205" y="203"/>
                          </a:moveTo>
                          <a:lnTo>
                            <a:pt x="1132" y="148"/>
                          </a:lnTo>
                          <a:lnTo>
                            <a:pt x="1055" y="101"/>
                          </a:lnTo>
                          <a:lnTo>
                            <a:pt x="976" y="64"/>
                          </a:lnTo>
                          <a:lnTo>
                            <a:pt x="896" y="35"/>
                          </a:lnTo>
                          <a:lnTo>
                            <a:pt x="814" y="14"/>
                          </a:lnTo>
                          <a:lnTo>
                            <a:pt x="730" y="4"/>
                          </a:lnTo>
                          <a:lnTo>
                            <a:pt x="647" y="0"/>
                          </a:lnTo>
                          <a:lnTo>
                            <a:pt x="564" y="7"/>
                          </a:lnTo>
                          <a:lnTo>
                            <a:pt x="482" y="20"/>
                          </a:lnTo>
                          <a:lnTo>
                            <a:pt x="402" y="43"/>
                          </a:lnTo>
                          <a:lnTo>
                            <a:pt x="325" y="74"/>
                          </a:lnTo>
                          <a:lnTo>
                            <a:pt x="250" y="113"/>
                          </a:lnTo>
                          <a:lnTo>
                            <a:pt x="180" y="160"/>
                          </a:lnTo>
                          <a:lnTo>
                            <a:pt x="115" y="215"/>
                          </a:lnTo>
                          <a:lnTo>
                            <a:pt x="54" y="278"/>
                          </a:lnTo>
                          <a:lnTo>
                            <a:pt x="0" y="349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7080" bIns="-37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79" name=""/>
                    <p:cNvSpPr/>
                    <p:nvPr/>
                  </p:nvSpPr>
                  <p:spPr>
                    <a:xfrm>
                      <a:off x="3335760" y="6026040"/>
                      <a:ext cx="144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6" h="59">
                          <a:moveTo>
                            <a:pt x="45" y="0"/>
                          </a:moveTo>
                          <a:lnTo>
                            <a:pt x="45" y="0"/>
                          </a:lnTo>
                          <a:lnTo>
                            <a:pt x="49" y="4"/>
                          </a:lnTo>
                          <a:lnTo>
                            <a:pt x="52" y="8"/>
                          </a:lnTo>
                          <a:lnTo>
                            <a:pt x="54" y="15"/>
                          </a:lnTo>
                          <a:lnTo>
                            <a:pt x="56" y="20"/>
                          </a:lnTo>
                          <a:lnTo>
                            <a:pt x="56" y="25"/>
                          </a:lnTo>
                          <a:lnTo>
                            <a:pt x="55" y="31"/>
                          </a:lnTo>
                          <a:lnTo>
                            <a:pt x="54" y="37"/>
                          </a:lnTo>
                          <a:lnTo>
                            <a:pt x="52" y="42"/>
                          </a:lnTo>
                          <a:lnTo>
                            <a:pt x="48" y="47"/>
                          </a:lnTo>
                          <a:lnTo>
                            <a:pt x="44" y="52"/>
                          </a:lnTo>
                          <a:lnTo>
                            <a:pt x="39" y="55"/>
                          </a:lnTo>
                          <a:lnTo>
                            <a:pt x="33" y="57"/>
                          </a:lnTo>
                          <a:lnTo>
                            <a:pt x="28" y="59"/>
                          </a:lnTo>
                          <a:lnTo>
                            <a:pt x="23" y="59"/>
                          </a:lnTo>
                          <a:lnTo>
                            <a:pt x="17" y="58"/>
                          </a:lnTo>
                          <a:lnTo>
                            <a:pt x="11" y="57"/>
                          </a:lnTo>
                          <a:lnTo>
                            <a:pt x="6" y="55"/>
                          </a:lnTo>
                          <a:lnTo>
                            <a:pt x="0" y="50"/>
                          </a:lnTo>
                          <a:lnTo>
                            <a:pt x="0" y="50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80" name=""/>
                    <p:cNvSpPr/>
                    <p:nvPr/>
                  </p:nvSpPr>
                  <p:spPr>
                    <a:xfrm>
                      <a:off x="3303360" y="6030000"/>
                      <a:ext cx="144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1" h="53">
                          <a:moveTo>
                            <a:pt x="61" y="38"/>
                          </a:moveTo>
                          <a:lnTo>
                            <a:pt x="61" y="38"/>
                          </a:lnTo>
                          <a:lnTo>
                            <a:pt x="58" y="42"/>
                          </a:lnTo>
                          <a:lnTo>
                            <a:pt x="52" y="47"/>
                          </a:lnTo>
                          <a:lnTo>
                            <a:pt x="47" y="50"/>
                          </a:lnTo>
                          <a:lnTo>
                            <a:pt x="42" y="52"/>
                          </a:lnTo>
                          <a:lnTo>
                            <a:pt x="37" y="53"/>
                          </a:lnTo>
                          <a:lnTo>
                            <a:pt x="31" y="53"/>
                          </a:lnTo>
                          <a:lnTo>
                            <a:pt x="25" y="52"/>
                          </a:lnTo>
                          <a:lnTo>
                            <a:pt x="20" y="50"/>
                          </a:lnTo>
                          <a:lnTo>
                            <a:pt x="14" y="47"/>
                          </a:lnTo>
                          <a:lnTo>
                            <a:pt x="10" y="43"/>
                          </a:lnTo>
                          <a:lnTo>
                            <a:pt x="6" y="38"/>
                          </a:lnTo>
                          <a:lnTo>
                            <a:pt x="3" y="33"/>
                          </a:lnTo>
                          <a:lnTo>
                            <a:pt x="1" y="28"/>
                          </a:lnTo>
                          <a:lnTo>
                            <a:pt x="0" y="22"/>
                          </a:lnTo>
                          <a:lnTo>
                            <a:pt x="0" y="17"/>
                          </a:lnTo>
                          <a:lnTo>
                            <a:pt x="1" y="11"/>
                          </a:lnTo>
                          <a:lnTo>
                            <a:pt x="3" y="6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61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81" name=""/>
                    <p:cNvSpPr/>
                    <p:nvPr/>
                  </p:nvSpPr>
                  <p:spPr>
                    <a:xfrm>
                      <a:off x="3311640" y="6068880"/>
                      <a:ext cx="16920" cy="4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50" h="169">
                          <a:moveTo>
                            <a:pt x="650" y="167"/>
                          </a:moveTo>
                          <a:lnTo>
                            <a:pt x="611" y="169"/>
                          </a:lnTo>
                          <a:lnTo>
                            <a:pt x="571" y="169"/>
                          </a:lnTo>
                          <a:lnTo>
                            <a:pt x="528" y="168"/>
                          </a:lnTo>
                          <a:lnTo>
                            <a:pt x="483" y="166"/>
                          </a:lnTo>
                          <a:lnTo>
                            <a:pt x="438" y="162"/>
                          </a:lnTo>
                          <a:lnTo>
                            <a:pt x="390" y="156"/>
                          </a:lnTo>
                          <a:lnTo>
                            <a:pt x="344" y="148"/>
                          </a:lnTo>
                          <a:lnTo>
                            <a:pt x="297" y="139"/>
                          </a:lnTo>
                          <a:lnTo>
                            <a:pt x="252" y="127"/>
                          </a:lnTo>
                          <a:lnTo>
                            <a:pt x="207" y="115"/>
                          </a:lnTo>
                          <a:lnTo>
                            <a:pt x="164" y="100"/>
                          </a:lnTo>
                          <a:lnTo>
                            <a:pt x="124" y="83"/>
                          </a:lnTo>
                          <a:lnTo>
                            <a:pt x="88" y="65"/>
                          </a:lnTo>
                          <a:lnTo>
                            <a:pt x="54" y="45"/>
                          </a:lnTo>
                          <a:lnTo>
                            <a:pt x="25" y="2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480" bIns="-42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82" name=""/>
                    <p:cNvSpPr/>
                    <p:nvPr/>
                  </p:nvSpPr>
                  <p:spPr>
                    <a:xfrm>
                      <a:off x="3328920" y="6072120"/>
                      <a:ext cx="72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5" h="6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4" y="0"/>
                          </a:lnTo>
                          <a:lnTo>
                            <a:pt x="10" y="1"/>
                          </a:lnTo>
                          <a:lnTo>
                            <a:pt x="15" y="3"/>
                          </a:lnTo>
                          <a:lnTo>
                            <a:pt x="21" y="6"/>
                          </a:lnTo>
                          <a:lnTo>
                            <a:pt x="25" y="10"/>
                          </a:lnTo>
                          <a:lnTo>
                            <a:pt x="29" y="14"/>
                          </a:lnTo>
                          <a:lnTo>
                            <a:pt x="32" y="20"/>
                          </a:lnTo>
                          <a:lnTo>
                            <a:pt x="34" y="25"/>
                          </a:lnTo>
                          <a:lnTo>
                            <a:pt x="35" y="31"/>
                          </a:lnTo>
                          <a:lnTo>
                            <a:pt x="35" y="35"/>
                          </a:lnTo>
                          <a:lnTo>
                            <a:pt x="34" y="42"/>
                          </a:lnTo>
                          <a:lnTo>
                            <a:pt x="32" y="47"/>
                          </a:lnTo>
                          <a:lnTo>
                            <a:pt x="29" y="52"/>
                          </a:lnTo>
                          <a:lnTo>
                            <a:pt x="25" y="56"/>
                          </a:lnTo>
                          <a:lnTo>
                            <a:pt x="21" y="61"/>
                          </a:lnTo>
                          <a:lnTo>
                            <a:pt x="15" y="64"/>
                          </a:lnTo>
                          <a:lnTo>
                            <a:pt x="10" y="66"/>
                          </a:lnTo>
                          <a:lnTo>
                            <a:pt x="4" y="67"/>
                          </a:lnTo>
                          <a:lnTo>
                            <a:pt x="4" y="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83" name=""/>
                    <p:cNvSpPr/>
                    <p:nvPr/>
                  </p:nvSpPr>
                  <p:spPr>
                    <a:xfrm>
                      <a:off x="3310560" y="6067440"/>
                      <a:ext cx="144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9" h="55">
                          <a:moveTo>
                            <a:pt x="8" y="55"/>
                          </a:moveTo>
                          <a:lnTo>
                            <a:pt x="8" y="55"/>
                          </a:lnTo>
                          <a:lnTo>
                            <a:pt x="5" y="51"/>
                          </a:lnTo>
                          <a:lnTo>
                            <a:pt x="2" y="46"/>
                          </a:lnTo>
                          <a:lnTo>
                            <a:pt x="1" y="40"/>
                          </a:lnTo>
                          <a:lnTo>
                            <a:pt x="0" y="34"/>
                          </a:lnTo>
                          <a:lnTo>
                            <a:pt x="0" y="29"/>
                          </a:lnTo>
                          <a:lnTo>
                            <a:pt x="2" y="24"/>
                          </a:lnTo>
                          <a:lnTo>
                            <a:pt x="4" y="18"/>
                          </a:lnTo>
                          <a:lnTo>
                            <a:pt x="7" y="13"/>
                          </a:lnTo>
                          <a:lnTo>
                            <a:pt x="11" y="8"/>
                          </a:lnTo>
                          <a:lnTo>
                            <a:pt x="16" y="5"/>
                          </a:lnTo>
                          <a:lnTo>
                            <a:pt x="21" y="2"/>
                          </a:lnTo>
                          <a:lnTo>
                            <a:pt x="27" y="1"/>
                          </a:lnTo>
                          <a:lnTo>
                            <a:pt x="32" y="0"/>
                          </a:lnTo>
                          <a:lnTo>
                            <a:pt x="38" y="0"/>
                          </a:lnTo>
                          <a:lnTo>
                            <a:pt x="43" y="2"/>
                          </a:lnTo>
                          <a:lnTo>
                            <a:pt x="49" y="4"/>
                          </a:lnTo>
                          <a:lnTo>
                            <a:pt x="53" y="7"/>
                          </a:lnTo>
                          <a:lnTo>
                            <a:pt x="59" y="11"/>
                          </a:lnTo>
                          <a:lnTo>
                            <a:pt x="59" y="11"/>
                          </a:lnTo>
                          <a:lnTo>
                            <a:pt x="8" y="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84" name=""/>
                    <p:cNvSpPr/>
                    <p:nvPr/>
                  </p:nvSpPr>
                  <p:spPr>
                    <a:xfrm>
                      <a:off x="3285720" y="5996160"/>
                      <a:ext cx="64080" cy="31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26" h="1081">
                          <a:moveTo>
                            <a:pt x="2426" y="413"/>
                          </a:moveTo>
                          <a:lnTo>
                            <a:pt x="2271" y="285"/>
                          </a:lnTo>
                          <a:lnTo>
                            <a:pt x="2106" y="182"/>
                          </a:lnTo>
                          <a:lnTo>
                            <a:pt x="1933" y="102"/>
                          </a:lnTo>
                          <a:lnTo>
                            <a:pt x="1752" y="45"/>
                          </a:lnTo>
                          <a:lnTo>
                            <a:pt x="1568" y="11"/>
                          </a:lnTo>
                          <a:lnTo>
                            <a:pt x="1382" y="0"/>
                          </a:lnTo>
                          <a:lnTo>
                            <a:pt x="1198" y="11"/>
                          </a:lnTo>
                          <a:lnTo>
                            <a:pt x="1017" y="45"/>
                          </a:lnTo>
                          <a:lnTo>
                            <a:pt x="842" y="100"/>
                          </a:lnTo>
                          <a:lnTo>
                            <a:pt x="676" y="177"/>
                          </a:lnTo>
                          <a:lnTo>
                            <a:pt x="521" y="276"/>
                          </a:lnTo>
                          <a:lnTo>
                            <a:pt x="380" y="395"/>
                          </a:lnTo>
                          <a:lnTo>
                            <a:pt x="254" y="535"/>
                          </a:lnTo>
                          <a:lnTo>
                            <a:pt x="147" y="697"/>
                          </a:lnTo>
                          <a:lnTo>
                            <a:pt x="62" y="879"/>
                          </a:lnTo>
                          <a:lnTo>
                            <a:pt x="0" y="1081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5480" bIns="-15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85" name=""/>
                    <p:cNvSpPr/>
                    <p:nvPr/>
                  </p:nvSpPr>
                  <p:spPr>
                    <a:xfrm>
                      <a:off x="3349440" y="6007680"/>
                      <a:ext cx="144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6" h="58">
                          <a:moveTo>
                            <a:pt x="46" y="0"/>
                          </a:moveTo>
                          <a:lnTo>
                            <a:pt x="46" y="0"/>
                          </a:lnTo>
                          <a:lnTo>
                            <a:pt x="50" y="4"/>
                          </a:lnTo>
                          <a:lnTo>
                            <a:pt x="53" y="10"/>
                          </a:lnTo>
                          <a:lnTo>
                            <a:pt x="55" y="15"/>
                          </a:lnTo>
                          <a:lnTo>
                            <a:pt x="56" y="21"/>
                          </a:lnTo>
                          <a:lnTo>
                            <a:pt x="56" y="25"/>
                          </a:lnTo>
                          <a:lnTo>
                            <a:pt x="55" y="32"/>
                          </a:lnTo>
                          <a:lnTo>
                            <a:pt x="53" y="37"/>
                          </a:lnTo>
                          <a:lnTo>
                            <a:pt x="51" y="42"/>
                          </a:lnTo>
                          <a:lnTo>
                            <a:pt x="47" y="47"/>
                          </a:lnTo>
                          <a:lnTo>
                            <a:pt x="43" y="52"/>
                          </a:lnTo>
                          <a:lnTo>
                            <a:pt x="37" y="55"/>
                          </a:lnTo>
                          <a:lnTo>
                            <a:pt x="32" y="57"/>
                          </a:lnTo>
                          <a:lnTo>
                            <a:pt x="26" y="58"/>
                          </a:lnTo>
                          <a:lnTo>
                            <a:pt x="22" y="58"/>
                          </a:lnTo>
                          <a:lnTo>
                            <a:pt x="15" y="57"/>
                          </a:lnTo>
                          <a:lnTo>
                            <a:pt x="10" y="55"/>
                          </a:lnTo>
                          <a:lnTo>
                            <a:pt x="5" y="53"/>
                          </a:lnTo>
                          <a:lnTo>
                            <a:pt x="0" y="48"/>
                          </a:lnTo>
                          <a:lnTo>
                            <a:pt x="0" y="48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000" bIns="-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86" name=""/>
                    <p:cNvSpPr/>
                    <p:nvPr/>
                  </p:nvSpPr>
                  <p:spPr>
                    <a:xfrm>
                      <a:off x="3284640" y="6027840"/>
                      <a:ext cx="180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6" h="41">
                          <a:moveTo>
                            <a:pt x="66" y="15"/>
                          </a:moveTo>
                          <a:lnTo>
                            <a:pt x="66" y="15"/>
                          </a:lnTo>
                          <a:lnTo>
                            <a:pt x="64" y="20"/>
                          </a:lnTo>
                          <a:lnTo>
                            <a:pt x="62" y="25"/>
                          </a:lnTo>
                          <a:lnTo>
                            <a:pt x="58" y="31"/>
                          </a:lnTo>
                          <a:lnTo>
                            <a:pt x="54" y="35"/>
                          </a:lnTo>
                          <a:lnTo>
                            <a:pt x="48" y="38"/>
                          </a:lnTo>
                          <a:lnTo>
                            <a:pt x="43" y="40"/>
                          </a:lnTo>
                          <a:lnTo>
                            <a:pt x="37" y="41"/>
                          </a:lnTo>
                          <a:lnTo>
                            <a:pt x="33" y="41"/>
                          </a:lnTo>
                          <a:lnTo>
                            <a:pt x="26" y="40"/>
                          </a:lnTo>
                          <a:lnTo>
                            <a:pt x="21" y="38"/>
                          </a:lnTo>
                          <a:lnTo>
                            <a:pt x="16" y="36"/>
                          </a:lnTo>
                          <a:lnTo>
                            <a:pt x="10" y="32"/>
                          </a:lnTo>
                          <a:lnTo>
                            <a:pt x="6" y="28"/>
                          </a:lnTo>
                          <a:lnTo>
                            <a:pt x="3" y="22"/>
                          </a:lnTo>
                          <a:lnTo>
                            <a:pt x="1" y="17"/>
                          </a:lnTo>
                          <a:lnTo>
                            <a:pt x="0" y="11"/>
                          </a:lnTo>
                          <a:lnTo>
                            <a:pt x="0" y="7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66" y="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87" name=""/>
                    <p:cNvSpPr/>
                    <p:nvPr/>
                  </p:nvSpPr>
                  <p:spPr>
                    <a:xfrm>
                      <a:off x="3372840" y="6082920"/>
                      <a:ext cx="15120" cy="16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73" h="572">
                          <a:moveTo>
                            <a:pt x="286" y="572"/>
                          </a:moveTo>
                          <a:lnTo>
                            <a:pt x="314" y="570"/>
                          </a:lnTo>
                          <a:lnTo>
                            <a:pt x="342" y="566"/>
                          </a:lnTo>
                          <a:lnTo>
                            <a:pt x="370" y="560"/>
                          </a:lnTo>
                          <a:lnTo>
                            <a:pt x="396" y="550"/>
                          </a:lnTo>
                          <a:lnTo>
                            <a:pt x="421" y="538"/>
                          </a:lnTo>
                          <a:lnTo>
                            <a:pt x="445" y="524"/>
                          </a:lnTo>
                          <a:lnTo>
                            <a:pt x="467" y="507"/>
                          </a:lnTo>
                          <a:lnTo>
                            <a:pt x="487" y="489"/>
                          </a:lnTo>
                          <a:lnTo>
                            <a:pt x="505" y="468"/>
                          </a:lnTo>
                          <a:lnTo>
                            <a:pt x="522" y="446"/>
                          </a:lnTo>
                          <a:lnTo>
                            <a:pt x="537" y="423"/>
                          </a:lnTo>
                          <a:lnTo>
                            <a:pt x="549" y="398"/>
                          </a:lnTo>
                          <a:lnTo>
                            <a:pt x="559" y="372"/>
                          </a:lnTo>
                          <a:lnTo>
                            <a:pt x="566" y="344"/>
                          </a:lnTo>
                          <a:lnTo>
                            <a:pt x="570" y="315"/>
                          </a:lnTo>
                          <a:lnTo>
                            <a:pt x="573" y="287"/>
                          </a:lnTo>
                          <a:lnTo>
                            <a:pt x="570" y="257"/>
                          </a:lnTo>
                          <a:lnTo>
                            <a:pt x="566" y="229"/>
                          </a:lnTo>
                          <a:lnTo>
                            <a:pt x="559" y="201"/>
                          </a:lnTo>
                          <a:lnTo>
                            <a:pt x="549" y="175"/>
                          </a:lnTo>
                          <a:lnTo>
                            <a:pt x="538" y="150"/>
                          </a:lnTo>
                          <a:lnTo>
                            <a:pt x="523" y="126"/>
                          </a:lnTo>
                          <a:lnTo>
                            <a:pt x="507" y="104"/>
                          </a:lnTo>
                          <a:lnTo>
                            <a:pt x="488" y="84"/>
                          </a:lnTo>
                          <a:lnTo>
                            <a:pt x="468" y="66"/>
                          </a:lnTo>
                          <a:lnTo>
                            <a:pt x="446" y="49"/>
                          </a:lnTo>
                          <a:lnTo>
                            <a:pt x="422" y="34"/>
                          </a:lnTo>
                          <a:lnTo>
                            <a:pt x="398" y="22"/>
                          </a:lnTo>
                          <a:lnTo>
                            <a:pt x="372" y="12"/>
                          </a:lnTo>
                          <a:lnTo>
                            <a:pt x="345" y="5"/>
                          </a:lnTo>
                          <a:lnTo>
                            <a:pt x="315" y="1"/>
                          </a:lnTo>
                          <a:lnTo>
                            <a:pt x="287" y="0"/>
                          </a:lnTo>
                          <a:lnTo>
                            <a:pt x="257" y="1"/>
                          </a:lnTo>
                          <a:lnTo>
                            <a:pt x="229" y="5"/>
                          </a:lnTo>
                          <a:lnTo>
                            <a:pt x="202" y="12"/>
                          </a:lnTo>
                          <a:lnTo>
                            <a:pt x="175" y="22"/>
                          </a:lnTo>
                          <a:lnTo>
                            <a:pt x="150" y="33"/>
                          </a:lnTo>
                          <a:lnTo>
                            <a:pt x="126" y="48"/>
                          </a:lnTo>
                          <a:lnTo>
                            <a:pt x="104" y="64"/>
                          </a:lnTo>
                          <a:lnTo>
                            <a:pt x="84" y="83"/>
                          </a:lnTo>
                          <a:lnTo>
                            <a:pt x="65" y="103"/>
                          </a:lnTo>
                          <a:lnTo>
                            <a:pt x="48" y="125"/>
                          </a:lnTo>
                          <a:lnTo>
                            <a:pt x="35" y="149"/>
                          </a:lnTo>
                          <a:lnTo>
                            <a:pt x="22" y="173"/>
                          </a:lnTo>
                          <a:lnTo>
                            <a:pt x="12" y="199"/>
                          </a:lnTo>
                          <a:lnTo>
                            <a:pt x="5" y="227"/>
                          </a:lnTo>
                          <a:lnTo>
                            <a:pt x="1" y="256"/>
                          </a:lnTo>
                          <a:lnTo>
                            <a:pt x="0" y="286"/>
                          </a:lnTo>
                          <a:lnTo>
                            <a:pt x="1" y="314"/>
                          </a:lnTo>
                          <a:lnTo>
                            <a:pt x="5" y="343"/>
                          </a:lnTo>
                          <a:lnTo>
                            <a:pt x="11" y="371"/>
                          </a:lnTo>
                          <a:lnTo>
                            <a:pt x="21" y="397"/>
                          </a:lnTo>
                          <a:lnTo>
                            <a:pt x="34" y="422"/>
                          </a:lnTo>
                          <a:lnTo>
                            <a:pt x="48" y="445"/>
                          </a:lnTo>
                          <a:lnTo>
                            <a:pt x="64" y="467"/>
                          </a:lnTo>
                          <a:lnTo>
                            <a:pt x="83" y="488"/>
                          </a:lnTo>
                          <a:lnTo>
                            <a:pt x="103" y="506"/>
                          </a:lnTo>
                          <a:lnTo>
                            <a:pt x="125" y="523"/>
                          </a:lnTo>
                          <a:lnTo>
                            <a:pt x="149" y="538"/>
                          </a:lnTo>
                          <a:lnTo>
                            <a:pt x="174" y="549"/>
                          </a:lnTo>
                          <a:lnTo>
                            <a:pt x="201" y="559"/>
                          </a:lnTo>
                          <a:lnTo>
                            <a:pt x="228" y="566"/>
                          </a:lnTo>
                          <a:lnTo>
                            <a:pt x="256" y="570"/>
                          </a:lnTo>
                          <a:lnTo>
                            <a:pt x="286" y="57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0600" bIns="-306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88" name=""/>
                    <p:cNvSpPr/>
                    <p:nvPr/>
                  </p:nvSpPr>
                  <p:spPr>
                    <a:xfrm>
                      <a:off x="3374280" y="6085800"/>
                      <a:ext cx="11520" cy="13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6" h="457">
                          <a:moveTo>
                            <a:pt x="224" y="457"/>
                          </a:moveTo>
                          <a:lnTo>
                            <a:pt x="242" y="456"/>
                          </a:lnTo>
                          <a:lnTo>
                            <a:pt x="261" y="452"/>
                          </a:lnTo>
                          <a:lnTo>
                            <a:pt x="280" y="448"/>
                          </a:lnTo>
                          <a:lnTo>
                            <a:pt x="299" y="443"/>
                          </a:lnTo>
                          <a:lnTo>
                            <a:pt x="316" y="436"/>
                          </a:lnTo>
                          <a:lnTo>
                            <a:pt x="334" y="426"/>
                          </a:lnTo>
                          <a:lnTo>
                            <a:pt x="350" y="415"/>
                          </a:lnTo>
                          <a:lnTo>
                            <a:pt x="364" y="402"/>
                          </a:lnTo>
                          <a:lnTo>
                            <a:pt x="379" y="386"/>
                          </a:lnTo>
                          <a:lnTo>
                            <a:pt x="392" y="370"/>
                          </a:lnTo>
                          <a:lnTo>
                            <a:pt x="403" y="352"/>
                          </a:lnTo>
                          <a:lnTo>
                            <a:pt x="413" y="331"/>
                          </a:lnTo>
                          <a:lnTo>
                            <a:pt x="421" y="308"/>
                          </a:lnTo>
                          <a:lnTo>
                            <a:pt x="427" y="283"/>
                          </a:lnTo>
                          <a:lnTo>
                            <a:pt x="433" y="257"/>
                          </a:lnTo>
                          <a:lnTo>
                            <a:pt x="436" y="229"/>
                          </a:lnTo>
                          <a:lnTo>
                            <a:pt x="436" y="201"/>
                          </a:lnTo>
                          <a:lnTo>
                            <a:pt x="433" y="177"/>
                          </a:lnTo>
                          <a:lnTo>
                            <a:pt x="427" y="154"/>
                          </a:lnTo>
                          <a:lnTo>
                            <a:pt x="420" y="132"/>
                          </a:lnTo>
                          <a:lnTo>
                            <a:pt x="411" y="111"/>
                          </a:lnTo>
                          <a:lnTo>
                            <a:pt x="398" y="92"/>
                          </a:lnTo>
                          <a:lnTo>
                            <a:pt x="385" y="75"/>
                          </a:lnTo>
                          <a:lnTo>
                            <a:pt x="370" y="59"/>
                          </a:lnTo>
                          <a:lnTo>
                            <a:pt x="354" y="46"/>
                          </a:lnTo>
                          <a:lnTo>
                            <a:pt x="336" y="33"/>
                          </a:lnTo>
                          <a:lnTo>
                            <a:pt x="318" y="23"/>
                          </a:lnTo>
                          <a:lnTo>
                            <a:pt x="299" y="14"/>
                          </a:lnTo>
                          <a:lnTo>
                            <a:pt x="280" y="8"/>
                          </a:lnTo>
                          <a:lnTo>
                            <a:pt x="261" y="3"/>
                          </a:lnTo>
                          <a:lnTo>
                            <a:pt x="242" y="0"/>
                          </a:lnTo>
                          <a:lnTo>
                            <a:pt x="225" y="0"/>
                          </a:lnTo>
                          <a:lnTo>
                            <a:pt x="207" y="0"/>
                          </a:lnTo>
                          <a:lnTo>
                            <a:pt x="189" y="3"/>
                          </a:lnTo>
                          <a:lnTo>
                            <a:pt x="170" y="7"/>
                          </a:lnTo>
                          <a:lnTo>
                            <a:pt x="151" y="12"/>
                          </a:lnTo>
                          <a:lnTo>
                            <a:pt x="132" y="21"/>
                          </a:lnTo>
                          <a:lnTo>
                            <a:pt x="114" y="30"/>
                          </a:lnTo>
                          <a:lnTo>
                            <a:pt x="96" y="40"/>
                          </a:lnTo>
                          <a:lnTo>
                            <a:pt x="79" y="54"/>
                          </a:lnTo>
                          <a:lnTo>
                            <a:pt x="63" y="69"/>
                          </a:lnTo>
                          <a:lnTo>
                            <a:pt x="48" y="85"/>
                          </a:lnTo>
                          <a:lnTo>
                            <a:pt x="34" y="102"/>
                          </a:lnTo>
                          <a:lnTo>
                            <a:pt x="23" y="122"/>
                          </a:lnTo>
                          <a:lnTo>
                            <a:pt x="13" y="143"/>
                          </a:lnTo>
                          <a:lnTo>
                            <a:pt x="6" y="167"/>
                          </a:lnTo>
                          <a:lnTo>
                            <a:pt x="1" y="191"/>
                          </a:lnTo>
                          <a:lnTo>
                            <a:pt x="0" y="217"/>
                          </a:lnTo>
                          <a:lnTo>
                            <a:pt x="1" y="243"/>
                          </a:lnTo>
                          <a:lnTo>
                            <a:pt x="4" y="269"/>
                          </a:lnTo>
                          <a:lnTo>
                            <a:pt x="10" y="293"/>
                          </a:lnTo>
                          <a:lnTo>
                            <a:pt x="20" y="315"/>
                          </a:lnTo>
                          <a:lnTo>
                            <a:pt x="30" y="337"/>
                          </a:lnTo>
                          <a:lnTo>
                            <a:pt x="43" y="356"/>
                          </a:lnTo>
                          <a:lnTo>
                            <a:pt x="58" y="375"/>
                          </a:lnTo>
                          <a:lnTo>
                            <a:pt x="73" y="390"/>
                          </a:lnTo>
                          <a:lnTo>
                            <a:pt x="91" y="405"/>
                          </a:lnTo>
                          <a:lnTo>
                            <a:pt x="109" y="419"/>
                          </a:lnTo>
                          <a:lnTo>
                            <a:pt x="127" y="429"/>
                          </a:lnTo>
                          <a:lnTo>
                            <a:pt x="147" y="439"/>
                          </a:lnTo>
                          <a:lnTo>
                            <a:pt x="166" y="446"/>
                          </a:lnTo>
                          <a:lnTo>
                            <a:pt x="186" y="451"/>
                          </a:lnTo>
                          <a:lnTo>
                            <a:pt x="205" y="454"/>
                          </a:lnTo>
                          <a:lnTo>
                            <a:pt x="224" y="4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4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3480" bIns="-33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89" name=""/>
                    <p:cNvSpPr/>
                    <p:nvPr/>
                  </p:nvSpPr>
                  <p:spPr>
                    <a:xfrm>
                      <a:off x="3374640" y="6089760"/>
                      <a:ext cx="1008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82" h="389">
                          <a:moveTo>
                            <a:pt x="192" y="0"/>
                          </a:moveTo>
                          <a:lnTo>
                            <a:pt x="211" y="0"/>
                          </a:lnTo>
                          <a:lnTo>
                            <a:pt x="230" y="3"/>
                          </a:lnTo>
                          <a:lnTo>
                            <a:pt x="248" y="9"/>
                          </a:lnTo>
                          <a:lnTo>
                            <a:pt x="265" y="15"/>
                          </a:lnTo>
                          <a:lnTo>
                            <a:pt x="282" y="23"/>
                          </a:lnTo>
                          <a:lnTo>
                            <a:pt x="298" y="33"/>
                          </a:lnTo>
                          <a:lnTo>
                            <a:pt x="312" y="44"/>
                          </a:lnTo>
                          <a:lnTo>
                            <a:pt x="326" y="57"/>
                          </a:lnTo>
                          <a:lnTo>
                            <a:pt x="337" y="71"/>
                          </a:lnTo>
                          <a:lnTo>
                            <a:pt x="349" y="86"/>
                          </a:lnTo>
                          <a:lnTo>
                            <a:pt x="358" y="102"/>
                          </a:lnTo>
                          <a:lnTo>
                            <a:pt x="366" y="119"/>
                          </a:lnTo>
                          <a:lnTo>
                            <a:pt x="372" y="137"/>
                          </a:lnTo>
                          <a:lnTo>
                            <a:pt x="377" y="156"/>
                          </a:lnTo>
                          <a:lnTo>
                            <a:pt x="381" y="176"/>
                          </a:lnTo>
                          <a:lnTo>
                            <a:pt x="382" y="196"/>
                          </a:lnTo>
                          <a:lnTo>
                            <a:pt x="379" y="215"/>
                          </a:lnTo>
                          <a:lnTo>
                            <a:pt x="376" y="235"/>
                          </a:lnTo>
                          <a:lnTo>
                            <a:pt x="372" y="252"/>
                          </a:lnTo>
                          <a:lnTo>
                            <a:pt x="366" y="270"/>
                          </a:lnTo>
                          <a:lnTo>
                            <a:pt x="357" y="287"/>
                          </a:lnTo>
                          <a:lnTo>
                            <a:pt x="348" y="304"/>
                          </a:lnTo>
                          <a:lnTo>
                            <a:pt x="336" y="319"/>
                          </a:lnTo>
                          <a:lnTo>
                            <a:pt x="325" y="332"/>
                          </a:lnTo>
                          <a:lnTo>
                            <a:pt x="311" y="345"/>
                          </a:lnTo>
                          <a:lnTo>
                            <a:pt x="296" y="355"/>
                          </a:lnTo>
                          <a:lnTo>
                            <a:pt x="281" y="365"/>
                          </a:lnTo>
                          <a:lnTo>
                            <a:pt x="264" y="373"/>
                          </a:lnTo>
                          <a:lnTo>
                            <a:pt x="246" y="380"/>
                          </a:lnTo>
                          <a:lnTo>
                            <a:pt x="228" y="385"/>
                          </a:lnTo>
                          <a:lnTo>
                            <a:pt x="209" y="388"/>
                          </a:lnTo>
                          <a:lnTo>
                            <a:pt x="190" y="389"/>
                          </a:lnTo>
                          <a:lnTo>
                            <a:pt x="170" y="387"/>
                          </a:lnTo>
                          <a:lnTo>
                            <a:pt x="151" y="384"/>
                          </a:lnTo>
                          <a:lnTo>
                            <a:pt x="134" y="380"/>
                          </a:lnTo>
                          <a:lnTo>
                            <a:pt x="116" y="373"/>
                          </a:lnTo>
                          <a:lnTo>
                            <a:pt x="100" y="365"/>
                          </a:lnTo>
                          <a:lnTo>
                            <a:pt x="84" y="354"/>
                          </a:lnTo>
                          <a:lnTo>
                            <a:pt x="70" y="344"/>
                          </a:lnTo>
                          <a:lnTo>
                            <a:pt x="56" y="331"/>
                          </a:lnTo>
                          <a:lnTo>
                            <a:pt x="43" y="318"/>
                          </a:lnTo>
                          <a:lnTo>
                            <a:pt x="33" y="303"/>
                          </a:lnTo>
                          <a:lnTo>
                            <a:pt x="23" y="286"/>
                          </a:lnTo>
                          <a:lnTo>
                            <a:pt x="15" y="269"/>
                          </a:lnTo>
                          <a:lnTo>
                            <a:pt x="9" y="251"/>
                          </a:lnTo>
                          <a:lnTo>
                            <a:pt x="3" y="234"/>
                          </a:lnTo>
                          <a:lnTo>
                            <a:pt x="0" y="214"/>
                          </a:lnTo>
                          <a:lnTo>
                            <a:pt x="0" y="195"/>
                          </a:lnTo>
                          <a:lnTo>
                            <a:pt x="0" y="175"/>
                          </a:lnTo>
                          <a:lnTo>
                            <a:pt x="3" y="155"/>
                          </a:lnTo>
                          <a:lnTo>
                            <a:pt x="9" y="136"/>
                          </a:lnTo>
                          <a:lnTo>
                            <a:pt x="15" y="118"/>
                          </a:lnTo>
                          <a:lnTo>
                            <a:pt x="23" y="101"/>
                          </a:lnTo>
                          <a:lnTo>
                            <a:pt x="33" y="85"/>
                          </a:lnTo>
                          <a:lnTo>
                            <a:pt x="44" y="71"/>
                          </a:lnTo>
                          <a:lnTo>
                            <a:pt x="57" y="56"/>
                          </a:lnTo>
                          <a:lnTo>
                            <a:pt x="71" y="43"/>
                          </a:lnTo>
                          <a:lnTo>
                            <a:pt x="85" y="33"/>
                          </a:lnTo>
                          <a:lnTo>
                            <a:pt x="101" y="22"/>
                          </a:lnTo>
                          <a:lnTo>
                            <a:pt x="118" y="15"/>
                          </a:lnTo>
                          <a:lnTo>
                            <a:pt x="135" y="8"/>
                          </a:lnTo>
                          <a:lnTo>
                            <a:pt x="154" y="3"/>
                          </a:lnTo>
                          <a:lnTo>
                            <a:pt x="172" y="0"/>
                          </a:lnTo>
                          <a:lnTo>
                            <a:pt x="19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90" name=""/>
                    <p:cNvSpPr/>
                    <p:nvPr/>
                  </p:nvSpPr>
                  <p:spPr>
                    <a:xfrm>
                      <a:off x="3375720" y="6091560"/>
                      <a:ext cx="7200" cy="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9" h="273">
                          <a:moveTo>
                            <a:pt x="134" y="273"/>
                          </a:moveTo>
                          <a:lnTo>
                            <a:pt x="147" y="272"/>
                          </a:lnTo>
                          <a:lnTo>
                            <a:pt x="161" y="270"/>
                          </a:lnTo>
                          <a:lnTo>
                            <a:pt x="173" y="267"/>
                          </a:lnTo>
                          <a:lnTo>
                            <a:pt x="186" y="262"/>
                          </a:lnTo>
                          <a:lnTo>
                            <a:pt x="198" y="256"/>
                          </a:lnTo>
                          <a:lnTo>
                            <a:pt x="209" y="249"/>
                          </a:lnTo>
                          <a:lnTo>
                            <a:pt x="220" y="242"/>
                          </a:lnTo>
                          <a:lnTo>
                            <a:pt x="229" y="233"/>
                          </a:lnTo>
                          <a:lnTo>
                            <a:pt x="237" y="223"/>
                          </a:lnTo>
                          <a:lnTo>
                            <a:pt x="245" y="213"/>
                          </a:lnTo>
                          <a:lnTo>
                            <a:pt x="252" y="202"/>
                          </a:lnTo>
                          <a:lnTo>
                            <a:pt x="257" y="190"/>
                          </a:lnTo>
                          <a:lnTo>
                            <a:pt x="263" y="178"/>
                          </a:lnTo>
                          <a:lnTo>
                            <a:pt x="266" y="164"/>
                          </a:lnTo>
                          <a:lnTo>
                            <a:pt x="268" y="151"/>
                          </a:lnTo>
                          <a:lnTo>
                            <a:pt x="269" y="138"/>
                          </a:lnTo>
                          <a:lnTo>
                            <a:pt x="268" y="123"/>
                          </a:lnTo>
                          <a:lnTo>
                            <a:pt x="266" y="109"/>
                          </a:lnTo>
                          <a:lnTo>
                            <a:pt x="263" y="97"/>
                          </a:lnTo>
                          <a:lnTo>
                            <a:pt x="257" y="84"/>
                          </a:lnTo>
                          <a:lnTo>
                            <a:pt x="252" y="71"/>
                          </a:lnTo>
                          <a:lnTo>
                            <a:pt x="246" y="60"/>
                          </a:lnTo>
                          <a:lnTo>
                            <a:pt x="237" y="49"/>
                          </a:lnTo>
                          <a:lnTo>
                            <a:pt x="229" y="40"/>
                          </a:lnTo>
                          <a:lnTo>
                            <a:pt x="220" y="32"/>
                          </a:lnTo>
                          <a:lnTo>
                            <a:pt x="209" y="23"/>
                          </a:lnTo>
                          <a:lnTo>
                            <a:pt x="199" y="16"/>
                          </a:lnTo>
                          <a:lnTo>
                            <a:pt x="186" y="11"/>
                          </a:lnTo>
                          <a:lnTo>
                            <a:pt x="174" y="5"/>
                          </a:lnTo>
                          <a:lnTo>
                            <a:pt x="161" y="2"/>
                          </a:lnTo>
                          <a:lnTo>
                            <a:pt x="148" y="0"/>
                          </a:lnTo>
                          <a:lnTo>
                            <a:pt x="134" y="0"/>
                          </a:lnTo>
                          <a:lnTo>
                            <a:pt x="121" y="0"/>
                          </a:lnTo>
                          <a:lnTo>
                            <a:pt x="107" y="2"/>
                          </a:lnTo>
                          <a:lnTo>
                            <a:pt x="95" y="5"/>
                          </a:lnTo>
                          <a:lnTo>
                            <a:pt x="82" y="11"/>
                          </a:lnTo>
                          <a:lnTo>
                            <a:pt x="70" y="16"/>
                          </a:lnTo>
                          <a:lnTo>
                            <a:pt x="59" y="23"/>
                          </a:lnTo>
                          <a:lnTo>
                            <a:pt x="48" y="30"/>
                          </a:lnTo>
                          <a:lnTo>
                            <a:pt x="39" y="40"/>
                          </a:lnTo>
                          <a:lnTo>
                            <a:pt x="30" y="49"/>
                          </a:lnTo>
                          <a:lnTo>
                            <a:pt x="23" y="60"/>
                          </a:lnTo>
                          <a:lnTo>
                            <a:pt x="16" y="71"/>
                          </a:lnTo>
                          <a:lnTo>
                            <a:pt x="10" y="83"/>
                          </a:lnTo>
                          <a:lnTo>
                            <a:pt x="5" y="96"/>
                          </a:lnTo>
                          <a:lnTo>
                            <a:pt x="2" y="109"/>
                          </a:lnTo>
                          <a:lnTo>
                            <a:pt x="0" y="122"/>
                          </a:lnTo>
                          <a:lnTo>
                            <a:pt x="0" y="137"/>
                          </a:lnTo>
                          <a:lnTo>
                            <a:pt x="0" y="150"/>
                          </a:lnTo>
                          <a:lnTo>
                            <a:pt x="2" y="163"/>
                          </a:lnTo>
                          <a:lnTo>
                            <a:pt x="5" y="177"/>
                          </a:lnTo>
                          <a:lnTo>
                            <a:pt x="10" y="189"/>
                          </a:lnTo>
                          <a:lnTo>
                            <a:pt x="16" y="201"/>
                          </a:lnTo>
                          <a:lnTo>
                            <a:pt x="22" y="212"/>
                          </a:lnTo>
                          <a:lnTo>
                            <a:pt x="30" y="223"/>
                          </a:lnTo>
                          <a:lnTo>
                            <a:pt x="39" y="232"/>
                          </a:lnTo>
                          <a:lnTo>
                            <a:pt x="48" y="241"/>
                          </a:lnTo>
                          <a:lnTo>
                            <a:pt x="59" y="249"/>
                          </a:lnTo>
                          <a:lnTo>
                            <a:pt x="69" y="255"/>
                          </a:lnTo>
                          <a:lnTo>
                            <a:pt x="82" y="262"/>
                          </a:lnTo>
                          <a:lnTo>
                            <a:pt x="93" y="266"/>
                          </a:lnTo>
                          <a:lnTo>
                            <a:pt x="107" y="270"/>
                          </a:lnTo>
                          <a:lnTo>
                            <a:pt x="120" y="272"/>
                          </a:lnTo>
                          <a:lnTo>
                            <a:pt x="134" y="2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9240" bIns="-392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91" name=""/>
                    <p:cNvSpPr/>
                    <p:nvPr/>
                  </p:nvSpPr>
                  <p:spPr>
                    <a:xfrm>
                      <a:off x="3376800" y="6095160"/>
                      <a:ext cx="5040" cy="2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5" h="107">
                          <a:moveTo>
                            <a:pt x="2" y="10"/>
                          </a:moveTo>
                          <a:lnTo>
                            <a:pt x="0" y="24"/>
                          </a:lnTo>
                          <a:lnTo>
                            <a:pt x="4" y="38"/>
                          </a:lnTo>
                          <a:lnTo>
                            <a:pt x="10" y="53"/>
                          </a:lnTo>
                          <a:lnTo>
                            <a:pt x="19" y="65"/>
                          </a:lnTo>
                          <a:lnTo>
                            <a:pt x="31" y="77"/>
                          </a:lnTo>
                          <a:lnTo>
                            <a:pt x="44" y="87"/>
                          </a:lnTo>
                          <a:lnTo>
                            <a:pt x="58" y="96"/>
                          </a:lnTo>
                          <a:lnTo>
                            <a:pt x="75" y="102"/>
                          </a:lnTo>
                          <a:lnTo>
                            <a:pt x="92" y="106"/>
                          </a:lnTo>
                          <a:lnTo>
                            <a:pt x="109" y="107"/>
                          </a:lnTo>
                          <a:lnTo>
                            <a:pt x="127" y="106"/>
                          </a:lnTo>
                          <a:lnTo>
                            <a:pt x="144" y="101"/>
                          </a:lnTo>
                          <a:lnTo>
                            <a:pt x="161" y="92"/>
                          </a:lnTo>
                          <a:lnTo>
                            <a:pt x="177" y="79"/>
                          </a:lnTo>
                          <a:lnTo>
                            <a:pt x="192" y="62"/>
                          </a:lnTo>
                          <a:lnTo>
                            <a:pt x="205" y="41"/>
                          </a:lnTo>
                          <a:lnTo>
                            <a:pt x="204" y="40"/>
                          </a:lnTo>
                          <a:lnTo>
                            <a:pt x="204" y="39"/>
                          </a:lnTo>
                          <a:lnTo>
                            <a:pt x="204" y="38"/>
                          </a:lnTo>
                          <a:lnTo>
                            <a:pt x="204" y="36"/>
                          </a:lnTo>
                          <a:lnTo>
                            <a:pt x="204" y="34"/>
                          </a:lnTo>
                          <a:lnTo>
                            <a:pt x="204" y="32"/>
                          </a:lnTo>
                          <a:lnTo>
                            <a:pt x="203" y="30"/>
                          </a:lnTo>
                          <a:lnTo>
                            <a:pt x="203" y="28"/>
                          </a:lnTo>
                          <a:lnTo>
                            <a:pt x="202" y="25"/>
                          </a:lnTo>
                          <a:lnTo>
                            <a:pt x="201" y="24"/>
                          </a:lnTo>
                          <a:lnTo>
                            <a:pt x="200" y="23"/>
                          </a:lnTo>
                          <a:lnTo>
                            <a:pt x="198" y="23"/>
                          </a:lnTo>
                          <a:lnTo>
                            <a:pt x="196" y="24"/>
                          </a:lnTo>
                          <a:lnTo>
                            <a:pt x="194" y="25"/>
                          </a:lnTo>
                          <a:lnTo>
                            <a:pt x="192" y="29"/>
                          </a:lnTo>
                          <a:lnTo>
                            <a:pt x="190" y="33"/>
                          </a:lnTo>
                          <a:lnTo>
                            <a:pt x="182" y="40"/>
                          </a:lnTo>
                          <a:lnTo>
                            <a:pt x="174" y="46"/>
                          </a:lnTo>
                          <a:lnTo>
                            <a:pt x="164" y="53"/>
                          </a:lnTo>
                          <a:lnTo>
                            <a:pt x="154" y="57"/>
                          </a:lnTo>
                          <a:lnTo>
                            <a:pt x="142" y="60"/>
                          </a:lnTo>
                          <a:lnTo>
                            <a:pt x="131" y="62"/>
                          </a:lnTo>
                          <a:lnTo>
                            <a:pt x="118" y="63"/>
                          </a:lnTo>
                          <a:lnTo>
                            <a:pt x="105" y="62"/>
                          </a:lnTo>
                          <a:lnTo>
                            <a:pt x="92" y="61"/>
                          </a:lnTo>
                          <a:lnTo>
                            <a:pt x="79" y="58"/>
                          </a:lnTo>
                          <a:lnTo>
                            <a:pt x="67" y="54"/>
                          </a:lnTo>
                          <a:lnTo>
                            <a:pt x="54" y="49"/>
                          </a:lnTo>
                          <a:lnTo>
                            <a:pt x="44" y="42"/>
                          </a:lnTo>
                          <a:lnTo>
                            <a:pt x="33" y="34"/>
                          </a:lnTo>
                          <a:lnTo>
                            <a:pt x="24" y="24"/>
                          </a:lnTo>
                          <a:lnTo>
                            <a:pt x="16" y="15"/>
                          </a:lnTo>
                          <a:lnTo>
                            <a:pt x="15" y="12"/>
                          </a:lnTo>
                          <a:lnTo>
                            <a:pt x="14" y="10"/>
                          </a:lnTo>
                          <a:lnTo>
                            <a:pt x="13" y="8"/>
                          </a:lnTo>
                          <a:lnTo>
                            <a:pt x="12" y="6"/>
                          </a:lnTo>
                          <a:lnTo>
                            <a:pt x="12" y="3"/>
                          </a:lnTo>
                          <a:lnTo>
                            <a:pt x="11" y="2"/>
                          </a:lnTo>
                          <a:lnTo>
                            <a:pt x="10" y="1"/>
                          </a:lnTo>
                          <a:lnTo>
                            <a:pt x="9" y="0"/>
                          </a:lnTo>
                          <a:lnTo>
                            <a:pt x="7" y="0"/>
                          </a:lnTo>
                          <a:lnTo>
                            <a:pt x="6" y="0"/>
                          </a:lnTo>
                          <a:lnTo>
                            <a:pt x="5" y="0"/>
                          </a:lnTo>
                          <a:lnTo>
                            <a:pt x="5" y="1"/>
                          </a:lnTo>
                          <a:lnTo>
                            <a:pt x="4" y="2"/>
                          </a:lnTo>
                          <a:lnTo>
                            <a:pt x="3" y="4"/>
                          </a:lnTo>
                          <a:lnTo>
                            <a:pt x="2" y="7"/>
                          </a:lnTo>
                          <a:lnTo>
                            <a:pt x="2" y="1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3920" bIns="-43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92" name=""/>
                    <p:cNvSpPr/>
                    <p:nvPr/>
                  </p:nvSpPr>
                  <p:spPr>
                    <a:xfrm>
                      <a:off x="3376440" y="6086880"/>
                      <a:ext cx="7920" cy="3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08" h="124">
                          <a:moveTo>
                            <a:pt x="299" y="76"/>
                          </a:moveTo>
                          <a:lnTo>
                            <a:pt x="303" y="84"/>
                          </a:lnTo>
                          <a:lnTo>
                            <a:pt x="306" y="91"/>
                          </a:lnTo>
                          <a:lnTo>
                            <a:pt x="308" y="98"/>
                          </a:lnTo>
                          <a:lnTo>
                            <a:pt x="308" y="105"/>
                          </a:lnTo>
                          <a:lnTo>
                            <a:pt x="307" y="110"/>
                          </a:lnTo>
                          <a:lnTo>
                            <a:pt x="305" y="114"/>
                          </a:lnTo>
                          <a:lnTo>
                            <a:pt x="302" y="118"/>
                          </a:lnTo>
                          <a:lnTo>
                            <a:pt x="299" y="120"/>
                          </a:lnTo>
                          <a:lnTo>
                            <a:pt x="294" y="123"/>
                          </a:lnTo>
                          <a:lnTo>
                            <a:pt x="290" y="124"/>
                          </a:lnTo>
                          <a:lnTo>
                            <a:pt x="284" y="124"/>
                          </a:lnTo>
                          <a:lnTo>
                            <a:pt x="278" y="123"/>
                          </a:lnTo>
                          <a:lnTo>
                            <a:pt x="273" y="119"/>
                          </a:lnTo>
                          <a:lnTo>
                            <a:pt x="267" y="116"/>
                          </a:lnTo>
                          <a:lnTo>
                            <a:pt x="262" y="111"/>
                          </a:lnTo>
                          <a:lnTo>
                            <a:pt x="258" y="106"/>
                          </a:lnTo>
                          <a:lnTo>
                            <a:pt x="249" y="96"/>
                          </a:lnTo>
                          <a:lnTo>
                            <a:pt x="238" y="88"/>
                          </a:lnTo>
                          <a:lnTo>
                            <a:pt x="226" y="82"/>
                          </a:lnTo>
                          <a:lnTo>
                            <a:pt x="214" y="75"/>
                          </a:lnTo>
                          <a:lnTo>
                            <a:pt x="200" y="70"/>
                          </a:lnTo>
                          <a:lnTo>
                            <a:pt x="186" y="66"/>
                          </a:lnTo>
                          <a:lnTo>
                            <a:pt x="171" y="63"/>
                          </a:lnTo>
                          <a:lnTo>
                            <a:pt x="156" y="61"/>
                          </a:lnTo>
                          <a:lnTo>
                            <a:pt x="140" y="58"/>
                          </a:lnTo>
                          <a:lnTo>
                            <a:pt x="125" y="58"/>
                          </a:lnTo>
                          <a:lnTo>
                            <a:pt x="109" y="61"/>
                          </a:lnTo>
                          <a:lnTo>
                            <a:pt x="94" y="63"/>
                          </a:lnTo>
                          <a:lnTo>
                            <a:pt x="79" y="66"/>
                          </a:lnTo>
                          <a:lnTo>
                            <a:pt x="65" y="71"/>
                          </a:lnTo>
                          <a:lnTo>
                            <a:pt x="51" y="76"/>
                          </a:lnTo>
                          <a:lnTo>
                            <a:pt x="39" y="85"/>
                          </a:lnTo>
                          <a:lnTo>
                            <a:pt x="33" y="87"/>
                          </a:lnTo>
                          <a:lnTo>
                            <a:pt x="28" y="89"/>
                          </a:lnTo>
                          <a:lnTo>
                            <a:pt x="23" y="90"/>
                          </a:lnTo>
                          <a:lnTo>
                            <a:pt x="17" y="90"/>
                          </a:lnTo>
                          <a:lnTo>
                            <a:pt x="13" y="89"/>
                          </a:lnTo>
                          <a:lnTo>
                            <a:pt x="9" y="88"/>
                          </a:lnTo>
                          <a:lnTo>
                            <a:pt x="6" y="86"/>
                          </a:lnTo>
                          <a:lnTo>
                            <a:pt x="3" y="83"/>
                          </a:lnTo>
                          <a:lnTo>
                            <a:pt x="1" y="79"/>
                          </a:lnTo>
                          <a:lnTo>
                            <a:pt x="0" y="75"/>
                          </a:lnTo>
                          <a:lnTo>
                            <a:pt x="0" y="70"/>
                          </a:lnTo>
                          <a:lnTo>
                            <a:pt x="1" y="66"/>
                          </a:lnTo>
                          <a:lnTo>
                            <a:pt x="3" y="59"/>
                          </a:lnTo>
                          <a:lnTo>
                            <a:pt x="6" y="53"/>
                          </a:lnTo>
                          <a:lnTo>
                            <a:pt x="11" y="47"/>
                          </a:lnTo>
                          <a:lnTo>
                            <a:pt x="17" y="41"/>
                          </a:lnTo>
                          <a:lnTo>
                            <a:pt x="31" y="29"/>
                          </a:lnTo>
                          <a:lnTo>
                            <a:pt x="47" y="20"/>
                          </a:lnTo>
                          <a:lnTo>
                            <a:pt x="64" y="12"/>
                          </a:lnTo>
                          <a:lnTo>
                            <a:pt x="83" y="7"/>
                          </a:lnTo>
                          <a:lnTo>
                            <a:pt x="101" y="3"/>
                          </a:lnTo>
                          <a:lnTo>
                            <a:pt x="121" y="0"/>
                          </a:lnTo>
                          <a:lnTo>
                            <a:pt x="141" y="0"/>
                          </a:lnTo>
                          <a:lnTo>
                            <a:pt x="161" y="1"/>
                          </a:lnTo>
                          <a:lnTo>
                            <a:pt x="181" y="3"/>
                          </a:lnTo>
                          <a:lnTo>
                            <a:pt x="201" y="8"/>
                          </a:lnTo>
                          <a:lnTo>
                            <a:pt x="220" y="14"/>
                          </a:lnTo>
                          <a:lnTo>
                            <a:pt x="238" y="23"/>
                          </a:lnTo>
                          <a:lnTo>
                            <a:pt x="256" y="33"/>
                          </a:lnTo>
                          <a:lnTo>
                            <a:pt x="272" y="46"/>
                          </a:lnTo>
                          <a:lnTo>
                            <a:pt x="286" y="59"/>
                          </a:lnTo>
                          <a:lnTo>
                            <a:pt x="299" y="7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3560" bIns="-43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93" name=""/>
                    <p:cNvSpPr/>
                    <p:nvPr/>
                  </p:nvSpPr>
                  <p:spPr>
                    <a:xfrm>
                      <a:off x="3301200" y="6081840"/>
                      <a:ext cx="56160" cy="15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119" h="513">
                          <a:moveTo>
                            <a:pt x="2119" y="200"/>
                          </a:moveTo>
                          <a:lnTo>
                            <a:pt x="1988" y="297"/>
                          </a:lnTo>
                          <a:lnTo>
                            <a:pt x="1848" y="375"/>
                          </a:lnTo>
                          <a:lnTo>
                            <a:pt x="1703" y="434"/>
                          </a:lnTo>
                          <a:lnTo>
                            <a:pt x="1553" y="477"/>
                          </a:lnTo>
                          <a:lnTo>
                            <a:pt x="1400" y="503"/>
                          </a:lnTo>
                          <a:lnTo>
                            <a:pt x="1245" y="513"/>
                          </a:lnTo>
                          <a:lnTo>
                            <a:pt x="1091" y="510"/>
                          </a:lnTo>
                          <a:lnTo>
                            <a:pt x="938" y="492"/>
                          </a:lnTo>
                          <a:lnTo>
                            <a:pt x="790" y="463"/>
                          </a:lnTo>
                          <a:lnTo>
                            <a:pt x="646" y="423"/>
                          </a:lnTo>
                          <a:lnTo>
                            <a:pt x="511" y="371"/>
                          </a:lnTo>
                          <a:lnTo>
                            <a:pt x="384" y="311"/>
                          </a:lnTo>
                          <a:lnTo>
                            <a:pt x="268" y="243"/>
                          </a:lnTo>
                          <a:lnTo>
                            <a:pt x="164" y="168"/>
                          </a:lnTo>
                          <a:lnTo>
                            <a:pt x="74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1680" bIns="-31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94" name=""/>
                    <p:cNvSpPr/>
                    <p:nvPr/>
                  </p:nvSpPr>
                  <p:spPr>
                    <a:xfrm>
                      <a:off x="3356640" y="608688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6" h="59">
                          <a:moveTo>
                            <a:pt x="0" y="9"/>
                          </a:moveTo>
                          <a:lnTo>
                            <a:pt x="0" y="9"/>
                          </a:lnTo>
                          <a:lnTo>
                            <a:pt x="6" y="5"/>
                          </a:lnTo>
                          <a:lnTo>
                            <a:pt x="11" y="2"/>
                          </a:lnTo>
                          <a:lnTo>
                            <a:pt x="17" y="1"/>
                          </a:lnTo>
                          <a:lnTo>
                            <a:pt x="22" y="0"/>
                          </a:lnTo>
                          <a:lnTo>
                            <a:pt x="28" y="0"/>
                          </a:lnTo>
                          <a:lnTo>
                            <a:pt x="33" y="2"/>
                          </a:lnTo>
                          <a:lnTo>
                            <a:pt x="39" y="5"/>
                          </a:lnTo>
                          <a:lnTo>
                            <a:pt x="43" y="8"/>
                          </a:lnTo>
                          <a:lnTo>
                            <a:pt x="48" y="12"/>
                          </a:lnTo>
                          <a:lnTo>
                            <a:pt x="52" y="17"/>
                          </a:lnTo>
                          <a:lnTo>
                            <a:pt x="54" y="22"/>
                          </a:lnTo>
                          <a:lnTo>
                            <a:pt x="55" y="29"/>
                          </a:lnTo>
                          <a:lnTo>
                            <a:pt x="56" y="34"/>
                          </a:lnTo>
                          <a:lnTo>
                            <a:pt x="56" y="39"/>
                          </a:lnTo>
                          <a:lnTo>
                            <a:pt x="54" y="44"/>
                          </a:lnTo>
                          <a:lnTo>
                            <a:pt x="52" y="51"/>
                          </a:lnTo>
                          <a:lnTo>
                            <a:pt x="49" y="55"/>
                          </a:lnTo>
                          <a:lnTo>
                            <a:pt x="44" y="59"/>
                          </a:lnTo>
                          <a:lnTo>
                            <a:pt x="44" y="59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95" name=""/>
                    <p:cNvSpPr/>
                    <p:nvPr/>
                  </p:nvSpPr>
                  <p:spPr>
                    <a:xfrm>
                      <a:off x="3300120" y="6081120"/>
                      <a:ext cx="1440" cy="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0" h="53">
                          <a:moveTo>
                            <a:pt x="6" y="53"/>
                          </a:moveTo>
                          <a:lnTo>
                            <a:pt x="6" y="53"/>
                          </a:lnTo>
                          <a:lnTo>
                            <a:pt x="3" y="48"/>
                          </a:lnTo>
                          <a:lnTo>
                            <a:pt x="1" y="43"/>
                          </a:lnTo>
                          <a:lnTo>
                            <a:pt x="0" y="36"/>
                          </a:lnTo>
                          <a:lnTo>
                            <a:pt x="0" y="32"/>
                          </a:lnTo>
                          <a:lnTo>
                            <a:pt x="1" y="26"/>
                          </a:lnTo>
                          <a:lnTo>
                            <a:pt x="3" y="21"/>
                          </a:lnTo>
                          <a:lnTo>
                            <a:pt x="5" y="15"/>
                          </a:lnTo>
                          <a:lnTo>
                            <a:pt x="9" y="10"/>
                          </a:lnTo>
                          <a:lnTo>
                            <a:pt x="13" y="6"/>
                          </a:lnTo>
                          <a:lnTo>
                            <a:pt x="18" y="3"/>
                          </a:lnTo>
                          <a:lnTo>
                            <a:pt x="24" y="1"/>
                          </a:lnTo>
                          <a:lnTo>
                            <a:pt x="30" y="0"/>
                          </a:lnTo>
                          <a:lnTo>
                            <a:pt x="34" y="0"/>
                          </a:lnTo>
                          <a:lnTo>
                            <a:pt x="41" y="1"/>
                          </a:lnTo>
                          <a:lnTo>
                            <a:pt x="46" y="3"/>
                          </a:lnTo>
                          <a:lnTo>
                            <a:pt x="51" y="5"/>
                          </a:lnTo>
                          <a:lnTo>
                            <a:pt x="56" y="9"/>
                          </a:lnTo>
                          <a:lnTo>
                            <a:pt x="60" y="13"/>
                          </a:lnTo>
                          <a:lnTo>
                            <a:pt x="60" y="13"/>
                          </a:lnTo>
                          <a:lnTo>
                            <a:pt x="6" y="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080" bIns="-46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96" name=""/>
                    <p:cNvSpPr/>
                    <p:nvPr/>
                  </p:nvSpPr>
                  <p:spPr>
                    <a:xfrm>
                      <a:off x="3562560" y="6015600"/>
                      <a:ext cx="29520" cy="16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16" h="561">
                          <a:moveTo>
                            <a:pt x="0" y="218"/>
                          </a:moveTo>
                          <a:lnTo>
                            <a:pt x="8" y="216"/>
                          </a:lnTo>
                          <a:lnTo>
                            <a:pt x="36" y="211"/>
                          </a:lnTo>
                          <a:lnTo>
                            <a:pt x="77" y="203"/>
                          </a:lnTo>
                          <a:lnTo>
                            <a:pt x="130" y="194"/>
                          </a:lnTo>
                          <a:lnTo>
                            <a:pt x="194" y="181"/>
                          </a:lnTo>
                          <a:lnTo>
                            <a:pt x="267" y="168"/>
                          </a:lnTo>
                          <a:lnTo>
                            <a:pt x="343" y="153"/>
                          </a:lnTo>
                          <a:lnTo>
                            <a:pt x="424" y="136"/>
                          </a:lnTo>
                          <a:lnTo>
                            <a:pt x="505" y="118"/>
                          </a:lnTo>
                          <a:lnTo>
                            <a:pt x="585" y="101"/>
                          </a:lnTo>
                          <a:lnTo>
                            <a:pt x="661" y="84"/>
                          </a:lnTo>
                          <a:lnTo>
                            <a:pt x="731" y="66"/>
                          </a:lnTo>
                          <a:lnTo>
                            <a:pt x="792" y="48"/>
                          </a:lnTo>
                          <a:lnTo>
                            <a:pt x="843" y="32"/>
                          </a:lnTo>
                          <a:lnTo>
                            <a:pt x="879" y="17"/>
                          </a:lnTo>
                          <a:lnTo>
                            <a:pt x="901" y="4"/>
                          </a:lnTo>
                          <a:lnTo>
                            <a:pt x="949" y="0"/>
                          </a:lnTo>
                          <a:lnTo>
                            <a:pt x="992" y="6"/>
                          </a:lnTo>
                          <a:lnTo>
                            <a:pt x="1027" y="18"/>
                          </a:lnTo>
                          <a:lnTo>
                            <a:pt x="1057" y="38"/>
                          </a:lnTo>
                          <a:lnTo>
                            <a:pt x="1081" y="65"/>
                          </a:lnTo>
                          <a:lnTo>
                            <a:pt x="1099" y="94"/>
                          </a:lnTo>
                          <a:lnTo>
                            <a:pt x="1110" y="128"/>
                          </a:lnTo>
                          <a:lnTo>
                            <a:pt x="1116" y="163"/>
                          </a:lnTo>
                          <a:lnTo>
                            <a:pt x="1116" y="200"/>
                          </a:lnTo>
                          <a:lnTo>
                            <a:pt x="1109" y="237"/>
                          </a:lnTo>
                          <a:lnTo>
                            <a:pt x="1097" y="272"/>
                          </a:lnTo>
                          <a:lnTo>
                            <a:pt x="1079" y="305"/>
                          </a:lnTo>
                          <a:lnTo>
                            <a:pt x="1055" y="335"/>
                          </a:lnTo>
                          <a:lnTo>
                            <a:pt x="1024" y="360"/>
                          </a:lnTo>
                          <a:lnTo>
                            <a:pt x="988" y="379"/>
                          </a:lnTo>
                          <a:lnTo>
                            <a:pt x="947" y="391"/>
                          </a:lnTo>
                          <a:lnTo>
                            <a:pt x="917" y="401"/>
                          </a:lnTo>
                          <a:lnTo>
                            <a:pt x="878" y="412"/>
                          </a:lnTo>
                          <a:lnTo>
                            <a:pt x="832" y="424"/>
                          </a:lnTo>
                          <a:lnTo>
                            <a:pt x="779" y="437"/>
                          </a:lnTo>
                          <a:lnTo>
                            <a:pt x="723" y="448"/>
                          </a:lnTo>
                          <a:lnTo>
                            <a:pt x="662" y="461"/>
                          </a:lnTo>
                          <a:lnTo>
                            <a:pt x="599" y="473"/>
                          </a:lnTo>
                          <a:lnTo>
                            <a:pt x="535" y="486"/>
                          </a:lnTo>
                          <a:lnTo>
                            <a:pt x="472" y="498"/>
                          </a:lnTo>
                          <a:lnTo>
                            <a:pt x="411" y="509"/>
                          </a:lnTo>
                          <a:lnTo>
                            <a:pt x="353" y="520"/>
                          </a:lnTo>
                          <a:lnTo>
                            <a:pt x="300" y="530"/>
                          </a:lnTo>
                          <a:lnTo>
                            <a:pt x="255" y="540"/>
                          </a:lnTo>
                          <a:lnTo>
                            <a:pt x="216" y="547"/>
                          </a:lnTo>
                          <a:lnTo>
                            <a:pt x="188" y="554"/>
                          </a:lnTo>
                          <a:lnTo>
                            <a:pt x="170" y="561"/>
                          </a:lnTo>
                          <a:lnTo>
                            <a:pt x="169" y="557"/>
                          </a:lnTo>
                          <a:lnTo>
                            <a:pt x="166" y="551"/>
                          </a:lnTo>
                          <a:lnTo>
                            <a:pt x="161" y="541"/>
                          </a:lnTo>
                          <a:lnTo>
                            <a:pt x="154" y="526"/>
                          </a:lnTo>
                          <a:lnTo>
                            <a:pt x="146" y="508"/>
                          </a:lnTo>
                          <a:lnTo>
                            <a:pt x="136" y="488"/>
                          </a:lnTo>
                          <a:lnTo>
                            <a:pt x="126" y="465"/>
                          </a:lnTo>
                          <a:lnTo>
                            <a:pt x="114" y="440"/>
                          </a:lnTo>
                          <a:lnTo>
                            <a:pt x="102" y="414"/>
                          </a:lnTo>
                          <a:lnTo>
                            <a:pt x="88" y="386"/>
                          </a:lnTo>
                          <a:lnTo>
                            <a:pt x="74" y="358"/>
                          </a:lnTo>
                          <a:lnTo>
                            <a:pt x="60" y="328"/>
                          </a:lnTo>
                          <a:lnTo>
                            <a:pt x="45" y="300"/>
                          </a:lnTo>
                          <a:lnTo>
                            <a:pt x="29" y="272"/>
                          </a:lnTo>
                          <a:lnTo>
                            <a:pt x="15" y="244"/>
                          </a:lnTo>
                          <a:lnTo>
                            <a:pt x="0" y="21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0600" bIns="-306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97" name=""/>
                    <p:cNvSpPr/>
                    <p:nvPr/>
                  </p:nvSpPr>
                  <p:spPr>
                    <a:xfrm>
                      <a:off x="3497400" y="5954760"/>
                      <a:ext cx="117000" cy="182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432" h="6241">
                          <a:moveTo>
                            <a:pt x="3725" y="5748"/>
                          </a:moveTo>
                          <a:lnTo>
                            <a:pt x="3585" y="5733"/>
                          </a:lnTo>
                          <a:lnTo>
                            <a:pt x="3444" y="5706"/>
                          </a:lnTo>
                          <a:lnTo>
                            <a:pt x="3303" y="5667"/>
                          </a:lnTo>
                          <a:lnTo>
                            <a:pt x="3162" y="5617"/>
                          </a:lnTo>
                          <a:lnTo>
                            <a:pt x="3020" y="5555"/>
                          </a:lnTo>
                          <a:lnTo>
                            <a:pt x="2880" y="5481"/>
                          </a:lnTo>
                          <a:lnTo>
                            <a:pt x="2743" y="5396"/>
                          </a:lnTo>
                          <a:lnTo>
                            <a:pt x="2607" y="5300"/>
                          </a:lnTo>
                          <a:lnTo>
                            <a:pt x="2475" y="5193"/>
                          </a:lnTo>
                          <a:lnTo>
                            <a:pt x="2345" y="5076"/>
                          </a:lnTo>
                          <a:lnTo>
                            <a:pt x="2221" y="4948"/>
                          </a:lnTo>
                          <a:lnTo>
                            <a:pt x="2102" y="4809"/>
                          </a:lnTo>
                          <a:lnTo>
                            <a:pt x="1988" y="4661"/>
                          </a:lnTo>
                          <a:lnTo>
                            <a:pt x="1880" y="4503"/>
                          </a:lnTo>
                          <a:lnTo>
                            <a:pt x="1779" y="4335"/>
                          </a:lnTo>
                          <a:lnTo>
                            <a:pt x="1687" y="4158"/>
                          </a:lnTo>
                          <a:lnTo>
                            <a:pt x="0" y="194"/>
                          </a:lnTo>
                          <a:lnTo>
                            <a:pt x="1" y="191"/>
                          </a:lnTo>
                          <a:lnTo>
                            <a:pt x="6" y="184"/>
                          </a:lnTo>
                          <a:lnTo>
                            <a:pt x="16" y="174"/>
                          </a:lnTo>
                          <a:lnTo>
                            <a:pt x="27" y="160"/>
                          </a:lnTo>
                          <a:lnTo>
                            <a:pt x="41" y="145"/>
                          </a:lnTo>
                          <a:lnTo>
                            <a:pt x="59" y="127"/>
                          </a:lnTo>
                          <a:lnTo>
                            <a:pt x="78" y="108"/>
                          </a:lnTo>
                          <a:lnTo>
                            <a:pt x="99" y="89"/>
                          </a:lnTo>
                          <a:lnTo>
                            <a:pt x="123" y="70"/>
                          </a:lnTo>
                          <a:lnTo>
                            <a:pt x="147" y="52"/>
                          </a:lnTo>
                          <a:lnTo>
                            <a:pt x="174" y="35"/>
                          </a:lnTo>
                          <a:lnTo>
                            <a:pt x="201" y="22"/>
                          </a:lnTo>
                          <a:lnTo>
                            <a:pt x="229" y="10"/>
                          </a:lnTo>
                          <a:lnTo>
                            <a:pt x="259" y="3"/>
                          </a:lnTo>
                          <a:lnTo>
                            <a:pt x="288" y="0"/>
                          </a:lnTo>
                          <a:lnTo>
                            <a:pt x="319" y="2"/>
                          </a:lnTo>
                          <a:lnTo>
                            <a:pt x="1962" y="3919"/>
                          </a:lnTo>
                          <a:lnTo>
                            <a:pt x="2023" y="4053"/>
                          </a:lnTo>
                          <a:lnTo>
                            <a:pt x="2094" y="4186"/>
                          </a:lnTo>
                          <a:lnTo>
                            <a:pt x="2177" y="4316"/>
                          </a:lnTo>
                          <a:lnTo>
                            <a:pt x="2269" y="4442"/>
                          </a:lnTo>
                          <a:lnTo>
                            <a:pt x="2370" y="4565"/>
                          </a:lnTo>
                          <a:lnTo>
                            <a:pt x="2480" y="4683"/>
                          </a:lnTo>
                          <a:lnTo>
                            <a:pt x="2598" y="4795"/>
                          </a:lnTo>
                          <a:lnTo>
                            <a:pt x="2724" y="4901"/>
                          </a:lnTo>
                          <a:lnTo>
                            <a:pt x="2857" y="5001"/>
                          </a:lnTo>
                          <a:lnTo>
                            <a:pt x="2998" y="5094"/>
                          </a:lnTo>
                          <a:lnTo>
                            <a:pt x="3145" y="5178"/>
                          </a:lnTo>
                          <a:lnTo>
                            <a:pt x="3298" y="5252"/>
                          </a:lnTo>
                          <a:lnTo>
                            <a:pt x="3457" y="5318"/>
                          </a:lnTo>
                          <a:lnTo>
                            <a:pt x="3622" y="5374"/>
                          </a:lnTo>
                          <a:lnTo>
                            <a:pt x="3791" y="5419"/>
                          </a:lnTo>
                          <a:lnTo>
                            <a:pt x="3964" y="5453"/>
                          </a:lnTo>
                          <a:lnTo>
                            <a:pt x="3969" y="5453"/>
                          </a:lnTo>
                          <a:lnTo>
                            <a:pt x="3982" y="5454"/>
                          </a:lnTo>
                          <a:lnTo>
                            <a:pt x="4002" y="5456"/>
                          </a:lnTo>
                          <a:lnTo>
                            <a:pt x="4030" y="5459"/>
                          </a:lnTo>
                          <a:lnTo>
                            <a:pt x="4061" y="5464"/>
                          </a:lnTo>
                          <a:lnTo>
                            <a:pt x="4098" y="5471"/>
                          </a:lnTo>
                          <a:lnTo>
                            <a:pt x="4137" y="5480"/>
                          </a:lnTo>
                          <a:lnTo>
                            <a:pt x="4178" y="5492"/>
                          </a:lnTo>
                          <a:lnTo>
                            <a:pt x="4219" y="5507"/>
                          </a:lnTo>
                          <a:lnTo>
                            <a:pt x="4260" y="5524"/>
                          </a:lnTo>
                          <a:lnTo>
                            <a:pt x="4300" y="5546"/>
                          </a:lnTo>
                          <a:lnTo>
                            <a:pt x="4335" y="5572"/>
                          </a:lnTo>
                          <a:lnTo>
                            <a:pt x="4368" y="5600"/>
                          </a:lnTo>
                          <a:lnTo>
                            <a:pt x="4396" y="5635"/>
                          </a:lnTo>
                          <a:lnTo>
                            <a:pt x="4417" y="5673"/>
                          </a:lnTo>
                          <a:lnTo>
                            <a:pt x="4432" y="5717"/>
                          </a:lnTo>
                          <a:lnTo>
                            <a:pt x="4432" y="5718"/>
                          </a:lnTo>
                          <a:lnTo>
                            <a:pt x="4432" y="5724"/>
                          </a:lnTo>
                          <a:lnTo>
                            <a:pt x="4432" y="5732"/>
                          </a:lnTo>
                          <a:lnTo>
                            <a:pt x="4431" y="5744"/>
                          </a:lnTo>
                          <a:lnTo>
                            <a:pt x="4431" y="5759"/>
                          </a:lnTo>
                          <a:lnTo>
                            <a:pt x="4429" y="5774"/>
                          </a:lnTo>
                          <a:lnTo>
                            <a:pt x="4427" y="5791"/>
                          </a:lnTo>
                          <a:lnTo>
                            <a:pt x="4423" y="5810"/>
                          </a:lnTo>
                          <a:lnTo>
                            <a:pt x="4417" y="5828"/>
                          </a:lnTo>
                          <a:lnTo>
                            <a:pt x="4411" y="5847"/>
                          </a:lnTo>
                          <a:lnTo>
                            <a:pt x="4403" y="5865"/>
                          </a:lnTo>
                          <a:lnTo>
                            <a:pt x="4392" y="5883"/>
                          </a:lnTo>
                          <a:lnTo>
                            <a:pt x="4381" y="5898"/>
                          </a:lnTo>
                          <a:lnTo>
                            <a:pt x="4366" y="5912"/>
                          </a:lnTo>
                          <a:lnTo>
                            <a:pt x="4348" y="5924"/>
                          </a:lnTo>
                          <a:lnTo>
                            <a:pt x="4329" y="5933"/>
                          </a:lnTo>
                          <a:lnTo>
                            <a:pt x="4327" y="5934"/>
                          </a:lnTo>
                          <a:lnTo>
                            <a:pt x="4323" y="5937"/>
                          </a:lnTo>
                          <a:lnTo>
                            <a:pt x="4313" y="5943"/>
                          </a:lnTo>
                          <a:lnTo>
                            <a:pt x="4300" y="5950"/>
                          </a:lnTo>
                          <a:lnTo>
                            <a:pt x="4279" y="5960"/>
                          </a:lnTo>
                          <a:lnTo>
                            <a:pt x="4249" y="5973"/>
                          </a:lnTo>
                          <a:lnTo>
                            <a:pt x="4211" y="5988"/>
                          </a:lnTo>
                          <a:lnTo>
                            <a:pt x="4164" y="6006"/>
                          </a:lnTo>
                          <a:lnTo>
                            <a:pt x="4104" y="6026"/>
                          </a:lnTo>
                          <a:lnTo>
                            <a:pt x="4033" y="6048"/>
                          </a:lnTo>
                          <a:lnTo>
                            <a:pt x="3949" y="6073"/>
                          </a:lnTo>
                          <a:lnTo>
                            <a:pt x="3849" y="6101"/>
                          </a:lnTo>
                          <a:lnTo>
                            <a:pt x="3733" y="6132"/>
                          </a:lnTo>
                          <a:lnTo>
                            <a:pt x="3602" y="6165"/>
                          </a:lnTo>
                          <a:lnTo>
                            <a:pt x="3452" y="6201"/>
                          </a:lnTo>
                          <a:lnTo>
                            <a:pt x="3284" y="6241"/>
                          </a:lnTo>
                          <a:lnTo>
                            <a:pt x="3284" y="6240"/>
                          </a:lnTo>
                          <a:lnTo>
                            <a:pt x="3286" y="6237"/>
                          </a:lnTo>
                          <a:lnTo>
                            <a:pt x="3289" y="6233"/>
                          </a:lnTo>
                          <a:lnTo>
                            <a:pt x="3294" y="6225"/>
                          </a:lnTo>
                          <a:lnTo>
                            <a:pt x="3298" y="6216"/>
                          </a:lnTo>
                          <a:lnTo>
                            <a:pt x="3305" y="6203"/>
                          </a:lnTo>
                          <a:lnTo>
                            <a:pt x="3310" y="6186"/>
                          </a:lnTo>
                          <a:lnTo>
                            <a:pt x="3316" y="6166"/>
                          </a:lnTo>
                          <a:lnTo>
                            <a:pt x="3321" y="6142"/>
                          </a:lnTo>
                          <a:lnTo>
                            <a:pt x="3328" y="6114"/>
                          </a:lnTo>
                          <a:lnTo>
                            <a:pt x="3332" y="6080"/>
                          </a:lnTo>
                          <a:lnTo>
                            <a:pt x="3337" y="6041"/>
                          </a:lnTo>
                          <a:lnTo>
                            <a:pt x="3340" y="5997"/>
                          </a:lnTo>
                          <a:lnTo>
                            <a:pt x="3342" y="5947"/>
                          </a:lnTo>
                          <a:lnTo>
                            <a:pt x="3342" y="5890"/>
                          </a:lnTo>
                          <a:lnTo>
                            <a:pt x="3342" y="5828"/>
                          </a:lnTo>
                          <a:lnTo>
                            <a:pt x="3381" y="5822"/>
                          </a:lnTo>
                          <a:lnTo>
                            <a:pt x="3423" y="5814"/>
                          </a:lnTo>
                          <a:lnTo>
                            <a:pt x="3466" y="5807"/>
                          </a:lnTo>
                          <a:lnTo>
                            <a:pt x="3510" y="5799"/>
                          </a:lnTo>
                          <a:lnTo>
                            <a:pt x="3554" y="5790"/>
                          </a:lnTo>
                          <a:lnTo>
                            <a:pt x="3597" y="5781"/>
                          </a:lnTo>
                          <a:lnTo>
                            <a:pt x="3639" y="5771"/>
                          </a:lnTo>
                          <a:lnTo>
                            <a:pt x="3678" y="5761"/>
                          </a:lnTo>
                          <a:lnTo>
                            <a:pt x="3715" y="5749"/>
                          </a:lnTo>
                          <a:lnTo>
                            <a:pt x="3749" y="5738"/>
                          </a:lnTo>
                          <a:lnTo>
                            <a:pt x="3780" y="5725"/>
                          </a:lnTo>
                          <a:lnTo>
                            <a:pt x="3805" y="5711"/>
                          </a:lnTo>
                          <a:lnTo>
                            <a:pt x="3826" y="5698"/>
                          </a:lnTo>
                          <a:lnTo>
                            <a:pt x="3841" y="5683"/>
                          </a:lnTo>
                          <a:lnTo>
                            <a:pt x="3848" y="5667"/>
                          </a:lnTo>
                          <a:lnTo>
                            <a:pt x="3850" y="5652"/>
                          </a:lnTo>
                          <a:lnTo>
                            <a:pt x="3725" y="574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98" name=""/>
                    <p:cNvSpPr/>
                    <p:nvPr/>
                  </p:nvSpPr>
                  <p:spPr>
                    <a:xfrm>
                      <a:off x="3591000" y="6024240"/>
                      <a:ext cx="8280" cy="25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8" h="879">
                          <a:moveTo>
                            <a:pt x="0" y="0"/>
                          </a:moveTo>
                          <a:lnTo>
                            <a:pt x="3" y="8"/>
                          </a:lnTo>
                          <a:lnTo>
                            <a:pt x="14" y="33"/>
                          </a:lnTo>
                          <a:lnTo>
                            <a:pt x="31" y="73"/>
                          </a:lnTo>
                          <a:lnTo>
                            <a:pt x="53" y="126"/>
                          </a:lnTo>
                          <a:lnTo>
                            <a:pt x="78" y="187"/>
                          </a:lnTo>
                          <a:lnTo>
                            <a:pt x="106" y="256"/>
                          </a:lnTo>
                          <a:lnTo>
                            <a:pt x="137" y="331"/>
                          </a:lnTo>
                          <a:lnTo>
                            <a:pt x="169" y="409"/>
                          </a:lnTo>
                          <a:lnTo>
                            <a:pt x="201" y="487"/>
                          </a:lnTo>
                          <a:lnTo>
                            <a:pt x="231" y="565"/>
                          </a:lnTo>
                          <a:lnTo>
                            <a:pt x="260" y="640"/>
                          </a:lnTo>
                          <a:lnTo>
                            <a:pt x="285" y="708"/>
                          </a:lnTo>
                          <a:lnTo>
                            <a:pt x="307" y="768"/>
                          </a:lnTo>
                          <a:lnTo>
                            <a:pt x="324" y="818"/>
                          </a:lnTo>
                          <a:lnTo>
                            <a:pt x="334" y="856"/>
                          </a:lnTo>
                          <a:lnTo>
                            <a:pt x="338" y="879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1240" bIns="-212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99" name=""/>
                    <p:cNvSpPr/>
                    <p:nvPr/>
                  </p:nvSpPr>
                  <p:spPr>
                    <a:xfrm>
                      <a:off x="3590280" y="6023520"/>
                      <a:ext cx="144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38">
                          <a:moveTo>
                            <a:pt x="2" y="38"/>
                          </a:moveTo>
                          <a:lnTo>
                            <a:pt x="2" y="38"/>
                          </a:lnTo>
                          <a:lnTo>
                            <a:pt x="0" y="34"/>
                          </a:lnTo>
                          <a:lnTo>
                            <a:pt x="0" y="29"/>
                          </a:lnTo>
                          <a:lnTo>
                            <a:pt x="0" y="24"/>
                          </a:lnTo>
                          <a:lnTo>
                            <a:pt x="1" y="20"/>
                          </a:lnTo>
                          <a:lnTo>
                            <a:pt x="2" y="15"/>
                          </a:lnTo>
                          <a:lnTo>
                            <a:pt x="5" y="11"/>
                          </a:lnTo>
                          <a:lnTo>
                            <a:pt x="8" y="8"/>
                          </a:lnTo>
                          <a:lnTo>
                            <a:pt x="12" y="5"/>
                          </a:lnTo>
                          <a:lnTo>
                            <a:pt x="17" y="2"/>
                          </a:lnTo>
                          <a:lnTo>
                            <a:pt x="21" y="0"/>
                          </a:lnTo>
                          <a:lnTo>
                            <a:pt x="26" y="0"/>
                          </a:lnTo>
                          <a:lnTo>
                            <a:pt x="30" y="0"/>
                          </a:lnTo>
                          <a:lnTo>
                            <a:pt x="34" y="1"/>
                          </a:lnTo>
                          <a:lnTo>
                            <a:pt x="40" y="2"/>
                          </a:lnTo>
                          <a:lnTo>
                            <a:pt x="44" y="6"/>
                          </a:lnTo>
                          <a:lnTo>
                            <a:pt x="47" y="9"/>
                          </a:lnTo>
                          <a:lnTo>
                            <a:pt x="50" y="13"/>
                          </a:lnTo>
                          <a:lnTo>
                            <a:pt x="52" y="17"/>
                          </a:lnTo>
                          <a:lnTo>
                            <a:pt x="52" y="17"/>
                          </a:lnTo>
                          <a:lnTo>
                            <a:pt x="2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00" name=""/>
                    <p:cNvSpPr/>
                    <p:nvPr/>
                  </p:nvSpPr>
                  <p:spPr>
                    <a:xfrm>
                      <a:off x="3599280" y="6050160"/>
                      <a:ext cx="144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" h="27">
                          <a:moveTo>
                            <a:pt x="55" y="0"/>
                          </a:moveTo>
                          <a:lnTo>
                            <a:pt x="55" y="0"/>
                          </a:lnTo>
                          <a:lnTo>
                            <a:pt x="55" y="4"/>
                          </a:lnTo>
                          <a:lnTo>
                            <a:pt x="54" y="10"/>
                          </a:lnTo>
                          <a:lnTo>
                            <a:pt x="52" y="14"/>
                          </a:lnTo>
                          <a:lnTo>
                            <a:pt x="48" y="18"/>
                          </a:lnTo>
                          <a:lnTo>
                            <a:pt x="45" y="21"/>
                          </a:lnTo>
                          <a:lnTo>
                            <a:pt x="41" y="24"/>
                          </a:lnTo>
                          <a:lnTo>
                            <a:pt x="37" y="26"/>
                          </a:lnTo>
                          <a:lnTo>
                            <a:pt x="32" y="27"/>
                          </a:lnTo>
                          <a:lnTo>
                            <a:pt x="27" y="27"/>
                          </a:lnTo>
                          <a:lnTo>
                            <a:pt x="23" y="27"/>
                          </a:lnTo>
                          <a:lnTo>
                            <a:pt x="18" y="26"/>
                          </a:lnTo>
                          <a:lnTo>
                            <a:pt x="14" y="24"/>
                          </a:lnTo>
                          <a:lnTo>
                            <a:pt x="10" y="21"/>
                          </a:lnTo>
                          <a:lnTo>
                            <a:pt x="6" y="18"/>
                          </a:lnTo>
                          <a:lnTo>
                            <a:pt x="3" y="14"/>
                          </a:lnTo>
                          <a:lnTo>
                            <a:pt x="1" y="10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5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01" name=""/>
                    <p:cNvSpPr/>
                    <p:nvPr/>
                  </p:nvSpPr>
                  <p:spPr>
                    <a:xfrm>
                      <a:off x="3599640" y="6050160"/>
                      <a:ext cx="360" cy="4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" h="148">
                          <a:moveTo>
                            <a:pt x="11" y="0"/>
                          </a:moveTo>
                          <a:lnTo>
                            <a:pt x="10" y="16"/>
                          </a:lnTo>
                          <a:lnTo>
                            <a:pt x="10" y="33"/>
                          </a:lnTo>
                          <a:lnTo>
                            <a:pt x="9" y="47"/>
                          </a:lnTo>
                          <a:lnTo>
                            <a:pt x="9" y="61"/>
                          </a:lnTo>
                          <a:lnTo>
                            <a:pt x="8" y="75"/>
                          </a:lnTo>
                          <a:lnTo>
                            <a:pt x="7" y="86"/>
                          </a:lnTo>
                          <a:lnTo>
                            <a:pt x="6" y="98"/>
                          </a:lnTo>
                          <a:lnTo>
                            <a:pt x="5" y="108"/>
                          </a:lnTo>
                          <a:lnTo>
                            <a:pt x="4" y="117"/>
                          </a:lnTo>
                          <a:lnTo>
                            <a:pt x="3" y="125"/>
                          </a:lnTo>
                          <a:lnTo>
                            <a:pt x="2" y="131"/>
                          </a:lnTo>
                          <a:lnTo>
                            <a:pt x="1" y="138"/>
                          </a:lnTo>
                          <a:lnTo>
                            <a:pt x="1" y="142"/>
                          </a:lnTo>
                          <a:lnTo>
                            <a:pt x="0" y="145"/>
                          </a:lnTo>
                          <a:lnTo>
                            <a:pt x="0" y="147"/>
                          </a:lnTo>
                          <a:lnTo>
                            <a:pt x="0" y="148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480" bIns="-42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02" name=""/>
                    <p:cNvSpPr/>
                    <p:nvPr/>
                  </p:nvSpPr>
                  <p:spPr>
                    <a:xfrm>
                      <a:off x="3599280" y="6049440"/>
                      <a:ext cx="144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" h="27">
                          <a:moveTo>
                            <a:pt x="0" y="27"/>
                          </a:moveTo>
                          <a:lnTo>
                            <a:pt x="0" y="27"/>
                          </a:lnTo>
                          <a:lnTo>
                            <a:pt x="0" y="23"/>
                          </a:lnTo>
                          <a:lnTo>
                            <a:pt x="1" y="18"/>
                          </a:lnTo>
                          <a:lnTo>
                            <a:pt x="3" y="13"/>
                          </a:lnTo>
                          <a:lnTo>
                            <a:pt x="6" y="9"/>
                          </a:lnTo>
                          <a:lnTo>
                            <a:pt x="10" y="6"/>
                          </a:lnTo>
                          <a:lnTo>
                            <a:pt x="14" y="3"/>
                          </a:lnTo>
                          <a:lnTo>
                            <a:pt x="18" y="1"/>
                          </a:lnTo>
                          <a:lnTo>
                            <a:pt x="23" y="0"/>
                          </a:lnTo>
                          <a:lnTo>
                            <a:pt x="27" y="0"/>
                          </a:lnTo>
                          <a:lnTo>
                            <a:pt x="32" y="0"/>
                          </a:lnTo>
                          <a:lnTo>
                            <a:pt x="37" y="1"/>
                          </a:lnTo>
                          <a:lnTo>
                            <a:pt x="41" y="3"/>
                          </a:lnTo>
                          <a:lnTo>
                            <a:pt x="45" y="6"/>
                          </a:lnTo>
                          <a:lnTo>
                            <a:pt x="48" y="9"/>
                          </a:lnTo>
                          <a:lnTo>
                            <a:pt x="52" y="13"/>
                          </a:lnTo>
                          <a:lnTo>
                            <a:pt x="54" y="18"/>
                          </a:lnTo>
                          <a:lnTo>
                            <a:pt x="55" y="23"/>
                          </a:lnTo>
                          <a:lnTo>
                            <a:pt x="55" y="27"/>
                          </a:lnTo>
                          <a:lnTo>
                            <a:pt x="55" y="27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03" name=""/>
                    <p:cNvSpPr/>
                    <p:nvPr/>
                  </p:nvSpPr>
                  <p:spPr>
                    <a:xfrm>
                      <a:off x="3599280" y="6054120"/>
                      <a:ext cx="72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4" h="33">
                          <a:moveTo>
                            <a:pt x="54" y="11"/>
                          </a:moveTo>
                          <a:lnTo>
                            <a:pt x="54" y="11"/>
                          </a:lnTo>
                          <a:lnTo>
                            <a:pt x="53" y="15"/>
                          </a:lnTo>
                          <a:lnTo>
                            <a:pt x="51" y="20"/>
                          </a:lnTo>
                          <a:lnTo>
                            <a:pt x="48" y="23"/>
                          </a:lnTo>
                          <a:lnTo>
                            <a:pt x="44" y="27"/>
                          </a:lnTo>
                          <a:lnTo>
                            <a:pt x="39" y="29"/>
                          </a:lnTo>
                          <a:lnTo>
                            <a:pt x="35" y="32"/>
                          </a:lnTo>
                          <a:lnTo>
                            <a:pt x="30" y="33"/>
                          </a:lnTo>
                          <a:lnTo>
                            <a:pt x="27" y="33"/>
                          </a:lnTo>
                          <a:lnTo>
                            <a:pt x="22" y="33"/>
                          </a:lnTo>
                          <a:lnTo>
                            <a:pt x="17" y="32"/>
                          </a:lnTo>
                          <a:lnTo>
                            <a:pt x="12" y="29"/>
                          </a:lnTo>
                          <a:lnTo>
                            <a:pt x="9" y="26"/>
                          </a:lnTo>
                          <a:lnTo>
                            <a:pt x="5" y="22"/>
                          </a:lnTo>
                          <a:lnTo>
                            <a:pt x="3" y="18"/>
                          </a:lnTo>
                          <a:lnTo>
                            <a:pt x="1" y="14"/>
                          </a:lnTo>
                          <a:lnTo>
                            <a:pt x="0" y="8"/>
                          </a:lnTo>
                          <a:lnTo>
                            <a:pt x="0" y="5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54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04" name=""/>
                    <p:cNvSpPr/>
                    <p:nvPr/>
                  </p:nvSpPr>
                  <p:spPr>
                    <a:xfrm>
                      <a:off x="3603960" y="6068160"/>
                      <a:ext cx="6120" cy="44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7" h="1530">
                          <a:moveTo>
                            <a:pt x="0" y="0"/>
                          </a:moveTo>
                          <a:lnTo>
                            <a:pt x="3" y="15"/>
                          </a:lnTo>
                          <a:lnTo>
                            <a:pt x="11" y="59"/>
                          </a:lnTo>
                          <a:lnTo>
                            <a:pt x="24" y="127"/>
                          </a:lnTo>
                          <a:lnTo>
                            <a:pt x="40" y="216"/>
                          </a:lnTo>
                          <a:lnTo>
                            <a:pt x="59" y="322"/>
                          </a:lnTo>
                          <a:lnTo>
                            <a:pt x="81" y="442"/>
                          </a:lnTo>
                          <a:lnTo>
                            <a:pt x="105" y="570"/>
                          </a:lnTo>
                          <a:lnTo>
                            <a:pt x="128" y="704"/>
                          </a:lnTo>
                          <a:lnTo>
                            <a:pt x="151" y="841"/>
                          </a:lnTo>
                          <a:lnTo>
                            <a:pt x="174" y="975"/>
                          </a:lnTo>
                          <a:lnTo>
                            <a:pt x="195" y="1104"/>
                          </a:lnTo>
                          <a:lnTo>
                            <a:pt x="213" y="1222"/>
                          </a:lnTo>
                          <a:lnTo>
                            <a:pt x="228" y="1328"/>
                          </a:lnTo>
                          <a:lnTo>
                            <a:pt x="240" y="1418"/>
                          </a:lnTo>
                          <a:lnTo>
                            <a:pt x="246" y="1486"/>
                          </a:lnTo>
                          <a:lnTo>
                            <a:pt x="247" y="153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20" bIns="-2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05" name=""/>
                    <p:cNvSpPr/>
                    <p:nvPr/>
                  </p:nvSpPr>
                  <p:spPr>
                    <a:xfrm>
                      <a:off x="3602880" y="6067080"/>
                      <a:ext cx="144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" h="33">
                          <a:moveTo>
                            <a:pt x="0" y="33"/>
                          </a:moveTo>
                          <a:lnTo>
                            <a:pt x="0" y="33"/>
                          </a:lnTo>
                          <a:lnTo>
                            <a:pt x="0" y="27"/>
                          </a:lnTo>
                          <a:lnTo>
                            <a:pt x="0" y="23"/>
                          </a:lnTo>
                          <a:lnTo>
                            <a:pt x="1" y="19"/>
                          </a:lnTo>
                          <a:lnTo>
                            <a:pt x="3" y="14"/>
                          </a:lnTo>
                          <a:lnTo>
                            <a:pt x="6" y="9"/>
                          </a:lnTo>
                          <a:lnTo>
                            <a:pt x="10" y="6"/>
                          </a:lnTo>
                          <a:lnTo>
                            <a:pt x="14" y="3"/>
                          </a:lnTo>
                          <a:lnTo>
                            <a:pt x="18" y="1"/>
                          </a:lnTo>
                          <a:lnTo>
                            <a:pt x="22" y="0"/>
                          </a:lnTo>
                          <a:lnTo>
                            <a:pt x="27" y="0"/>
                          </a:lnTo>
                          <a:lnTo>
                            <a:pt x="32" y="0"/>
                          </a:lnTo>
                          <a:lnTo>
                            <a:pt x="36" y="1"/>
                          </a:lnTo>
                          <a:lnTo>
                            <a:pt x="41" y="3"/>
                          </a:lnTo>
                          <a:lnTo>
                            <a:pt x="45" y="6"/>
                          </a:lnTo>
                          <a:lnTo>
                            <a:pt x="48" y="9"/>
                          </a:lnTo>
                          <a:lnTo>
                            <a:pt x="52" y="14"/>
                          </a:lnTo>
                          <a:lnTo>
                            <a:pt x="54" y="18"/>
                          </a:lnTo>
                          <a:lnTo>
                            <a:pt x="55" y="22"/>
                          </a:lnTo>
                          <a:lnTo>
                            <a:pt x="55" y="22"/>
                          </a:lnTo>
                          <a:lnTo>
                            <a:pt x="0" y="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06" name=""/>
                    <p:cNvSpPr/>
                    <p:nvPr/>
                  </p:nvSpPr>
                  <p:spPr>
                    <a:xfrm>
                      <a:off x="3609720" y="6112800"/>
                      <a:ext cx="144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" h="29">
                          <a:moveTo>
                            <a:pt x="55" y="2"/>
                          </a:moveTo>
                          <a:lnTo>
                            <a:pt x="55" y="2"/>
                          </a:lnTo>
                          <a:lnTo>
                            <a:pt x="55" y="8"/>
                          </a:lnTo>
                          <a:lnTo>
                            <a:pt x="53" y="13"/>
                          </a:lnTo>
                          <a:lnTo>
                            <a:pt x="51" y="17"/>
                          </a:lnTo>
                          <a:lnTo>
                            <a:pt x="47" y="20"/>
                          </a:lnTo>
                          <a:lnTo>
                            <a:pt x="43" y="23"/>
                          </a:lnTo>
                          <a:lnTo>
                            <a:pt x="39" y="26"/>
                          </a:lnTo>
                          <a:lnTo>
                            <a:pt x="35" y="27"/>
                          </a:lnTo>
                          <a:lnTo>
                            <a:pt x="30" y="29"/>
                          </a:lnTo>
                          <a:lnTo>
                            <a:pt x="26" y="29"/>
                          </a:lnTo>
                          <a:lnTo>
                            <a:pt x="21" y="29"/>
                          </a:lnTo>
                          <a:lnTo>
                            <a:pt x="16" y="26"/>
                          </a:lnTo>
                          <a:lnTo>
                            <a:pt x="12" y="24"/>
                          </a:lnTo>
                          <a:lnTo>
                            <a:pt x="8" y="21"/>
                          </a:lnTo>
                          <a:lnTo>
                            <a:pt x="5" y="17"/>
                          </a:lnTo>
                          <a:lnTo>
                            <a:pt x="2" y="13"/>
                          </a:lnTo>
                          <a:lnTo>
                            <a:pt x="1" y="9"/>
                          </a:lnTo>
                          <a:lnTo>
                            <a:pt x="0" y="3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55" y="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07" name=""/>
                    <p:cNvSpPr/>
                    <p:nvPr/>
                  </p:nvSpPr>
                  <p:spPr>
                    <a:xfrm flipH="1">
                      <a:off x="3609360" y="6112800"/>
                      <a:ext cx="360" cy="324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3560" bIns="-43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08" name=""/>
                    <p:cNvSpPr/>
                    <p:nvPr/>
                  </p:nvSpPr>
                  <p:spPr>
                    <a:xfrm>
                      <a:off x="3566160" y="6023160"/>
                      <a:ext cx="20520" cy="4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87" h="159">
                          <a:moveTo>
                            <a:pt x="787" y="0"/>
                          </a:moveTo>
                          <a:lnTo>
                            <a:pt x="735" y="13"/>
                          </a:lnTo>
                          <a:lnTo>
                            <a:pt x="681" y="27"/>
                          </a:lnTo>
                          <a:lnTo>
                            <a:pt x="623" y="40"/>
                          </a:lnTo>
                          <a:lnTo>
                            <a:pt x="564" y="54"/>
                          </a:lnTo>
                          <a:lnTo>
                            <a:pt x="503" y="67"/>
                          </a:lnTo>
                          <a:lnTo>
                            <a:pt x="443" y="80"/>
                          </a:lnTo>
                          <a:lnTo>
                            <a:pt x="383" y="93"/>
                          </a:lnTo>
                          <a:lnTo>
                            <a:pt x="325" y="104"/>
                          </a:lnTo>
                          <a:lnTo>
                            <a:pt x="268" y="116"/>
                          </a:lnTo>
                          <a:lnTo>
                            <a:pt x="214" y="126"/>
                          </a:lnTo>
                          <a:lnTo>
                            <a:pt x="165" y="136"/>
                          </a:lnTo>
                          <a:lnTo>
                            <a:pt x="119" y="143"/>
                          </a:lnTo>
                          <a:lnTo>
                            <a:pt x="79" y="150"/>
                          </a:lnTo>
                          <a:lnTo>
                            <a:pt x="45" y="155"/>
                          </a:lnTo>
                          <a:lnTo>
                            <a:pt x="19" y="158"/>
                          </a:lnTo>
                          <a:lnTo>
                            <a:pt x="0" y="159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480" bIns="-42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09" name=""/>
                    <p:cNvSpPr/>
                    <p:nvPr/>
                  </p:nvSpPr>
                  <p:spPr>
                    <a:xfrm>
                      <a:off x="3587040" y="6022080"/>
                      <a:ext cx="108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" h="66">
                          <a:moveTo>
                            <a:pt x="0" y="1"/>
                          </a:moveTo>
                          <a:lnTo>
                            <a:pt x="0" y="1"/>
                          </a:lnTo>
                          <a:lnTo>
                            <a:pt x="7" y="0"/>
                          </a:lnTo>
                          <a:lnTo>
                            <a:pt x="12" y="0"/>
                          </a:lnTo>
                          <a:lnTo>
                            <a:pt x="17" y="1"/>
                          </a:lnTo>
                          <a:lnTo>
                            <a:pt x="23" y="3"/>
                          </a:lnTo>
                          <a:lnTo>
                            <a:pt x="28" y="6"/>
                          </a:lnTo>
                          <a:lnTo>
                            <a:pt x="33" y="10"/>
                          </a:lnTo>
                          <a:lnTo>
                            <a:pt x="36" y="14"/>
                          </a:lnTo>
                          <a:lnTo>
                            <a:pt x="39" y="20"/>
                          </a:lnTo>
                          <a:lnTo>
                            <a:pt x="41" y="25"/>
                          </a:lnTo>
                          <a:lnTo>
                            <a:pt x="42" y="31"/>
                          </a:lnTo>
                          <a:lnTo>
                            <a:pt x="42" y="37"/>
                          </a:lnTo>
                          <a:lnTo>
                            <a:pt x="41" y="42"/>
                          </a:lnTo>
                          <a:lnTo>
                            <a:pt x="39" y="47"/>
                          </a:lnTo>
                          <a:lnTo>
                            <a:pt x="36" y="52"/>
                          </a:lnTo>
                          <a:lnTo>
                            <a:pt x="32" y="58"/>
                          </a:lnTo>
                          <a:lnTo>
                            <a:pt x="28" y="61"/>
                          </a:lnTo>
                          <a:lnTo>
                            <a:pt x="23" y="64"/>
                          </a:lnTo>
                          <a:lnTo>
                            <a:pt x="17" y="66"/>
                          </a:lnTo>
                          <a:lnTo>
                            <a:pt x="17" y="66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10" name=""/>
                    <p:cNvSpPr/>
                    <p:nvPr/>
                  </p:nvSpPr>
                  <p:spPr>
                    <a:xfrm>
                      <a:off x="3565080" y="6026760"/>
                      <a:ext cx="1080" cy="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" h="68">
                          <a:moveTo>
                            <a:pt x="34" y="68"/>
                          </a:moveTo>
                          <a:lnTo>
                            <a:pt x="34" y="68"/>
                          </a:lnTo>
                          <a:lnTo>
                            <a:pt x="29" y="68"/>
                          </a:lnTo>
                          <a:lnTo>
                            <a:pt x="22" y="66"/>
                          </a:lnTo>
                          <a:lnTo>
                            <a:pt x="17" y="63"/>
                          </a:lnTo>
                          <a:lnTo>
                            <a:pt x="13" y="59"/>
                          </a:lnTo>
                          <a:lnTo>
                            <a:pt x="9" y="55"/>
                          </a:lnTo>
                          <a:lnTo>
                            <a:pt x="4" y="51"/>
                          </a:lnTo>
                          <a:lnTo>
                            <a:pt x="2" y="46"/>
                          </a:lnTo>
                          <a:lnTo>
                            <a:pt x="0" y="39"/>
                          </a:lnTo>
                          <a:lnTo>
                            <a:pt x="0" y="34"/>
                          </a:lnTo>
                          <a:lnTo>
                            <a:pt x="0" y="29"/>
                          </a:lnTo>
                          <a:lnTo>
                            <a:pt x="2" y="22"/>
                          </a:lnTo>
                          <a:lnTo>
                            <a:pt x="4" y="17"/>
                          </a:lnTo>
                          <a:lnTo>
                            <a:pt x="9" y="13"/>
                          </a:lnTo>
                          <a:lnTo>
                            <a:pt x="13" y="9"/>
                          </a:lnTo>
                          <a:lnTo>
                            <a:pt x="17" y="5"/>
                          </a:lnTo>
                          <a:lnTo>
                            <a:pt x="22" y="3"/>
                          </a:lnTo>
                          <a:lnTo>
                            <a:pt x="29" y="0"/>
                          </a:lnTo>
                          <a:lnTo>
                            <a:pt x="34" y="0"/>
                          </a:lnTo>
                          <a:lnTo>
                            <a:pt x="34" y="0"/>
                          </a:lnTo>
                          <a:lnTo>
                            <a:pt x="34" y="6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11" name=""/>
                    <p:cNvSpPr/>
                    <p:nvPr/>
                  </p:nvSpPr>
                  <p:spPr>
                    <a:xfrm>
                      <a:off x="3579480" y="6064560"/>
                      <a:ext cx="21600" cy="5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32" h="190">
                          <a:moveTo>
                            <a:pt x="0" y="190"/>
                          </a:moveTo>
                          <a:lnTo>
                            <a:pt x="32" y="184"/>
                          </a:lnTo>
                          <a:lnTo>
                            <a:pt x="73" y="176"/>
                          </a:lnTo>
                          <a:lnTo>
                            <a:pt x="123" y="167"/>
                          </a:lnTo>
                          <a:lnTo>
                            <a:pt x="180" y="155"/>
                          </a:lnTo>
                          <a:lnTo>
                            <a:pt x="239" y="143"/>
                          </a:lnTo>
                          <a:lnTo>
                            <a:pt x="304" y="128"/>
                          </a:lnTo>
                          <a:lnTo>
                            <a:pt x="370" y="113"/>
                          </a:lnTo>
                          <a:lnTo>
                            <a:pt x="437" y="99"/>
                          </a:lnTo>
                          <a:lnTo>
                            <a:pt x="503" y="84"/>
                          </a:lnTo>
                          <a:lnTo>
                            <a:pt x="567" y="68"/>
                          </a:lnTo>
                          <a:lnTo>
                            <a:pt x="628" y="53"/>
                          </a:lnTo>
                          <a:lnTo>
                            <a:pt x="684" y="40"/>
                          </a:lnTo>
                          <a:lnTo>
                            <a:pt x="733" y="27"/>
                          </a:lnTo>
                          <a:lnTo>
                            <a:pt x="775" y="17"/>
                          </a:lnTo>
                          <a:lnTo>
                            <a:pt x="809" y="7"/>
                          </a:lnTo>
                          <a:lnTo>
                            <a:pt x="832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  <p:sp>
                <p:nvSpPr>
                  <p:cNvPr id="5212" name=""/>
                  <p:cNvSpPr/>
                  <p:nvPr/>
                </p:nvSpPr>
                <p:spPr>
                  <a:xfrm>
                    <a:off x="3578400" y="6069240"/>
                    <a:ext cx="720" cy="1800"/>
                  </a:xfrm>
                  <a:custGeom>
                    <a:avLst/>
                    <a:gdLst/>
                    <a:ahLst/>
                    <a:rect l="l" t="t" r="r" b="b"/>
                    <a:pathLst>
                      <a:path w="38" h="68">
                        <a:moveTo>
                          <a:pt x="38" y="68"/>
                        </a:moveTo>
                        <a:lnTo>
                          <a:pt x="38" y="68"/>
                        </a:lnTo>
                        <a:lnTo>
                          <a:pt x="34" y="68"/>
                        </a:lnTo>
                        <a:lnTo>
                          <a:pt x="28" y="67"/>
                        </a:lnTo>
                        <a:lnTo>
                          <a:pt x="22" y="66"/>
                        </a:lnTo>
                        <a:lnTo>
                          <a:pt x="17" y="62"/>
                        </a:lnTo>
                        <a:lnTo>
                          <a:pt x="12" y="59"/>
                        </a:lnTo>
                        <a:lnTo>
                          <a:pt x="8" y="55"/>
                        </a:lnTo>
                        <a:lnTo>
                          <a:pt x="4" y="50"/>
                        </a:lnTo>
                        <a:lnTo>
                          <a:pt x="2" y="45"/>
                        </a:lnTo>
                        <a:lnTo>
                          <a:pt x="0" y="38"/>
                        </a:lnTo>
                        <a:lnTo>
                          <a:pt x="0" y="34"/>
                        </a:lnTo>
                        <a:lnTo>
                          <a:pt x="1" y="28"/>
                        </a:lnTo>
                        <a:lnTo>
                          <a:pt x="2" y="22"/>
                        </a:lnTo>
                        <a:lnTo>
                          <a:pt x="6" y="17"/>
                        </a:lnTo>
                        <a:lnTo>
                          <a:pt x="9" y="12"/>
                        </a:lnTo>
                        <a:lnTo>
                          <a:pt x="13" y="8"/>
                        </a:lnTo>
                        <a:lnTo>
                          <a:pt x="18" y="5"/>
                        </a:lnTo>
                        <a:lnTo>
                          <a:pt x="23" y="3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8" y="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000" bIns="-45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13" name=""/>
                  <p:cNvSpPr/>
                  <p:nvPr/>
                </p:nvSpPr>
                <p:spPr>
                  <a:xfrm>
                    <a:off x="3601080" y="6063480"/>
                    <a:ext cx="1080" cy="1800"/>
                  </a:xfrm>
                  <a:custGeom>
                    <a:avLst/>
                    <a:gdLst/>
                    <a:ahLst/>
                    <a:rect l="l" t="t" r="r" b="b"/>
                    <a:pathLst>
                      <a:path w="45" h="65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6" y="1"/>
                        </a:lnTo>
                        <a:lnTo>
                          <a:pt x="11" y="0"/>
                        </a:lnTo>
                        <a:lnTo>
                          <a:pt x="16" y="0"/>
                        </a:lnTo>
                        <a:lnTo>
                          <a:pt x="23" y="2"/>
                        </a:lnTo>
                        <a:lnTo>
                          <a:pt x="28" y="4"/>
                        </a:lnTo>
                        <a:lnTo>
                          <a:pt x="32" y="9"/>
                        </a:lnTo>
                        <a:lnTo>
                          <a:pt x="36" y="13"/>
                        </a:lnTo>
                        <a:lnTo>
                          <a:pt x="40" y="17"/>
                        </a:lnTo>
                        <a:lnTo>
                          <a:pt x="43" y="22"/>
                        </a:lnTo>
                        <a:lnTo>
                          <a:pt x="44" y="29"/>
                        </a:lnTo>
                        <a:lnTo>
                          <a:pt x="45" y="34"/>
                        </a:lnTo>
                        <a:lnTo>
                          <a:pt x="45" y="39"/>
                        </a:lnTo>
                        <a:lnTo>
                          <a:pt x="43" y="45"/>
                        </a:lnTo>
                        <a:lnTo>
                          <a:pt x="40" y="51"/>
                        </a:lnTo>
                        <a:lnTo>
                          <a:pt x="36" y="55"/>
                        </a:lnTo>
                        <a:lnTo>
                          <a:pt x="32" y="59"/>
                        </a:lnTo>
                        <a:lnTo>
                          <a:pt x="28" y="63"/>
                        </a:lnTo>
                        <a:lnTo>
                          <a:pt x="23" y="65"/>
                        </a:lnTo>
                        <a:lnTo>
                          <a:pt x="23" y="65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000" bIns="-45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14" name=""/>
                  <p:cNvSpPr/>
                  <p:nvPr/>
                </p:nvSpPr>
                <p:spPr>
                  <a:xfrm>
                    <a:off x="3592080" y="6116760"/>
                    <a:ext cx="10080" cy="7560"/>
                  </a:xfrm>
                  <a:custGeom>
                    <a:avLst/>
                    <a:gdLst/>
                    <a:ahLst/>
                    <a:rect l="l" t="t" r="r" b="b"/>
                    <a:pathLst>
                      <a:path w="379" h="262">
                        <a:moveTo>
                          <a:pt x="94" y="262"/>
                        </a:moveTo>
                        <a:lnTo>
                          <a:pt x="177" y="203"/>
                        </a:lnTo>
                        <a:lnTo>
                          <a:pt x="179" y="201"/>
                        </a:lnTo>
                        <a:lnTo>
                          <a:pt x="186" y="198"/>
                        </a:lnTo>
                        <a:lnTo>
                          <a:pt x="197" y="192"/>
                        </a:lnTo>
                        <a:lnTo>
                          <a:pt x="209" y="184"/>
                        </a:lnTo>
                        <a:lnTo>
                          <a:pt x="223" y="175"/>
                        </a:lnTo>
                        <a:lnTo>
                          <a:pt x="235" y="163"/>
                        </a:lnTo>
                        <a:lnTo>
                          <a:pt x="245" y="151"/>
                        </a:lnTo>
                        <a:lnTo>
                          <a:pt x="250" y="137"/>
                        </a:lnTo>
                        <a:lnTo>
                          <a:pt x="251" y="121"/>
                        </a:lnTo>
                        <a:lnTo>
                          <a:pt x="246" y="105"/>
                        </a:lnTo>
                        <a:lnTo>
                          <a:pt x="233" y="89"/>
                        </a:lnTo>
                        <a:lnTo>
                          <a:pt x="210" y="72"/>
                        </a:lnTo>
                        <a:lnTo>
                          <a:pt x="177" y="54"/>
                        </a:lnTo>
                        <a:lnTo>
                          <a:pt x="132" y="36"/>
                        </a:lnTo>
                        <a:lnTo>
                          <a:pt x="73" y="17"/>
                        </a:lnTo>
                        <a:lnTo>
                          <a:pt x="0" y="0"/>
                        </a:lnTo>
                        <a:lnTo>
                          <a:pt x="70" y="10"/>
                        </a:lnTo>
                        <a:lnTo>
                          <a:pt x="135" y="22"/>
                        </a:lnTo>
                        <a:lnTo>
                          <a:pt x="194" y="35"/>
                        </a:lnTo>
                        <a:lnTo>
                          <a:pt x="245" y="49"/>
                        </a:lnTo>
                        <a:lnTo>
                          <a:pt x="289" y="63"/>
                        </a:lnTo>
                        <a:lnTo>
                          <a:pt x="326" y="79"/>
                        </a:lnTo>
                        <a:lnTo>
                          <a:pt x="353" y="96"/>
                        </a:lnTo>
                        <a:lnTo>
                          <a:pt x="371" y="113"/>
                        </a:lnTo>
                        <a:lnTo>
                          <a:pt x="379" y="131"/>
                        </a:lnTo>
                        <a:lnTo>
                          <a:pt x="375" y="148"/>
                        </a:lnTo>
                        <a:lnTo>
                          <a:pt x="361" y="166"/>
                        </a:lnTo>
                        <a:lnTo>
                          <a:pt x="334" y="185"/>
                        </a:lnTo>
                        <a:lnTo>
                          <a:pt x="295" y="204"/>
                        </a:lnTo>
                        <a:lnTo>
                          <a:pt x="242" y="223"/>
                        </a:lnTo>
                        <a:lnTo>
                          <a:pt x="175" y="242"/>
                        </a:lnTo>
                        <a:lnTo>
                          <a:pt x="94" y="2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240" bIns="-39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15" name=""/>
                  <p:cNvSpPr/>
                  <p:nvPr/>
                </p:nvSpPr>
                <p:spPr>
                  <a:xfrm>
                    <a:off x="3593880" y="6114960"/>
                    <a:ext cx="21240" cy="13320"/>
                  </a:xfrm>
                  <a:custGeom>
                    <a:avLst/>
                    <a:gdLst/>
                    <a:ahLst/>
                    <a:rect l="l" t="t" r="r" b="b"/>
                    <a:pathLst>
                      <a:path w="803" h="467">
                        <a:moveTo>
                          <a:pt x="415" y="0"/>
                        </a:moveTo>
                        <a:lnTo>
                          <a:pt x="422" y="2"/>
                        </a:lnTo>
                        <a:lnTo>
                          <a:pt x="441" y="8"/>
                        </a:lnTo>
                        <a:lnTo>
                          <a:pt x="470" y="20"/>
                        </a:lnTo>
                        <a:lnTo>
                          <a:pt x="503" y="36"/>
                        </a:lnTo>
                        <a:lnTo>
                          <a:pt x="539" y="55"/>
                        </a:lnTo>
                        <a:lnTo>
                          <a:pt x="573" y="78"/>
                        </a:lnTo>
                        <a:lnTo>
                          <a:pt x="600" y="104"/>
                        </a:lnTo>
                        <a:lnTo>
                          <a:pt x="618" y="135"/>
                        </a:lnTo>
                        <a:lnTo>
                          <a:pt x="623" y="166"/>
                        </a:lnTo>
                        <a:lnTo>
                          <a:pt x="613" y="202"/>
                        </a:lnTo>
                        <a:lnTo>
                          <a:pt x="581" y="239"/>
                        </a:lnTo>
                        <a:lnTo>
                          <a:pt x="526" y="278"/>
                        </a:lnTo>
                        <a:lnTo>
                          <a:pt x="444" y="321"/>
                        </a:lnTo>
                        <a:lnTo>
                          <a:pt x="332" y="364"/>
                        </a:lnTo>
                        <a:lnTo>
                          <a:pt x="185" y="409"/>
                        </a:lnTo>
                        <a:lnTo>
                          <a:pt x="0" y="455"/>
                        </a:lnTo>
                        <a:lnTo>
                          <a:pt x="12" y="467"/>
                        </a:lnTo>
                        <a:lnTo>
                          <a:pt x="14" y="466"/>
                        </a:lnTo>
                        <a:lnTo>
                          <a:pt x="20" y="466"/>
                        </a:lnTo>
                        <a:lnTo>
                          <a:pt x="32" y="464"/>
                        </a:lnTo>
                        <a:lnTo>
                          <a:pt x="47" y="462"/>
                        </a:lnTo>
                        <a:lnTo>
                          <a:pt x="67" y="459"/>
                        </a:lnTo>
                        <a:lnTo>
                          <a:pt x="91" y="455"/>
                        </a:lnTo>
                        <a:lnTo>
                          <a:pt x="120" y="451"/>
                        </a:lnTo>
                        <a:lnTo>
                          <a:pt x="151" y="443"/>
                        </a:lnTo>
                        <a:lnTo>
                          <a:pt x="187" y="435"/>
                        </a:lnTo>
                        <a:lnTo>
                          <a:pt x="227" y="426"/>
                        </a:lnTo>
                        <a:lnTo>
                          <a:pt x="270" y="414"/>
                        </a:lnTo>
                        <a:lnTo>
                          <a:pt x="317" y="399"/>
                        </a:lnTo>
                        <a:lnTo>
                          <a:pt x="367" y="384"/>
                        </a:lnTo>
                        <a:lnTo>
                          <a:pt x="420" y="365"/>
                        </a:lnTo>
                        <a:lnTo>
                          <a:pt x="477" y="343"/>
                        </a:lnTo>
                        <a:lnTo>
                          <a:pt x="537" y="319"/>
                        </a:lnTo>
                        <a:lnTo>
                          <a:pt x="538" y="318"/>
                        </a:lnTo>
                        <a:lnTo>
                          <a:pt x="541" y="315"/>
                        </a:lnTo>
                        <a:lnTo>
                          <a:pt x="547" y="311"/>
                        </a:lnTo>
                        <a:lnTo>
                          <a:pt x="555" y="306"/>
                        </a:lnTo>
                        <a:lnTo>
                          <a:pt x="563" y="301"/>
                        </a:lnTo>
                        <a:lnTo>
                          <a:pt x="574" y="294"/>
                        </a:lnTo>
                        <a:lnTo>
                          <a:pt x="584" y="289"/>
                        </a:lnTo>
                        <a:lnTo>
                          <a:pt x="596" y="284"/>
                        </a:lnTo>
                        <a:lnTo>
                          <a:pt x="607" y="280"/>
                        </a:lnTo>
                        <a:lnTo>
                          <a:pt x="619" y="277"/>
                        </a:lnTo>
                        <a:lnTo>
                          <a:pt x="629" y="276"/>
                        </a:lnTo>
                        <a:lnTo>
                          <a:pt x="640" y="278"/>
                        </a:lnTo>
                        <a:lnTo>
                          <a:pt x="649" y="283"/>
                        </a:lnTo>
                        <a:lnTo>
                          <a:pt x="658" y="289"/>
                        </a:lnTo>
                        <a:lnTo>
                          <a:pt x="663" y="300"/>
                        </a:lnTo>
                        <a:lnTo>
                          <a:pt x="668" y="314"/>
                        </a:lnTo>
                        <a:lnTo>
                          <a:pt x="670" y="312"/>
                        </a:lnTo>
                        <a:lnTo>
                          <a:pt x="677" y="309"/>
                        </a:lnTo>
                        <a:lnTo>
                          <a:pt x="687" y="304"/>
                        </a:lnTo>
                        <a:lnTo>
                          <a:pt x="700" y="297"/>
                        </a:lnTo>
                        <a:lnTo>
                          <a:pt x="715" y="292"/>
                        </a:lnTo>
                        <a:lnTo>
                          <a:pt x="730" y="287"/>
                        </a:lnTo>
                        <a:lnTo>
                          <a:pt x="745" y="283"/>
                        </a:lnTo>
                        <a:lnTo>
                          <a:pt x="760" y="282"/>
                        </a:lnTo>
                        <a:lnTo>
                          <a:pt x="772" y="282"/>
                        </a:lnTo>
                        <a:lnTo>
                          <a:pt x="782" y="287"/>
                        </a:lnTo>
                        <a:lnTo>
                          <a:pt x="788" y="295"/>
                        </a:lnTo>
                        <a:lnTo>
                          <a:pt x="790" y="309"/>
                        </a:lnTo>
                        <a:lnTo>
                          <a:pt x="786" y="329"/>
                        </a:lnTo>
                        <a:lnTo>
                          <a:pt x="776" y="354"/>
                        </a:lnTo>
                        <a:lnTo>
                          <a:pt x="760" y="388"/>
                        </a:lnTo>
                        <a:lnTo>
                          <a:pt x="736" y="429"/>
                        </a:lnTo>
                        <a:lnTo>
                          <a:pt x="737" y="427"/>
                        </a:lnTo>
                        <a:lnTo>
                          <a:pt x="740" y="423"/>
                        </a:lnTo>
                        <a:lnTo>
                          <a:pt x="746" y="418"/>
                        </a:lnTo>
                        <a:lnTo>
                          <a:pt x="753" y="410"/>
                        </a:lnTo>
                        <a:lnTo>
                          <a:pt x="761" y="400"/>
                        </a:lnTo>
                        <a:lnTo>
                          <a:pt x="769" y="389"/>
                        </a:lnTo>
                        <a:lnTo>
                          <a:pt x="778" y="375"/>
                        </a:lnTo>
                        <a:lnTo>
                          <a:pt x="786" y="359"/>
                        </a:lnTo>
                        <a:lnTo>
                          <a:pt x="792" y="342"/>
                        </a:lnTo>
                        <a:lnTo>
                          <a:pt x="799" y="323"/>
                        </a:lnTo>
                        <a:lnTo>
                          <a:pt x="802" y="302"/>
                        </a:lnTo>
                        <a:lnTo>
                          <a:pt x="803" y="278"/>
                        </a:lnTo>
                        <a:lnTo>
                          <a:pt x="801" y="254"/>
                        </a:lnTo>
                        <a:lnTo>
                          <a:pt x="795" y="229"/>
                        </a:lnTo>
                        <a:lnTo>
                          <a:pt x="786" y="202"/>
                        </a:lnTo>
                        <a:lnTo>
                          <a:pt x="773" y="174"/>
                        </a:lnTo>
                        <a:lnTo>
                          <a:pt x="771" y="172"/>
                        </a:lnTo>
                        <a:lnTo>
                          <a:pt x="767" y="167"/>
                        </a:lnTo>
                        <a:lnTo>
                          <a:pt x="759" y="160"/>
                        </a:lnTo>
                        <a:lnTo>
                          <a:pt x="748" y="150"/>
                        </a:lnTo>
                        <a:lnTo>
                          <a:pt x="736" y="138"/>
                        </a:lnTo>
                        <a:lnTo>
                          <a:pt x="719" y="125"/>
                        </a:lnTo>
                        <a:lnTo>
                          <a:pt x="700" y="110"/>
                        </a:lnTo>
                        <a:lnTo>
                          <a:pt x="678" y="96"/>
                        </a:lnTo>
                        <a:lnTo>
                          <a:pt x="654" y="80"/>
                        </a:lnTo>
                        <a:lnTo>
                          <a:pt x="626" y="65"/>
                        </a:lnTo>
                        <a:lnTo>
                          <a:pt x="597" y="50"/>
                        </a:lnTo>
                        <a:lnTo>
                          <a:pt x="565" y="37"/>
                        </a:lnTo>
                        <a:lnTo>
                          <a:pt x="531" y="24"/>
                        </a:lnTo>
                        <a:lnTo>
                          <a:pt x="495" y="14"/>
                        </a:lnTo>
                        <a:lnTo>
                          <a:pt x="456" y="5"/>
                        </a:lnTo>
                        <a:lnTo>
                          <a:pt x="4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480" bIns="-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16" name=""/>
                  <p:cNvSpPr/>
                  <p:nvPr/>
                </p:nvSpPr>
                <p:spPr>
                  <a:xfrm>
                    <a:off x="3342600" y="5941800"/>
                    <a:ext cx="242640" cy="202320"/>
                  </a:xfrm>
                  <a:custGeom>
                    <a:avLst/>
                    <a:gdLst/>
                    <a:ahLst/>
                    <a:rect l="l" t="t" r="r" b="b"/>
                    <a:pathLst>
                      <a:path w="9163" h="6915">
                        <a:moveTo>
                          <a:pt x="8875" y="6720"/>
                        </a:moveTo>
                        <a:lnTo>
                          <a:pt x="8603" y="6791"/>
                        </a:lnTo>
                        <a:lnTo>
                          <a:pt x="8317" y="6848"/>
                        </a:lnTo>
                        <a:lnTo>
                          <a:pt x="8020" y="6889"/>
                        </a:lnTo>
                        <a:lnTo>
                          <a:pt x="7716" y="6912"/>
                        </a:lnTo>
                        <a:lnTo>
                          <a:pt x="7408" y="6915"/>
                        </a:lnTo>
                        <a:lnTo>
                          <a:pt x="7098" y="6897"/>
                        </a:lnTo>
                        <a:lnTo>
                          <a:pt x="6790" y="6856"/>
                        </a:lnTo>
                        <a:lnTo>
                          <a:pt x="6488" y="6790"/>
                        </a:lnTo>
                        <a:lnTo>
                          <a:pt x="6195" y="6699"/>
                        </a:lnTo>
                        <a:lnTo>
                          <a:pt x="5914" y="6579"/>
                        </a:lnTo>
                        <a:lnTo>
                          <a:pt x="5649" y="6428"/>
                        </a:lnTo>
                        <a:lnTo>
                          <a:pt x="5403" y="6248"/>
                        </a:lnTo>
                        <a:lnTo>
                          <a:pt x="5178" y="6033"/>
                        </a:lnTo>
                        <a:lnTo>
                          <a:pt x="4979" y="5785"/>
                        </a:lnTo>
                        <a:lnTo>
                          <a:pt x="4809" y="5501"/>
                        </a:lnTo>
                        <a:lnTo>
                          <a:pt x="4671" y="5178"/>
                        </a:lnTo>
                        <a:lnTo>
                          <a:pt x="4675" y="5177"/>
                        </a:lnTo>
                        <a:lnTo>
                          <a:pt x="4685" y="5177"/>
                        </a:lnTo>
                        <a:lnTo>
                          <a:pt x="4701" y="5177"/>
                        </a:lnTo>
                        <a:lnTo>
                          <a:pt x="4722" y="5176"/>
                        </a:lnTo>
                        <a:lnTo>
                          <a:pt x="4747" y="5175"/>
                        </a:lnTo>
                        <a:lnTo>
                          <a:pt x="4775" y="5174"/>
                        </a:lnTo>
                        <a:lnTo>
                          <a:pt x="4806" y="5173"/>
                        </a:lnTo>
                        <a:lnTo>
                          <a:pt x="4839" y="5173"/>
                        </a:lnTo>
                        <a:lnTo>
                          <a:pt x="4872" y="5172"/>
                        </a:lnTo>
                        <a:lnTo>
                          <a:pt x="4905" y="5171"/>
                        </a:lnTo>
                        <a:lnTo>
                          <a:pt x="4937" y="5170"/>
                        </a:lnTo>
                        <a:lnTo>
                          <a:pt x="4969" y="5169"/>
                        </a:lnTo>
                        <a:lnTo>
                          <a:pt x="4996" y="5168"/>
                        </a:lnTo>
                        <a:lnTo>
                          <a:pt x="5021" y="5168"/>
                        </a:lnTo>
                        <a:lnTo>
                          <a:pt x="5042" y="5168"/>
                        </a:lnTo>
                        <a:lnTo>
                          <a:pt x="5058" y="5168"/>
                        </a:lnTo>
                        <a:lnTo>
                          <a:pt x="5187" y="5412"/>
                        </a:lnTo>
                        <a:lnTo>
                          <a:pt x="5340" y="5630"/>
                        </a:lnTo>
                        <a:lnTo>
                          <a:pt x="5514" y="5820"/>
                        </a:lnTo>
                        <a:lnTo>
                          <a:pt x="5706" y="5986"/>
                        </a:lnTo>
                        <a:lnTo>
                          <a:pt x="5917" y="6127"/>
                        </a:lnTo>
                        <a:lnTo>
                          <a:pt x="6140" y="6245"/>
                        </a:lnTo>
                        <a:lnTo>
                          <a:pt x="6376" y="6340"/>
                        </a:lnTo>
                        <a:lnTo>
                          <a:pt x="6623" y="6415"/>
                        </a:lnTo>
                        <a:lnTo>
                          <a:pt x="6876" y="6468"/>
                        </a:lnTo>
                        <a:lnTo>
                          <a:pt x="7135" y="6502"/>
                        </a:lnTo>
                        <a:lnTo>
                          <a:pt x="7398" y="6519"/>
                        </a:lnTo>
                        <a:lnTo>
                          <a:pt x="7662" y="6518"/>
                        </a:lnTo>
                        <a:lnTo>
                          <a:pt x="7924" y="6501"/>
                        </a:lnTo>
                        <a:lnTo>
                          <a:pt x="8183" y="6468"/>
                        </a:lnTo>
                        <a:lnTo>
                          <a:pt x="8437" y="6422"/>
                        </a:lnTo>
                        <a:lnTo>
                          <a:pt x="8683" y="6363"/>
                        </a:lnTo>
                        <a:lnTo>
                          <a:pt x="8683" y="6362"/>
                        </a:lnTo>
                        <a:lnTo>
                          <a:pt x="8686" y="6360"/>
                        </a:lnTo>
                        <a:lnTo>
                          <a:pt x="8691" y="6358"/>
                        </a:lnTo>
                        <a:lnTo>
                          <a:pt x="8697" y="6354"/>
                        </a:lnTo>
                        <a:lnTo>
                          <a:pt x="8704" y="6349"/>
                        </a:lnTo>
                        <a:lnTo>
                          <a:pt x="8711" y="6341"/>
                        </a:lnTo>
                        <a:lnTo>
                          <a:pt x="8720" y="6333"/>
                        </a:lnTo>
                        <a:lnTo>
                          <a:pt x="8728" y="6323"/>
                        </a:lnTo>
                        <a:lnTo>
                          <a:pt x="8737" y="6312"/>
                        </a:lnTo>
                        <a:lnTo>
                          <a:pt x="8745" y="6298"/>
                        </a:lnTo>
                        <a:lnTo>
                          <a:pt x="8752" y="6283"/>
                        </a:lnTo>
                        <a:lnTo>
                          <a:pt x="8760" y="6267"/>
                        </a:lnTo>
                        <a:lnTo>
                          <a:pt x="8765" y="6248"/>
                        </a:lnTo>
                        <a:lnTo>
                          <a:pt x="8770" y="6228"/>
                        </a:lnTo>
                        <a:lnTo>
                          <a:pt x="8773" y="6205"/>
                        </a:lnTo>
                        <a:lnTo>
                          <a:pt x="8775" y="6181"/>
                        </a:lnTo>
                        <a:lnTo>
                          <a:pt x="8773" y="6169"/>
                        </a:lnTo>
                        <a:lnTo>
                          <a:pt x="8771" y="6138"/>
                        </a:lnTo>
                        <a:lnTo>
                          <a:pt x="8769" y="6090"/>
                        </a:lnTo>
                        <a:lnTo>
                          <a:pt x="8765" y="6026"/>
                        </a:lnTo>
                        <a:lnTo>
                          <a:pt x="8760" y="5948"/>
                        </a:lnTo>
                        <a:lnTo>
                          <a:pt x="8753" y="5859"/>
                        </a:lnTo>
                        <a:lnTo>
                          <a:pt x="8745" y="5760"/>
                        </a:lnTo>
                        <a:lnTo>
                          <a:pt x="8736" y="5653"/>
                        </a:lnTo>
                        <a:lnTo>
                          <a:pt x="8724" y="5541"/>
                        </a:lnTo>
                        <a:lnTo>
                          <a:pt x="8711" y="5424"/>
                        </a:lnTo>
                        <a:lnTo>
                          <a:pt x="8697" y="5306"/>
                        </a:lnTo>
                        <a:lnTo>
                          <a:pt x="8680" y="5190"/>
                        </a:lnTo>
                        <a:lnTo>
                          <a:pt x="8662" y="5074"/>
                        </a:lnTo>
                        <a:lnTo>
                          <a:pt x="8641" y="4965"/>
                        </a:lnTo>
                        <a:lnTo>
                          <a:pt x="8619" y="4861"/>
                        </a:lnTo>
                        <a:lnTo>
                          <a:pt x="8595" y="4766"/>
                        </a:lnTo>
                        <a:lnTo>
                          <a:pt x="8594" y="4764"/>
                        </a:lnTo>
                        <a:lnTo>
                          <a:pt x="8594" y="4760"/>
                        </a:lnTo>
                        <a:lnTo>
                          <a:pt x="8593" y="4753"/>
                        </a:lnTo>
                        <a:lnTo>
                          <a:pt x="8591" y="4743"/>
                        </a:lnTo>
                        <a:lnTo>
                          <a:pt x="8589" y="4733"/>
                        </a:lnTo>
                        <a:lnTo>
                          <a:pt x="8584" y="4721"/>
                        </a:lnTo>
                        <a:lnTo>
                          <a:pt x="8579" y="4708"/>
                        </a:lnTo>
                        <a:lnTo>
                          <a:pt x="8574" y="4696"/>
                        </a:lnTo>
                        <a:lnTo>
                          <a:pt x="8565" y="4684"/>
                        </a:lnTo>
                        <a:lnTo>
                          <a:pt x="8557" y="4673"/>
                        </a:lnTo>
                        <a:lnTo>
                          <a:pt x="8545" y="4663"/>
                        </a:lnTo>
                        <a:lnTo>
                          <a:pt x="8533" y="4655"/>
                        </a:lnTo>
                        <a:lnTo>
                          <a:pt x="8518" y="4650"/>
                        </a:lnTo>
                        <a:lnTo>
                          <a:pt x="8500" y="4646"/>
                        </a:lnTo>
                        <a:lnTo>
                          <a:pt x="8481" y="4646"/>
                        </a:lnTo>
                        <a:lnTo>
                          <a:pt x="8459" y="4652"/>
                        </a:lnTo>
                        <a:lnTo>
                          <a:pt x="8261" y="4696"/>
                        </a:lnTo>
                        <a:lnTo>
                          <a:pt x="8050" y="4740"/>
                        </a:lnTo>
                        <a:lnTo>
                          <a:pt x="7826" y="4783"/>
                        </a:lnTo>
                        <a:lnTo>
                          <a:pt x="7594" y="4825"/>
                        </a:lnTo>
                        <a:lnTo>
                          <a:pt x="7353" y="4865"/>
                        </a:lnTo>
                        <a:lnTo>
                          <a:pt x="7109" y="4904"/>
                        </a:lnTo>
                        <a:lnTo>
                          <a:pt x="6862" y="4942"/>
                        </a:lnTo>
                        <a:lnTo>
                          <a:pt x="6614" y="4976"/>
                        </a:lnTo>
                        <a:lnTo>
                          <a:pt x="6369" y="5010"/>
                        </a:lnTo>
                        <a:lnTo>
                          <a:pt x="6129" y="5042"/>
                        </a:lnTo>
                        <a:lnTo>
                          <a:pt x="5895" y="5071"/>
                        </a:lnTo>
                        <a:lnTo>
                          <a:pt x="5669" y="5097"/>
                        </a:lnTo>
                        <a:lnTo>
                          <a:pt x="5454" y="5121"/>
                        </a:lnTo>
                        <a:lnTo>
                          <a:pt x="5253" y="5143"/>
                        </a:lnTo>
                        <a:lnTo>
                          <a:pt x="5067" y="5162"/>
                        </a:lnTo>
                        <a:lnTo>
                          <a:pt x="4899" y="5178"/>
                        </a:lnTo>
                        <a:lnTo>
                          <a:pt x="4893" y="5177"/>
                        </a:lnTo>
                        <a:lnTo>
                          <a:pt x="4875" y="5176"/>
                        </a:lnTo>
                        <a:lnTo>
                          <a:pt x="4847" y="5175"/>
                        </a:lnTo>
                        <a:lnTo>
                          <a:pt x="4810" y="5173"/>
                        </a:lnTo>
                        <a:lnTo>
                          <a:pt x="4764" y="5171"/>
                        </a:lnTo>
                        <a:lnTo>
                          <a:pt x="4711" y="5168"/>
                        </a:lnTo>
                        <a:lnTo>
                          <a:pt x="4652" y="5163"/>
                        </a:lnTo>
                        <a:lnTo>
                          <a:pt x="4587" y="5159"/>
                        </a:lnTo>
                        <a:lnTo>
                          <a:pt x="4519" y="5155"/>
                        </a:lnTo>
                        <a:lnTo>
                          <a:pt x="4449" y="5150"/>
                        </a:lnTo>
                        <a:lnTo>
                          <a:pt x="4375" y="5143"/>
                        </a:lnTo>
                        <a:lnTo>
                          <a:pt x="4302" y="5137"/>
                        </a:lnTo>
                        <a:lnTo>
                          <a:pt x="4228" y="5130"/>
                        </a:lnTo>
                        <a:lnTo>
                          <a:pt x="4156" y="5122"/>
                        </a:lnTo>
                        <a:lnTo>
                          <a:pt x="4086" y="5115"/>
                        </a:lnTo>
                        <a:lnTo>
                          <a:pt x="4020" y="5107"/>
                        </a:lnTo>
                        <a:lnTo>
                          <a:pt x="111" y="4457"/>
                        </a:lnTo>
                        <a:lnTo>
                          <a:pt x="79" y="4448"/>
                        </a:lnTo>
                        <a:lnTo>
                          <a:pt x="53" y="4432"/>
                        </a:lnTo>
                        <a:lnTo>
                          <a:pt x="32" y="4410"/>
                        </a:lnTo>
                        <a:lnTo>
                          <a:pt x="15" y="4382"/>
                        </a:lnTo>
                        <a:lnTo>
                          <a:pt x="5" y="4350"/>
                        </a:lnTo>
                        <a:lnTo>
                          <a:pt x="0" y="4315"/>
                        </a:lnTo>
                        <a:lnTo>
                          <a:pt x="1" y="4280"/>
                        </a:lnTo>
                        <a:lnTo>
                          <a:pt x="7" y="4243"/>
                        </a:lnTo>
                        <a:lnTo>
                          <a:pt x="20" y="4207"/>
                        </a:lnTo>
                        <a:lnTo>
                          <a:pt x="39" y="4174"/>
                        </a:lnTo>
                        <a:lnTo>
                          <a:pt x="64" y="4143"/>
                        </a:lnTo>
                        <a:lnTo>
                          <a:pt x="95" y="4117"/>
                        </a:lnTo>
                        <a:lnTo>
                          <a:pt x="132" y="4097"/>
                        </a:lnTo>
                        <a:lnTo>
                          <a:pt x="175" y="4083"/>
                        </a:lnTo>
                        <a:lnTo>
                          <a:pt x="226" y="4078"/>
                        </a:lnTo>
                        <a:lnTo>
                          <a:pt x="283" y="4082"/>
                        </a:lnTo>
                        <a:lnTo>
                          <a:pt x="4114" y="4720"/>
                        </a:lnTo>
                        <a:lnTo>
                          <a:pt x="4490" y="4766"/>
                        </a:lnTo>
                        <a:lnTo>
                          <a:pt x="4002" y="3612"/>
                        </a:lnTo>
                        <a:lnTo>
                          <a:pt x="4401" y="3603"/>
                        </a:lnTo>
                        <a:lnTo>
                          <a:pt x="4901" y="4744"/>
                        </a:lnTo>
                        <a:lnTo>
                          <a:pt x="5147" y="4729"/>
                        </a:lnTo>
                        <a:lnTo>
                          <a:pt x="5388" y="4713"/>
                        </a:lnTo>
                        <a:lnTo>
                          <a:pt x="5622" y="4693"/>
                        </a:lnTo>
                        <a:lnTo>
                          <a:pt x="5852" y="4671"/>
                        </a:lnTo>
                        <a:lnTo>
                          <a:pt x="6076" y="4644"/>
                        </a:lnTo>
                        <a:lnTo>
                          <a:pt x="6297" y="4617"/>
                        </a:lnTo>
                        <a:lnTo>
                          <a:pt x="6512" y="4588"/>
                        </a:lnTo>
                        <a:lnTo>
                          <a:pt x="6726" y="4557"/>
                        </a:lnTo>
                        <a:lnTo>
                          <a:pt x="6935" y="4523"/>
                        </a:lnTo>
                        <a:lnTo>
                          <a:pt x="7141" y="4490"/>
                        </a:lnTo>
                        <a:lnTo>
                          <a:pt x="7344" y="4455"/>
                        </a:lnTo>
                        <a:lnTo>
                          <a:pt x="7547" y="4419"/>
                        </a:lnTo>
                        <a:lnTo>
                          <a:pt x="7748" y="4384"/>
                        </a:lnTo>
                        <a:lnTo>
                          <a:pt x="7948" y="4347"/>
                        </a:lnTo>
                        <a:lnTo>
                          <a:pt x="8146" y="4311"/>
                        </a:lnTo>
                        <a:lnTo>
                          <a:pt x="8346" y="4276"/>
                        </a:lnTo>
                        <a:lnTo>
                          <a:pt x="8347" y="4274"/>
                        </a:lnTo>
                        <a:lnTo>
                          <a:pt x="8351" y="4272"/>
                        </a:lnTo>
                        <a:lnTo>
                          <a:pt x="8357" y="4270"/>
                        </a:lnTo>
                        <a:lnTo>
                          <a:pt x="8366" y="4266"/>
                        </a:lnTo>
                        <a:lnTo>
                          <a:pt x="8375" y="4261"/>
                        </a:lnTo>
                        <a:lnTo>
                          <a:pt x="8386" y="4253"/>
                        </a:lnTo>
                        <a:lnTo>
                          <a:pt x="8397" y="4245"/>
                        </a:lnTo>
                        <a:lnTo>
                          <a:pt x="8408" y="4236"/>
                        </a:lnTo>
                        <a:lnTo>
                          <a:pt x="8418" y="4224"/>
                        </a:lnTo>
                        <a:lnTo>
                          <a:pt x="8428" y="4210"/>
                        </a:lnTo>
                        <a:lnTo>
                          <a:pt x="8435" y="4196"/>
                        </a:lnTo>
                        <a:lnTo>
                          <a:pt x="8441" y="4179"/>
                        </a:lnTo>
                        <a:lnTo>
                          <a:pt x="8445" y="4160"/>
                        </a:lnTo>
                        <a:lnTo>
                          <a:pt x="8446" y="4140"/>
                        </a:lnTo>
                        <a:lnTo>
                          <a:pt x="8444" y="4117"/>
                        </a:lnTo>
                        <a:lnTo>
                          <a:pt x="8437" y="4093"/>
                        </a:lnTo>
                        <a:lnTo>
                          <a:pt x="8434" y="4085"/>
                        </a:lnTo>
                        <a:lnTo>
                          <a:pt x="8428" y="4066"/>
                        </a:lnTo>
                        <a:lnTo>
                          <a:pt x="8416" y="4036"/>
                        </a:lnTo>
                        <a:lnTo>
                          <a:pt x="8402" y="3996"/>
                        </a:lnTo>
                        <a:lnTo>
                          <a:pt x="8385" y="3948"/>
                        </a:lnTo>
                        <a:lnTo>
                          <a:pt x="8364" y="3892"/>
                        </a:lnTo>
                        <a:lnTo>
                          <a:pt x="8342" y="3832"/>
                        </a:lnTo>
                        <a:lnTo>
                          <a:pt x="8318" y="3767"/>
                        </a:lnTo>
                        <a:lnTo>
                          <a:pt x="8293" y="3700"/>
                        </a:lnTo>
                        <a:lnTo>
                          <a:pt x="8268" y="3630"/>
                        </a:lnTo>
                        <a:lnTo>
                          <a:pt x="8243" y="3562"/>
                        </a:lnTo>
                        <a:lnTo>
                          <a:pt x="8218" y="3495"/>
                        </a:lnTo>
                        <a:lnTo>
                          <a:pt x="8193" y="3431"/>
                        </a:lnTo>
                        <a:lnTo>
                          <a:pt x="8171" y="3371"/>
                        </a:lnTo>
                        <a:lnTo>
                          <a:pt x="8150" y="3317"/>
                        </a:lnTo>
                        <a:lnTo>
                          <a:pt x="8133" y="3271"/>
                        </a:lnTo>
                        <a:lnTo>
                          <a:pt x="8131" y="3269"/>
                        </a:lnTo>
                        <a:lnTo>
                          <a:pt x="8129" y="3264"/>
                        </a:lnTo>
                        <a:lnTo>
                          <a:pt x="8126" y="3256"/>
                        </a:lnTo>
                        <a:lnTo>
                          <a:pt x="8122" y="3247"/>
                        </a:lnTo>
                        <a:lnTo>
                          <a:pt x="8116" y="3235"/>
                        </a:lnTo>
                        <a:lnTo>
                          <a:pt x="8108" y="3223"/>
                        </a:lnTo>
                        <a:lnTo>
                          <a:pt x="8099" y="3210"/>
                        </a:lnTo>
                        <a:lnTo>
                          <a:pt x="8087" y="3197"/>
                        </a:lnTo>
                        <a:lnTo>
                          <a:pt x="8075" y="3186"/>
                        </a:lnTo>
                        <a:lnTo>
                          <a:pt x="8059" y="3175"/>
                        </a:lnTo>
                        <a:lnTo>
                          <a:pt x="8041" y="3166"/>
                        </a:lnTo>
                        <a:lnTo>
                          <a:pt x="8021" y="3160"/>
                        </a:lnTo>
                        <a:lnTo>
                          <a:pt x="7999" y="3155"/>
                        </a:lnTo>
                        <a:lnTo>
                          <a:pt x="7974" y="3155"/>
                        </a:lnTo>
                        <a:lnTo>
                          <a:pt x="7947" y="3159"/>
                        </a:lnTo>
                        <a:lnTo>
                          <a:pt x="7916" y="3167"/>
                        </a:lnTo>
                        <a:lnTo>
                          <a:pt x="7708" y="3203"/>
                        </a:lnTo>
                        <a:lnTo>
                          <a:pt x="7481" y="3241"/>
                        </a:lnTo>
                        <a:lnTo>
                          <a:pt x="7238" y="3278"/>
                        </a:lnTo>
                        <a:lnTo>
                          <a:pt x="6982" y="3317"/>
                        </a:lnTo>
                        <a:lnTo>
                          <a:pt x="6717" y="3355"/>
                        </a:lnTo>
                        <a:lnTo>
                          <a:pt x="6445" y="3392"/>
                        </a:lnTo>
                        <a:lnTo>
                          <a:pt x="6170" y="3428"/>
                        </a:lnTo>
                        <a:lnTo>
                          <a:pt x="5896" y="3461"/>
                        </a:lnTo>
                        <a:lnTo>
                          <a:pt x="5623" y="3492"/>
                        </a:lnTo>
                        <a:lnTo>
                          <a:pt x="5359" y="3520"/>
                        </a:lnTo>
                        <a:lnTo>
                          <a:pt x="5103" y="3545"/>
                        </a:lnTo>
                        <a:lnTo>
                          <a:pt x="4861" y="3566"/>
                        </a:lnTo>
                        <a:lnTo>
                          <a:pt x="4634" y="3583"/>
                        </a:lnTo>
                        <a:lnTo>
                          <a:pt x="4427" y="3595"/>
                        </a:lnTo>
                        <a:lnTo>
                          <a:pt x="4242" y="3601"/>
                        </a:lnTo>
                        <a:lnTo>
                          <a:pt x="4083" y="3602"/>
                        </a:lnTo>
                        <a:lnTo>
                          <a:pt x="3949" y="3607"/>
                        </a:lnTo>
                        <a:lnTo>
                          <a:pt x="3818" y="3606"/>
                        </a:lnTo>
                        <a:lnTo>
                          <a:pt x="3690" y="3600"/>
                        </a:lnTo>
                        <a:lnTo>
                          <a:pt x="3565" y="3587"/>
                        </a:lnTo>
                        <a:lnTo>
                          <a:pt x="3441" y="3568"/>
                        </a:lnTo>
                        <a:lnTo>
                          <a:pt x="3320" y="3542"/>
                        </a:lnTo>
                        <a:lnTo>
                          <a:pt x="3202" y="3510"/>
                        </a:lnTo>
                        <a:lnTo>
                          <a:pt x="3084" y="3469"/>
                        </a:lnTo>
                        <a:lnTo>
                          <a:pt x="2968" y="3419"/>
                        </a:lnTo>
                        <a:lnTo>
                          <a:pt x="2854" y="3362"/>
                        </a:lnTo>
                        <a:lnTo>
                          <a:pt x="2741" y="3297"/>
                        </a:lnTo>
                        <a:lnTo>
                          <a:pt x="2629" y="3223"/>
                        </a:lnTo>
                        <a:lnTo>
                          <a:pt x="2519" y="3140"/>
                        </a:lnTo>
                        <a:lnTo>
                          <a:pt x="2408" y="3046"/>
                        </a:lnTo>
                        <a:lnTo>
                          <a:pt x="2299" y="2944"/>
                        </a:lnTo>
                        <a:lnTo>
                          <a:pt x="2191" y="2832"/>
                        </a:lnTo>
                        <a:lnTo>
                          <a:pt x="2183" y="2824"/>
                        </a:lnTo>
                        <a:lnTo>
                          <a:pt x="2162" y="2806"/>
                        </a:lnTo>
                        <a:lnTo>
                          <a:pt x="2131" y="2775"/>
                        </a:lnTo>
                        <a:lnTo>
                          <a:pt x="2089" y="2734"/>
                        </a:lnTo>
                        <a:lnTo>
                          <a:pt x="2037" y="2685"/>
                        </a:lnTo>
                        <a:lnTo>
                          <a:pt x="1980" y="2629"/>
                        </a:lnTo>
                        <a:lnTo>
                          <a:pt x="1915" y="2566"/>
                        </a:lnTo>
                        <a:lnTo>
                          <a:pt x="1846" y="2500"/>
                        </a:lnTo>
                        <a:lnTo>
                          <a:pt x="1775" y="2429"/>
                        </a:lnTo>
                        <a:lnTo>
                          <a:pt x="1702" y="2358"/>
                        </a:lnTo>
                        <a:lnTo>
                          <a:pt x="1629" y="2285"/>
                        </a:lnTo>
                        <a:lnTo>
                          <a:pt x="1557" y="2214"/>
                        </a:lnTo>
                        <a:lnTo>
                          <a:pt x="1489" y="2145"/>
                        </a:lnTo>
                        <a:lnTo>
                          <a:pt x="1425" y="2078"/>
                        </a:lnTo>
                        <a:lnTo>
                          <a:pt x="1366" y="2017"/>
                        </a:lnTo>
                        <a:lnTo>
                          <a:pt x="1316" y="1963"/>
                        </a:lnTo>
                        <a:lnTo>
                          <a:pt x="1292" y="1923"/>
                        </a:lnTo>
                        <a:lnTo>
                          <a:pt x="1278" y="1884"/>
                        </a:lnTo>
                        <a:lnTo>
                          <a:pt x="1272" y="1844"/>
                        </a:lnTo>
                        <a:lnTo>
                          <a:pt x="1275" y="1806"/>
                        </a:lnTo>
                        <a:lnTo>
                          <a:pt x="1283" y="1771"/>
                        </a:lnTo>
                        <a:lnTo>
                          <a:pt x="1298" y="1736"/>
                        </a:lnTo>
                        <a:lnTo>
                          <a:pt x="1318" y="1705"/>
                        </a:lnTo>
                        <a:lnTo>
                          <a:pt x="1341" y="1678"/>
                        </a:lnTo>
                        <a:lnTo>
                          <a:pt x="1368" y="1655"/>
                        </a:lnTo>
                        <a:lnTo>
                          <a:pt x="1399" y="1638"/>
                        </a:lnTo>
                        <a:lnTo>
                          <a:pt x="1430" y="1626"/>
                        </a:lnTo>
                        <a:lnTo>
                          <a:pt x="1463" y="1620"/>
                        </a:lnTo>
                        <a:lnTo>
                          <a:pt x="1496" y="1622"/>
                        </a:lnTo>
                        <a:lnTo>
                          <a:pt x="1529" y="1632"/>
                        </a:lnTo>
                        <a:lnTo>
                          <a:pt x="1560" y="1651"/>
                        </a:lnTo>
                        <a:lnTo>
                          <a:pt x="1590" y="1678"/>
                        </a:lnTo>
                        <a:lnTo>
                          <a:pt x="1614" y="1709"/>
                        </a:lnTo>
                        <a:lnTo>
                          <a:pt x="1650" y="1751"/>
                        </a:lnTo>
                        <a:lnTo>
                          <a:pt x="1694" y="1800"/>
                        </a:lnTo>
                        <a:lnTo>
                          <a:pt x="1747" y="1859"/>
                        </a:lnTo>
                        <a:lnTo>
                          <a:pt x="1807" y="1923"/>
                        </a:lnTo>
                        <a:lnTo>
                          <a:pt x="1873" y="1992"/>
                        </a:lnTo>
                        <a:lnTo>
                          <a:pt x="1945" y="2067"/>
                        </a:lnTo>
                        <a:lnTo>
                          <a:pt x="2019" y="2144"/>
                        </a:lnTo>
                        <a:lnTo>
                          <a:pt x="2097" y="2223"/>
                        </a:lnTo>
                        <a:lnTo>
                          <a:pt x="2176" y="2302"/>
                        </a:lnTo>
                        <a:lnTo>
                          <a:pt x="2255" y="2382"/>
                        </a:lnTo>
                        <a:lnTo>
                          <a:pt x="2333" y="2460"/>
                        </a:lnTo>
                        <a:lnTo>
                          <a:pt x="2408" y="2534"/>
                        </a:lnTo>
                        <a:lnTo>
                          <a:pt x="2482" y="2605"/>
                        </a:lnTo>
                        <a:lnTo>
                          <a:pt x="2550" y="2670"/>
                        </a:lnTo>
                        <a:lnTo>
                          <a:pt x="2613" y="2730"/>
                        </a:lnTo>
                        <a:lnTo>
                          <a:pt x="2679" y="2780"/>
                        </a:lnTo>
                        <a:lnTo>
                          <a:pt x="2746" y="2829"/>
                        </a:lnTo>
                        <a:lnTo>
                          <a:pt x="2812" y="2874"/>
                        </a:lnTo>
                        <a:lnTo>
                          <a:pt x="2879" y="2918"/>
                        </a:lnTo>
                        <a:lnTo>
                          <a:pt x="2947" y="2958"/>
                        </a:lnTo>
                        <a:lnTo>
                          <a:pt x="3017" y="2997"/>
                        </a:lnTo>
                        <a:lnTo>
                          <a:pt x="3087" y="3031"/>
                        </a:lnTo>
                        <a:lnTo>
                          <a:pt x="3158" y="3064"/>
                        </a:lnTo>
                        <a:lnTo>
                          <a:pt x="3231" y="3093"/>
                        </a:lnTo>
                        <a:lnTo>
                          <a:pt x="3306" y="3119"/>
                        </a:lnTo>
                        <a:lnTo>
                          <a:pt x="3381" y="3142"/>
                        </a:lnTo>
                        <a:lnTo>
                          <a:pt x="3460" y="3161"/>
                        </a:lnTo>
                        <a:lnTo>
                          <a:pt x="3541" y="3176"/>
                        </a:lnTo>
                        <a:lnTo>
                          <a:pt x="3624" y="3189"/>
                        </a:lnTo>
                        <a:lnTo>
                          <a:pt x="3709" y="3196"/>
                        </a:lnTo>
                        <a:lnTo>
                          <a:pt x="3798" y="3202"/>
                        </a:lnTo>
                        <a:lnTo>
                          <a:pt x="2472" y="324"/>
                        </a:lnTo>
                        <a:lnTo>
                          <a:pt x="2453" y="282"/>
                        </a:lnTo>
                        <a:lnTo>
                          <a:pt x="2445" y="242"/>
                        </a:lnTo>
                        <a:lnTo>
                          <a:pt x="2446" y="203"/>
                        </a:lnTo>
                        <a:lnTo>
                          <a:pt x="2453" y="166"/>
                        </a:lnTo>
                        <a:lnTo>
                          <a:pt x="2469" y="131"/>
                        </a:lnTo>
                        <a:lnTo>
                          <a:pt x="2489" y="101"/>
                        </a:lnTo>
                        <a:lnTo>
                          <a:pt x="2514" y="72"/>
                        </a:lnTo>
                        <a:lnTo>
                          <a:pt x="2543" y="49"/>
                        </a:lnTo>
                        <a:lnTo>
                          <a:pt x="2574" y="29"/>
                        </a:lnTo>
                        <a:lnTo>
                          <a:pt x="2607" y="15"/>
                        </a:lnTo>
                        <a:lnTo>
                          <a:pt x="2639" y="4"/>
                        </a:lnTo>
                        <a:lnTo>
                          <a:pt x="2671" y="0"/>
                        </a:lnTo>
                        <a:lnTo>
                          <a:pt x="2700" y="2"/>
                        </a:lnTo>
                        <a:lnTo>
                          <a:pt x="2728" y="11"/>
                        </a:lnTo>
                        <a:lnTo>
                          <a:pt x="2751" y="26"/>
                        </a:lnTo>
                        <a:lnTo>
                          <a:pt x="2769" y="49"/>
                        </a:lnTo>
                        <a:lnTo>
                          <a:pt x="4209" y="3203"/>
                        </a:lnTo>
                        <a:lnTo>
                          <a:pt x="4351" y="3200"/>
                        </a:lnTo>
                        <a:lnTo>
                          <a:pt x="4528" y="3191"/>
                        </a:lnTo>
                        <a:lnTo>
                          <a:pt x="4733" y="3179"/>
                        </a:lnTo>
                        <a:lnTo>
                          <a:pt x="4964" y="3162"/>
                        </a:lnTo>
                        <a:lnTo>
                          <a:pt x="5213" y="3141"/>
                        </a:lnTo>
                        <a:lnTo>
                          <a:pt x="5477" y="3115"/>
                        </a:lnTo>
                        <a:lnTo>
                          <a:pt x="5752" y="3088"/>
                        </a:lnTo>
                        <a:lnTo>
                          <a:pt x="6031" y="3060"/>
                        </a:lnTo>
                        <a:lnTo>
                          <a:pt x="6311" y="3028"/>
                        </a:lnTo>
                        <a:lnTo>
                          <a:pt x="6586" y="2997"/>
                        </a:lnTo>
                        <a:lnTo>
                          <a:pt x="6851" y="2964"/>
                        </a:lnTo>
                        <a:lnTo>
                          <a:pt x="7103" y="2932"/>
                        </a:lnTo>
                        <a:lnTo>
                          <a:pt x="7335" y="2899"/>
                        </a:lnTo>
                        <a:lnTo>
                          <a:pt x="7544" y="2869"/>
                        </a:lnTo>
                        <a:lnTo>
                          <a:pt x="7724" y="2839"/>
                        </a:lnTo>
                        <a:lnTo>
                          <a:pt x="7871" y="2813"/>
                        </a:lnTo>
                        <a:lnTo>
                          <a:pt x="7939" y="2791"/>
                        </a:lnTo>
                        <a:lnTo>
                          <a:pt x="7943" y="2774"/>
                        </a:lnTo>
                        <a:lnTo>
                          <a:pt x="7952" y="2758"/>
                        </a:lnTo>
                        <a:lnTo>
                          <a:pt x="7965" y="2744"/>
                        </a:lnTo>
                        <a:lnTo>
                          <a:pt x="7981" y="2730"/>
                        </a:lnTo>
                        <a:lnTo>
                          <a:pt x="8001" y="2718"/>
                        </a:lnTo>
                        <a:lnTo>
                          <a:pt x="8023" y="2709"/>
                        </a:lnTo>
                        <a:lnTo>
                          <a:pt x="8048" y="2700"/>
                        </a:lnTo>
                        <a:lnTo>
                          <a:pt x="8075" y="2694"/>
                        </a:lnTo>
                        <a:lnTo>
                          <a:pt x="8103" y="2690"/>
                        </a:lnTo>
                        <a:lnTo>
                          <a:pt x="8131" y="2688"/>
                        </a:lnTo>
                        <a:lnTo>
                          <a:pt x="8161" y="2689"/>
                        </a:lnTo>
                        <a:lnTo>
                          <a:pt x="8191" y="2692"/>
                        </a:lnTo>
                        <a:lnTo>
                          <a:pt x="8221" y="2698"/>
                        </a:lnTo>
                        <a:lnTo>
                          <a:pt x="8250" y="2707"/>
                        </a:lnTo>
                        <a:lnTo>
                          <a:pt x="8278" y="2719"/>
                        </a:lnTo>
                        <a:lnTo>
                          <a:pt x="8305" y="2735"/>
                        </a:lnTo>
                        <a:lnTo>
                          <a:pt x="8383" y="2893"/>
                        </a:lnTo>
                        <a:lnTo>
                          <a:pt x="8462" y="3070"/>
                        </a:lnTo>
                        <a:lnTo>
                          <a:pt x="8541" y="3264"/>
                        </a:lnTo>
                        <a:lnTo>
                          <a:pt x="8620" y="3472"/>
                        </a:lnTo>
                        <a:lnTo>
                          <a:pt x="8698" y="3693"/>
                        </a:lnTo>
                        <a:lnTo>
                          <a:pt x="8771" y="3927"/>
                        </a:lnTo>
                        <a:lnTo>
                          <a:pt x="8842" y="4170"/>
                        </a:lnTo>
                        <a:lnTo>
                          <a:pt x="8908" y="4422"/>
                        </a:lnTo>
                        <a:lnTo>
                          <a:pt x="8969" y="4680"/>
                        </a:lnTo>
                        <a:lnTo>
                          <a:pt x="9022" y="4943"/>
                        </a:lnTo>
                        <a:lnTo>
                          <a:pt x="9070" y="5210"/>
                        </a:lnTo>
                        <a:lnTo>
                          <a:pt x="9108" y="5478"/>
                        </a:lnTo>
                        <a:lnTo>
                          <a:pt x="9137" y="5747"/>
                        </a:lnTo>
                        <a:lnTo>
                          <a:pt x="9156" y="6013"/>
                        </a:lnTo>
                        <a:lnTo>
                          <a:pt x="9163" y="6276"/>
                        </a:lnTo>
                        <a:lnTo>
                          <a:pt x="9160" y="6536"/>
                        </a:lnTo>
                        <a:lnTo>
                          <a:pt x="9157" y="6568"/>
                        </a:lnTo>
                        <a:lnTo>
                          <a:pt x="9150" y="6599"/>
                        </a:lnTo>
                        <a:lnTo>
                          <a:pt x="9140" y="6626"/>
                        </a:lnTo>
                        <a:lnTo>
                          <a:pt x="9126" y="6651"/>
                        </a:lnTo>
                        <a:lnTo>
                          <a:pt x="9111" y="6672"/>
                        </a:lnTo>
                        <a:lnTo>
                          <a:pt x="9093" y="6692"/>
                        </a:lnTo>
                        <a:lnTo>
                          <a:pt x="9072" y="6708"/>
                        </a:lnTo>
                        <a:lnTo>
                          <a:pt x="9050" y="6721"/>
                        </a:lnTo>
                        <a:lnTo>
                          <a:pt x="9027" y="6730"/>
                        </a:lnTo>
                        <a:lnTo>
                          <a:pt x="9001" y="6737"/>
                        </a:lnTo>
                        <a:lnTo>
                          <a:pt x="8976" y="6741"/>
                        </a:lnTo>
                        <a:lnTo>
                          <a:pt x="8950" y="6741"/>
                        </a:lnTo>
                        <a:lnTo>
                          <a:pt x="8924" y="6737"/>
                        </a:lnTo>
                        <a:lnTo>
                          <a:pt x="8897" y="6730"/>
                        </a:lnTo>
                        <a:lnTo>
                          <a:pt x="8871" y="6720"/>
                        </a:lnTo>
                        <a:lnTo>
                          <a:pt x="8847" y="6706"/>
                        </a:lnTo>
                        <a:lnTo>
                          <a:pt x="8875" y="67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17" name=""/>
                  <p:cNvSpPr/>
                  <p:nvPr/>
                </p:nvSpPr>
                <p:spPr>
                  <a:xfrm>
                    <a:off x="3470760" y="6093360"/>
                    <a:ext cx="100440" cy="46080"/>
                  </a:xfrm>
                  <a:custGeom>
                    <a:avLst/>
                    <a:gdLst/>
                    <a:ahLst/>
                    <a:rect l="l" t="t" r="r" b="b"/>
                    <a:pathLst>
                      <a:path w="3788" h="1580">
                        <a:moveTo>
                          <a:pt x="0" y="0"/>
                        </a:moveTo>
                        <a:lnTo>
                          <a:pt x="85" y="218"/>
                        </a:lnTo>
                        <a:lnTo>
                          <a:pt x="198" y="424"/>
                        </a:lnTo>
                        <a:lnTo>
                          <a:pt x="337" y="616"/>
                        </a:lnTo>
                        <a:lnTo>
                          <a:pt x="500" y="794"/>
                        </a:lnTo>
                        <a:lnTo>
                          <a:pt x="685" y="957"/>
                        </a:lnTo>
                        <a:lnTo>
                          <a:pt x="892" y="1103"/>
                        </a:lnTo>
                        <a:lnTo>
                          <a:pt x="1118" y="1231"/>
                        </a:lnTo>
                        <a:lnTo>
                          <a:pt x="1361" y="1341"/>
                        </a:lnTo>
                        <a:lnTo>
                          <a:pt x="1622" y="1432"/>
                        </a:lnTo>
                        <a:lnTo>
                          <a:pt x="1897" y="1501"/>
                        </a:lnTo>
                        <a:lnTo>
                          <a:pt x="2187" y="1551"/>
                        </a:lnTo>
                        <a:lnTo>
                          <a:pt x="2489" y="1577"/>
                        </a:lnTo>
                        <a:lnTo>
                          <a:pt x="2801" y="1580"/>
                        </a:lnTo>
                        <a:lnTo>
                          <a:pt x="3122" y="1559"/>
                        </a:lnTo>
                        <a:lnTo>
                          <a:pt x="3451" y="1513"/>
                        </a:lnTo>
                        <a:lnTo>
                          <a:pt x="3788" y="1441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" bIns="-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18" name=""/>
                  <p:cNvSpPr/>
                  <p:nvPr/>
                </p:nvSpPr>
                <p:spPr>
                  <a:xfrm>
                    <a:off x="3470400" y="6093000"/>
                    <a:ext cx="144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43">
                        <a:moveTo>
                          <a:pt x="2" y="43"/>
                        </a:moveTo>
                        <a:lnTo>
                          <a:pt x="2" y="43"/>
                        </a:lnTo>
                        <a:lnTo>
                          <a:pt x="0" y="38"/>
                        </a:lnTo>
                        <a:lnTo>
                          <a:pt x="0" y="33"/>
                        </a:lnTo>
                        <a:lnTo>
                          <a:pt x="1" y="27"/>
                        </a:lnTo>
                        <a:lnTo>
                          <a:pt x="2" y="21"/>
                        </a:lnTo>
                        <a:lnTo>
                          <a:pt x="5" y="16"/>
                        </a:lnTo>
                        <a:lnTo>
                          <a:pt x="8" y="12"/>
                        </a:lnTo>
                        <a:lnTo>
                          <a:pt x="14" y="7"/>
                        </a:lnTo>
                        <a:lnTo>
                          <a:pt x="18" y="4"/>
                        </a:lnTo>
                        <a:lnTo>
                          <a:pt x="24" y="2"/>
                        </a:lnTo>
                        <a:lnTo>
                          <a:pt x="29" y="0"/>
                        </a:lnTo>
                        <a:lnTo>
                          <a:pt x="35" y="0"/>
                        </a:lnTo>
                        <a:lnTo>
                          <a:pt x="40" y="1"/>
                        </a:lnTo>
                        <a:lnTo>
                          <a:pt x="46" y="2"/>
                        </a:lnTo>
                        <a:lnTo>
                          <a:pt x="52" y="5"/>
                        </a:lnTo>
                        <a:lnTo>
                          <a:pt x="56" y="8"/>
                        </a:lnTo>
                        <a:lnTo>
                          <a:pt x="60" y="14"/>
                        </a:lnTo>
                        <a:lnTo>
                          <a:pt x="63" y="18"/>
                        </a:lnTo>
                        <a:lnTo>
                          <a:pt x="65" y="24"/>
                        </a:lnTo>
                        <a:lnTo>
                          <a:pt x="65" y="24"/>
                        </a:lnTo>
                        <a:lnTo>
                          <a:pt x="2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19" name=""/>
                  <p:cNvSpPr/>
                  <p:nvPr/>
                </p:nvSpPr>
                <p:spPr>
                  <a:xfrm>
                    <a:off x="3571200" y="6134760"/>
                    <a:ext cx="10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41" h="66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5" y="0"/>
                        </a:lnTo>
                        <a:lnTo>
                          <a:pt x="11" y="0"/>
                        </a:lnTo>
                        <a:lnTo>
                          <a:pt x="16" y="1"/>
                        </a:lnTo>
                        <a:lnTo>
                          <a:pt x="22" y="3"/>
                        </a:lnTo>
                        <a:lnTo>
                          <a:pt x="26" y="6"/>
                        </a:lnTo>
                        <a:lnTo>
                          <a:pt x="32" y="10"/>
                        </a:lnTo>
                        <a:lnTo>
                          <a:pt x="35" y="14"/>
                        </a:lnTo>
                        <a:lnTo>
                          <a:pt x="38" y="20"/>
                        </a:lnTo>
                        <a:lnTo>
                          <a:pt x="40" y="26"/>
                        </a:lnTo>
                        <a:lnTo>
                          <a:pt x="41" y="31"/>
                        </a:lnTo>
                        <a:lnTo>
                          <a:pt x="41" y="36"/>
                        </a:lnTo>
                        <a:lnTo>
                          <a:pt x="40" y="42"/>
                        </a:lnTo>
                        <a:lnTo>
                          <a:pt x="38" y="48"/>
                        </a:lnTo>
                        <a:lnTo>
                          <a:pt x="35" y="52"/>
                        </a:lnTo>
                        <a:lnTo>
                          <a:pt x="31" y="57"/>
                        </a:lnTo>
                        <a:lnTo>
                          <a:pt x="26" y="61"/>
                        </a:lnTo>
                        <a:lnTo>
                          <a:pt x="21" y="64"/>
                        </a:lnTo>
                        <a:lnTo>
                          <a:pt x="15" y="66"/>
                        </a:lnTo>
                        <a:lnTo>
                          <a:pt x="15" y="66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20" name=""/>
                  <p:cNvSpPr/>
                  <p:nvPr/>
                </p:nvSpPr>
                <p:spPr>
                  <a:xfrm>
                    <a:off x="3351960" y="6069240"/>
                    <a:ext cx="97200" cy="17640"/>
                  </a:xfrm>
                  <a:prstGeom prst="line">
                    <a:avLst/>
                  </a:prstGeom>
                  <a:ln w="46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160" bIns="-29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21" name=""/>
                  <p:cNvSpPr/>
                  <p:nvPr/>
                </p:nvSpPr>
                <p:spPr>
                  <a:xfrm>
                    <a:off x="3449520" y="6086880"/>
                    <a:ext cx="226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844" h="62">
                        <a:moveTo>
                          <a:pt x="0" y="0"/>
                        </a:moveTo>
                        <a:lnTo>
                          <a:pt x="65" y="8"/>
                        </a:lnTo>
                        <a:lnTo>
                          <a:pt x="128" y="17"/>
                        </a:lnTo>
                        <a:lnTo>
                          <a:pt x="189" y="24"/>
                        </a:lnTo>
                        <a:lnTo>
                          <a:pt x="248" y="31"/>
                        </a:lnTo>
                        <a:lnTo>
                          <a:pt x="306" y="38"/>
                        </a:lnTo>
                        <a:lnTo>
                          <a:pt x="362" y="43"/>
                        </a:lnTo>
                        <a:lnTo>
                          <a:pt x="416" y="48"/>
                        </a:lnTo>
                        <a:lnTo>
                          <a:pt x="469" y="52"/>
                        </a:lnTo>
                        <a:lnTo>
                          <a:pt x="519" y="56"/>
                        </a:lnTo>
                        <a:lnTo>
                          <a:pt x="570" y="59"/>
                        </a:lnTo>
                        <a:lnTo>
                          <a:pt x="618" y="61"/>
                        </a:lnTo>
                        <a:lnTo>
                          <a:pt x="665" y="62"/>
                        </a:lnTo>
                        <a:lnTo>
                          <a:pt x="712" y="61"/>
                        </a:lnTo>
                        <a:lnTo>
                          <a:pt x="756" y="60"/>
                        </a:lnTo>
                        <a:lnTo>
                          <a:pt x="800" y="58"/>
                        </a:lnTo>
                        <a:lnTo>
                          <a:pt x="844" y="54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22" name=""/>
                  <p:cNvSpPr/>
                  <p:nvPr/>
                </p:nvSpPr>
                <p:spPr>
                  <a:xfrm>
                    <a:off x="3449160" y="6085800"/>
                    <a:ext cx="72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37" h="67">
                        <a:moveTo>
                          <a:pt x="29" y="67"/>
                        </a:moveTo>
                        <a:lnTo>
                          <a:pt x="29" y="67"/>
                        </a:lnTo>
                        <a:lnTo>
                          <a:pt x="24" y="65"/>
                        </a:lnTo>
                        <a:lnTo>
                          <a:pt x="17" y="63"/>
                        </a:lnTo>
                        <a:lnTo>
                          <a:pt x="13" y="60"/>
                        </a:lnTo>
                        <a:lnTo>
                          <a:pt x="8" y="56"/>
                        </a:lnTo>
                        <a:lnTo>
                          <a:pt x="5" y="52"/>
                        </a:lnTo>
                        <a:lnTo>
                          <a:pt x="2" y="46"/>
                        </a:lnTo>
                        <a:lnTo>
                          <a:pt x="1" y="40"/>
                        </a:lnTo>
                        <a:lnTo>
                          <a:pt x="0" y="35"/>
                        </a:lnTo>
                        <a:lnTo>
                          <a:pt x="0" y="30"/>
                        </a:lnTo>
                        <a:lnTo>
                          <a:pt x="2" y="24"/>
                        </a:lnTo>
                        <a:lnTo>
                          <a:pt x="4" y="18"/>
                        </a:lnTo>
                        <a:lnTo>
                          <a:pt x="7" y="14"/>
                        </a:lnTo>
                        <a:lnTo>
                          <a:pt x="11" y="9"/>
                        </a:lnTo>
                        <a:lnTo>
                          <a:pt x="15" y="5"/>
                        </a:lnTo>
                        <a:lnTo>
                          <a:pt x="21" y="2"/>
                        </a:lnTo>
                        <a:lnTo>
                          <a:pt x="27" y="1"/>
                        </a:lnTo>
                        <a:lnTo>
                          <a:pt x="32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29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23" name=""/>
                  <p:cNvSpPr/>
                  <p:nvPr/>
                </p:nvSpPr>
                <p:spPr>
                  <a:xfrm>
                    <a:off x="3471840" y="6087600"/>
                    <a:ext cx="10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37" h="6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11" y="1"/>
                        </a:lnTo>
                        <a:lnTo>
                          <a:pt x="17" y="3"/>
                        </a:lnTo>
                        <a:lnTo>
                          <a:pt x="22" y="6"/>
                        </a:lnTo>
                        <a:lnTo>
                          <a:pt x="26" y="9"/>
                        </a:lnTo>
                        <a:lnTo>
                          <a:pt x="30" y="14"/>
                        </a:lnTo>
                        <a:lnTo>
                          <a:pt x="33" y="19"/>
                        </a:lnTo>
                        <a:lnTo>
                          <a:pt x="35" y="25"/>
                        </a:lnTo>
                        <a:lnTo>
                          <a:pt x="37" y="30"/>
                        </a:lnTo>
                        <a:lnTo>
                          <a:pt x="37" y="35"/>
                        </a:lnTo>
                        <a:lnTo>
                          <a:pt x="35" y="42"/>
                        </a:lnTo>
                        <a:lnTo>
                          <a:pt x="33" y="47"/>
                        </a:lnTo>
                        <a:lnTo>
                          <a:pt x="30" y="52"/>
                        </a:lnTo>
                        <a:lnTo>
                          <a:pt x="27" y="57"/>
                        </a:lnTo>
                        <a:lnTo>
                          <a:pt x="22" y="61"/>
                        </a:lnTo>
                        <a:lnTo>
                          <a:pt x="18" y="64"/>
                        </a:lnTo>
                        <a:lnTo>
                          <a:pt x="11" y="66"/>
                        </a:lnTo>
                        <a:lnTo>
                          <a:pt x="6" y="67"/>
                        </a:lnTo>
                        <a:lnTo>
                          <a:pt x="6" y="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24" name=""/>
                  <p:cNvSpPr/>
                  <p:nvPr/>
                </p:nvSpPr>
                <p:spPr>
                  <a:xfrm>
                    <a:off x="3472560" y="6074640"/>
                    <a:ext cx="9108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3446" h="481">
                        <a:moveTo>
                          <a:pt x="0" y="481"/>
                        </a:moveTo>
                        <a:lnTo>
                          <a:pt x="184" y="469"/>
                        </a:lnTo>
                        <a:lnTo>
                          <a:pt x="380" y="453"/>
                        </a:lnTo>
                        <a:lnTo>
                          <a:pt x="588" y="434"/>
                        </a:lnTo>
                        <a:lnTo>
                          <a:pt x="805" y="413"/>
                        </a:lnTo>
                        <a:lnTo>
                          <a:pt x="1028" y="388"/>
                        </a:lnTo>
                        <a:lnTo>
                          <a:pt x="1257" y="362"/>
                        </a:lnTo>
                        <a:lnTo>
                          <a:pt x="1489" y="332"/>
                        </a:lnTo>
                        <a:lnTo>
                          <a:pt x="1723" y="301"/>
                        </a:lnTo>
                        <a:lnTo>
                          <a:pt x="1956" y="267"/>
                        </a:lnTo>
                        <a:lnTo>
                          <a:pt x="2189" y="231"/>
                        </a:lnTo>
                        <a:lnTo>
                          <a:pt x="2418" y="196"/>
                        </a:lnTo>
                        <a:lnTo>
                          <a:pt x="2640" y="158"/>
                        </a:lnTo>
                        <a:lnTo>
                          <a:pt x="2857" y="119"/>
                        </a:lnTo>
                        <a:lnTo>
                          <a:pt x="3065" y="80"/>
                        </a:lnTo>
                        <a:lnTo>
                          <a:pt x="3261" y="40"/>
                        </a:lnTo>
                        <a:lnTo>
                          <a:pt x="3446" y="0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25" name=""/>
                  <p:cNvSpPr/>
                  <p:nvPr/>
                </p:nvSpPr>
                <p:spPr>
                  <a:xfrm>
                    <a:off x="3471480" y="6087600"/>
                    <a:ext cx="10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35" h="67">
                        <a:moveTo>
                          <a:pt x="35" y="67"/>
                        </a:moveTo>
                        <a:lnTo>
                          <a:pt x="35" y="67"/>
                        </a:lnTo>
                        <a:lnTo>
                          <a:pt x="31" y="67"/>
                        </a:lnTo>
                        <a:lnTo>
                          <a:pt x="24" y="66"/>
                        </a:lnTo>
                        <a:lnTo>
                          <a:pt x="19" y="64"/>
                        </a:lnTo>
                        <a:lnTo>
                          <a:pt x="14" y="61"/>
                        </a:lnTo>
                        <a:lnTo>
                          <a:pt x="10" y="57"/>
                        </a:lnTo>
                        <a:lnTo>
                          <a:pt x="6" y="51"/>
                        </a:lnTo>
                        <a:lnTo>
                          <a:pt x="3" y="46"/>
                        </a:lnTo>
                        <a:lnTo>
                          <a:pt x="1" y="41"/>
                        </a:lnTo>
                        <a:lnTo>
                          <a:pt x="0" y="34"/>
                        </a:lnTo>
                        <a:lnTo>
                          <a:pt x="0" y="30"/>
                        </a:lnTo>
                        <a:lnTo>
                          <a:pt x="1" y="24"/>
                        </a:lnTo>
                        <a:lnTo>
                          <a:pt x="3" y="19"/>
                        </a:lnTo>
                        <a:lnTo>
                          <a:pt x="7" y="13"/>
                        </a:lnTo>
                        <a:lnTo>
                          <a:pt x="11" y="9"/>
                        </a:lnTo>
                        <a:lnTo>
                          <a:pt x="16" y="5"/>
                        </a:lnTo>
                        <a:lnTo>
                          <a:pt x="21" y="3"/>
                        </a:lnTo>
                        <a:lnTo>
                          <a:pt x="27" y="1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35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26" name=""/>
                  <p:cNvSpPr/>
                  <p:nvPr/>
                </p:nvSpPr>
                <p:spPr>
                  <a:xfrm>
                    <a:off x="3563640" y="6073560"/>
                    <a:ext cx="10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41" h="66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6" y="0"/>
                        </a:lnTo>
                        <a:lnTo>
                          <a:pt x="11" y="0"/>
                        </a:lnTo>
                        <a:lnTo>
                          <a:pt x="17" y="1"/>
                        </a:lnTo>
                        <a:lnTo>
                          <a:pt x="22" y="4"/>
                        </a:lnTo>
                        <a:lnTo>
                          <a:pt x="27" y="7"/>
                        </a:lnTo>
                        <a:lnTo>
                          <a:pt x="31" y="10"/>
                        </a:lnTo>
                        <a:lnTo>
                          <a:pt x="36" y="15"/>
                        </a:lnTo>
                        <a:lnTo>
                          <a:pt x="38" y="21"/>
                        </a:lnTo>
                        <a:lnTo>
                          <a:pt x="40" y="26"/>
                        </a:lnTo>
                        <a:lnTo>
                          <a:pt x="41" y="32"/>
                        </a:lnTo>
                        <a:lnTo>
                          <a:pt x="41" y="37"/>
                        </a:lnTo>
                        <a:lnTo>
                          <a:pt x="40" y="43"/>
                        </a:lnTo>
                        <a:lnTo>
                          <a:pt x="37" y="48"/>
                        </a:lnTo>
                        <a:lnTo>
                          <a:pt x="34" y="53"/>
                        </a:lnTo>
                        <a:lnTo>
                          <a:pt x="30" y="57"/>
                        </a:lnTo>
                        <a:lnTo>
                          <a:pt x="25" y="62"/>
                        </a:lnTo>
                        <a:lnTo>
                          <a:pt x="20" y="64"/>
                        </a:lnTo>
                        <a:lnTo>
                          <a:pt x="15" y="66"/>
                        </a:lnTo>
                        <a:lnTo>
                          <a:pt x="15" y="66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27" name=""/>
                  <p:cNvSpPr/>
                  <p:nvPr/>
                </p:nvSpPr>
                <p:spPr>
                  <a:xfrm>
                    <a:off x="3381840" y="5996880"/>
                    <a:ext cx="3096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1183" h="1156">
                        <a:moveTo>
                          <a:pt x="0" y="0"/>
                        </a:moveTo>
                        <a:lnTo>
                          <a:pt x="61" y="72"/>
                        </a:lnTo>
                        <a:lnTo>
                          <a:pt x="130" y="151"/>
                        </a:lnTo>
                        <a:lnTo>
                          <a:pt x="207" y="232"/>
                        </a:lnTo>
                        <a:lnTo>
                          <a:pt x="288" y="316"/>
                        </a:lnTo>
                        <a:lnTo>
                          <a:pt x="373" y="402"/>
                        </a:lnTo>
                        <a:lnTo>
                          <a:pt x="460" y="489"/>
                        </a:lnTo>
                        <a:lnTo>
                          <a:pt x="549" y="575"/>
                        </a:lnTo>
                        <a:lnTo>
                          <a:pt x="638" y="659"/>
                        </a:lnTo>
                        <a:lnTo>
                          <a:pt x="725" y="741"/>
                        </a:lnTo>
                        <a:lnTo>
                          <a:pt x="809" y="818"/>
                        </a:lnTo>
                        <a:lnTo>
                          <a:pt x="889" y="892"/>
                        </a:lnTo>
                        <a:lnTo>
                          <a:pt x="965" y="960"/>
                        </a:lnTo>
                        <a:lnTo>
                          <a:pt x="1032" y="1021"/>
                        </a:lnTo>
                        <a:lnTo>
                          <a:pt x="1092" y="1075"/>
                        </a:lnTo>
                        <a:lnTo>
                          <a:pt x="1143" y="1120"/>
                        </a:lnTo>
                        <a:lnTo>
                          <a:pt x="1183" y="1156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28" name=""/>
                  <p:cNvSpPr/>
                  <p:nvPr/>
                </p:nvSpPr>
                <p:spPr>
                  <a:xfrm>
                    <a:off x="3380760" y="5995800"/>
                    <a:ext cx="144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9" h="55">
                        <a:moveTo>
                          <a:pt x="7" y="55"/>
                        </a:moveTo>
                        <a:lnTo>
                          <a:pt x="7" y="55"/>
                        </a:lnTo>
                        <a:lnTo>
                          <a:pt x="4" y="50"/>
                        </a:lnTo>
                        <a:lnTo>
                          <a:pt x="2" y="44"/>
                        </a:lnTo>
                        <a:lnTo>
                          <a:pt x="0" y="39"/>
                        </a:lnTo>
                        <a:lnTo>
                          <a:pt x="0" y="34"/>
                        </a:lnTo>
                        <a:lnTo>
                          <a:pt x="1" y="28"/>
                        </a:lnTo>
                        <a:lnTo>
                          <a:pt x="2" y="22"/>
                        </a:lnTo>
                        <a:lnTo>
                          <a:pt x="5" y="17"/>
                        </a:lnTo>
                        <a:lnTo>
                          <a:pt x="8" y="12"/>
                        </a:lnTo>
                        <a:lnTo>
                          <a:pt x="12" y="8"/>
                        </a:lnTo>
                        <a:lnTo>
                          <a:pt x="17" y="5"/>
                        </a:lnTo>
                        <a:lnTo>
                          <a:pt x="23" y="2"/>
                        </a:lnTo>
                        <a:lnTo>
                          <a:pt x="28" y="0"/>
                        </a:lnTo>
                        <a:lnTo>
                          <a:pt x="33" y="0"/>
                        </a:lnTo>
                        <a:lnTo>
                          <a:pt x="40" y="1"/>
                        </a:lnTo>
                        <a:lnTo>
                          <a:pt x="45" y="2"/>
                        </a:lnTo>
                        <a:lnTo>
                          <a:pt x="50" y="6"/>
                        </a:lnTo>
                        <a:lnTo>
                          <a:pt x="55" y="9"/>
                        </a:lnTo>
                        <a:lnTo>
                          <a:pt x="59" y="13"/>
                        </a:lnTo>
                        <a:lnTo>
                          <a:pt x="59" y="13"/>
                        </a:lnTo>
                        <a:lnTo>
                          <a:pt x="7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29" name=""/>
                  <p:cNvSpPr/>
                  <p:nvPr/>
                </p:nvSpPr>
                <p:spPr>
                  <a:xfrm>
                    <a:off x="3412440" y="6030000"/>
                    <a:ext cx="144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56" h="58">
                        <a:moveTo>
                          <a:pt x="44" y="0"/>
                        </a:moveTo>
                        <a:lnTo>
                          <a:pt x="44" y="0"/>
                        </a:lnTo>
                        <a:lnTo>
                          <a:pt x="49" y="4"/>
                        </a:lnTo>
                        <a:lnTo>
                          <a:pt x="52" y="9"/>
                        </a:lnTo>
                        <a:lnTo>
                          <a:pt x="54" y="14"/>
                        </a:lnTo>
                        <a:lnTo>
                          <a:pt x="56" y="21"/>
                        </a:lnTo>
                        <a:lnTo>
                          <a:pt x="56" y="25"/>
                        </a:lnTo>
                        <a:lnTo>
                          <a:pt x="55" y="31"/>
                        </a:lnTo>
                        <a:lnTo>
                          <a:pt x="54" y="36"/>
                        </a:lnTo>
                        <a:lnTo>
                          <a:pt x="51" y="42"/>
                        </a:lnTo>
                        <a:lnTo>
                          <a:pt x="48" y="47"/>
                        </a:lnTo>
                        <a:lnTo>
                          <a:pt x="43" y="51"/>
                        </a:lnTo>
                        <a:lnTo>
                          <a:pt x="38" y="54"/>
                        </a:lnTo>
                        <a:lnTo>
                          <a:pt x="33" y="56"/>
                        </a:lnTo>
                        <a:lnTo>
                          <a:pt x="27" y="58"/>
                        </a:lnTo>
                        <a:lnTo>
                          <a:pt x="22" y="58"/>
                        </a:lnTo>
                        <a:lnTo>
                          <a:pt x="16" y="57"/>
                        </a:lnTo>
                        <a:lnTo>
                          <a:pt x="11" y="56"/>
                        </a:lnTo>
                        <a:lnTo>
                          <a:pt x="6" y="53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30" name=""/>
                  <p:cNvSpPr/>
                  <p:nvPr/>
                </p:nvSpPr>
                <p:spPr>
                  <a:xfrm>
                    <a:off x="3413160" y="6030720"/>
                    <a:ext cx="27000" cy="11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14" h="401">
                        <a:moveTo>
                          <a:pt x="0" y="0"/>
                        </a:moveTo>
                        <a:lnTo>
                          <a:pt x="45" y="33"/>
                        </a:lnTo>
                        <a:lnTo>
                          <a:pt x="93" y="67"/>
                        </a:lnTo>
                        <a:lnTo>
                          <a:pt x="142" y="101"/>
                        </a:lnTo>
                        <a:lnTo>
                          <a:pt x="193" y="132"/>
                        </a:lnTo>
                        <a:lnTo>
                          <a:pt x="246" y="164"/>
                        </a:lnTo>
                        <a:lnTo>
                          <a:pt x="302" y="194"/>
                        </a:lnTo>
                        <a:lnTo>
                          <a:pt x="361" y="224"/>
                        </a:lnTo>
                        <a:lnTo>
                          <a:pt x="421" y="251"/>
                        </a:lnTo>
                        <a:lnTo>
                          <a:pt x="485" y="277"/>
                        </a:lnTo>
                        <a:lnTo>
                          <a:pt x="550" y="301"/>
                        </a:lnTo>
                        <a:lnTo>
                          <a:pt x="619" y="323"/>
                        </a:lnTo>
                        <a:lnTo>
                          <a:pt x="692" y="343"/>
                        </a:lnTo>
                        <a:lnTo>
                          <a:pt x="767" y="361"/>
                        </a:lnTo>
                        <a:lnTo>
                          <a:pt x="846" y="377"/>
                        </a:lnTo>
                        <a:lnTo>
                          <a:pt x="928" y="391"/>
                        </a:lnTo>
                        <a:lnTo>
                          <a:pt x="1014" y="401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5280" bIns="-35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31" name=""/>
                  <p:cNvSpPr/>
                  <p:nvPr/>
                </p:nvSpPr>
                <p:spPr>
                  <a:xfrm>
                    <a:off x="3412080" y="6029640"/>
                    <a:ext cx="144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3" h="60">
                        <a:moveTo>
                          <a:pt x="13" y="60"/>
                        </a:moveTo>
                        <a:lnTo>
                          <a:pt x="13" y="60"/>
                        </a:lnTo>
                        <a:lnTo>
                          <a:pt x="9" y="56"/>
                        </a:lnTo>
                        <a:lnTo>
                          <a:pt x="5" y="52"/>
                        </a:lnTo>
                        <a:lnTo>
                          <a:pt x="2" y="46"/>
                        </a:lnTo>
                        <a:lnTo>
                          <a:pt x="1" y="41"/>
                        </a:lnTo>
                        <a:lnTo>
                          <a:pt x="0" y="35"/>
                        </a:lnTo>
                        <a:lnTo>
                          <a:pt x="0" y="30"/>
                        </a:lnTo>
                        <a:lnTo>
                          <a:pt x="2" y="24"/>
                        </a:lnTo>
                        <a:lnTo>
                          <a:pt x="4" y="19"/>
                        </a:lnTo>
                        <a:lnTo>
                          <a:pt x="7" y="14"/>
                        </a:lnTo>
                        <a:lnTo>
                          <a:pt x="11" y="10"/>
                        </a:lnTo>
                        <a:lnTo>
                          <a:pt x="15" y="5"/>
                        </a:lnTo>
                        <a:lnTo>
                          <a:pt x="21" y="2"/>
                        </a:lnTo>
                        <a:lnTo>
                          <a:pt x="26" y="1"/>
                        </a:lnTo>
                        <a:lnTo>
                          <a:pt x="32" y="0"/>
                        </a:lnTo>
                        <a:lnTo>
                          <a:pt x="38" y="0"/>
                        </a:lnTo>
                        <a:lnTo>
                          <a:pt x="43" y="2"/>
                        </a:lnTo>
                        <a:lnTo>
                          <a:pt x="48" y="4"/>
                        </a:lnTo>
                        <a:lnTo>
                          <a:pt x="53" y="8"/>
                        </a:lnTo>
                        <a:lnTo>
                          <a:pt x="53" y="8"/>
                        </a:lnTo>
                        <a:lnTo>
                          <a:pt x="13" y="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32" name=""/>
                  <p:cNvSpPr/>
                  <p:nvPr/>
                </p:nvSpPr>
                <p:spPr>
                  <a:xfrm>
                    <a:off x="3440160" y="6041160"/>
                    <a:ext cx="72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37" h="67">
                        <a:moveTo>
                          <a:pt x="6" y="0"/>
                        </a:moveTo>
                        <a:lnTo>
                          <a:pt x="6" y="0"/>
                        </a:lnTo>
                        <a:lnTo>
                          <a:pt x="12" y="1"/>
                        </a:lnTo>
                        <a:lnTo>
                          <a:pt x="18" y="3"/>
                        </a:lnTo>
                        <a:lnTo>
                          <a:pt x="22" y="6"/>
                        </a:lnTo>
                        <a:lnTo>
                          <a:pt x="27" y="10"/>
                        </a:lnTo>
                        <a:lnTo>
                          <a:pt x="31" y="14"/>
                        </a:lnTo>
                        <a:lnTo>
                          <a:pt x="34" y="19"/>
                        </a:lnTo>
                        <a:lnTo>
                          <a:pt x="36" y="26"/>
                        </a:lnTo>
                        <a:lnTo>
                          <a:pt x="37" y="31"/>
                        </a:lnTo>
                        <a:lnTo>
                          <a:pt x="37" y="36"/>
                        </a:lnTo>
                        <a:lnTo>
                          <a:pt x="36" y="42"/>
                        </a:lnTo>
                        <a:lnTo>
                          <a:pt x="34" y="48"/>
                        </a:lnTo>
                        <a:lnTo>
                          <a:pt x="31" y="52"/>
                        </a:lnTo>
                        <a:lnTo>
                          <a:pt x="26" y="57"/>
                        </a:lnTo>
                        <a:lnTo>
                          <a:pt x="22" y="60"/>
                        </a:lnTo>
                        <a:lnTo>
                          <a:pt x="17" y="64"/>
                        </a:lnTo>
                        <a:lnTo>
                          <a:pt x="11" y="66"/>
                        </a:lnTo>
                        <a:lnTo>
                          <a:pt x="5" y="67"/>
                        </a:lnTo>
                        <a:lnTo>
                          <a:pt x="0" y="67"/>
                        </a:lnTo>
                        <a:lnTo>
                          <a:pt x="0" y="67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33" name=""/>
                  <p:cNvSpPr/>
                  <p:nvPr/>
                </p:nvSpPr>
                <p:spPr>
                  <a:xfrm>
                    <a:off x="3440160" y="6041880"/>
                    <a:ext cx="2304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889" h="21">
                        <a:moveTo>
                          <a:pt x="0" y="8"/>
                        </a:moveTo>
                        <a:lnTo>
                          <a:pt x="48" y="11"/>
                        </a:lnTo>
                        <a:lnTo>
                          <a:pt x="98" y="14"/>
                        </a:lnTo>
                        <a:lnTo>
                          <a:pt x="149" y="18"/>
                        </a:lnTo>
                        <a:lnTo>
                          <a:pt x="202" y="19"/>
                        </a:lnTo>
                        <a:lnTo>
                          <a:pt x="257" y="20"/>
                        </a:lnTo>
                        <a:lnTo>
                          <a:pt x="312" y="21"/>
                        </a:lnTo>
                        <a:lnTo>
                          <a:pt x="369" y="21"/>
                        </a:lnTo>
                        <a:lnTo>
                          <a:pt x="427" y="20"/>
                        </a:lnTo>
                        <a:lnTo>
                          <a:pt x="485" y="19"/>
                        </a:lnTo>
                        <a:lnTo>
                          <a:pt x="543" y="18"/>
                        </a:lnTo>
                        <a:lnTo>
                          <a:pt x="601" y="16"/>
                        </a:lnTo>
                        <a:lnTo>
                          <a:pt x="660" y="12"/>
                        </a:lnTo>
                        <a:lnTo>
                          <a:pt x="718" y="10"/>
                        </a:lnTo>
                        <a:lnTo>
                          <a:pt x="776" y="6"/>
                        </a:lnTo>
                        <a:lnTo>
                          <a:pt x="832" y="3"/>
                        </a:lnTo>
                        <a:lnTo>
                          <a:pt x="889" y="0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34" name=""/>
                  <p:cNvSpPr/>
                  <p:nvPr/>
                </p:nvSpPr>
                <p:spPr>
                  <a:xfrm>
                    <a:off x="3439080" y="6041160"/>
                    <a:ext cx="108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35" h="67">
                        <a:moveTo>
                          <a:pt x="31" y="67"/>
                        </a:moveTo>
                        <a:lnTo>
                          <a:pt x="31" y="67"/>
                        </a:lnTo>
                        <a:lnTo>
                          <a:pt x="25" y="66"/>
                        </a:lnTo>
                        <a:lnTo>
                          <a:pt x="20" y="64"/>
                        </a:lnTo>
                        <a:lnTo>
                          <a:pt x="14" y="60"/>
                        </a:lnTo>
                        <a:lnTo>
                          <a:pt x="9" y="56"/>
                        </a:lnTo>
                        <a:lnTo>
                          <a:pt x="6" y="52"/>
                        </a:lnTo>
                        <a:lnTo>
                          <a:pt x="3" y="47"/>
                        </a:lnTo>
                        <a:lnTo>
                          <a:pt x="1" y="42"/>
                        </a:lnTo>
                        <a:lnTo>
                          <a:pt x="0" y="35"/>
                        </a:lnTo>
                        <a:lnTo>
                          <a:pt x="0" y="31"/>
                        </a:lnTo>
                        <a:lnTo>
                          <a:pt x="1" y="25"/>
                        </a:lnTo>
                        <a:lnTo>
                          <a:pt x="3" y="19"/>
                        </a:lnTo>
                        <a:lnTo>
                          <a:pt x="6" y="14"/>
                        </a:lnTo>
                        <a:lnTo>
                          <a:pt x="10" y="9"/>
                        </a:lnTo>
                        <a:lnTo>
                          <a:pt x="14" y="6"/>
                        </a:lnTo>
                        <a:lnTo>
                          <a:pt x="20" y="3"/>
                        </a:lnTo>
                        <a:lnTo>
                          <a:pt x="25" y="1"/>
                        </a:lnTo>
                        <a:lnTo>
                          <a:pt x="31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1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35" name=""/>
                  <p:cNvSpPr/>
                  <p:nvPr/>
                </p:nvSpPr>
                <p:spPr>
                  <a:xfrm>
                    <a:off x="3463560" y="6041160"/>
                    <a:ext cx="72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36" h="6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11" y="1"/>
                        </a:lnTo>
                        <a:lnTo>
                          <a:pt x="17" y="3"/>
                        </a:lnTo>
                        <a:lnTo>
                          <a:pt x="22" y="6"/>
                        </a:lnTo>
                        <a:lnTo>
                          <a:pt x="26" y="11"/>
                        </a:lnTo>
                        <a:lnTo>
                          <a:pt x="29" y="15"/>
                        </a:lnTo>
                        <a:lnTo>
                          <a:pt x="33" y="20"/>
                        </a:lnTo>
                        <a:lnTo>
                          <a:pt x="35" y="26"/>
                        </a:lnTo>
                        <a:lnTo>
                          <a:pt x="36" y="32"/>
                        </a:lnTo>
                        <a:lnTo>
                          <a:pt x="36" y="37"/>
                        </a:lnTo>
                        <a:lnTo>
                          <a:pt x="35" y="42"/>
                        </a:lnTo>
                        <a:lnTo>
                          <a:pt x="33" y="48"/>
                        </a:lnTo>
                        <a:lnTo>
                          <a:pt x="29" y="54"/>
                        </a:lnTo>
                        <a:lnTo>
                          <a:pt x="25" y="58"/>
                        </a:lnTo>
                        <a:lnTo>
                          <a:pt x="21" y="61"/>
                        </a:lnTo>
                        <a:lnTo>
                          <a:pt x="16" y="64"/>
                        </a:lnTo>
                        <a:lnTo>
                          <a:pt x="10" y="66"/>
                        </a:lnTo>
                        <a:lnTo>
                          <a:pt x="4" y="67"/>
                        </a:lnTo>
                        <a:lnTo>
                          <a:pt x="4" y="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36" name=""/>
                  <p:cNvSpPr/>
                  <p:nvPr/>
                </p:nvSpPr>
                <p:spPr>
                  <a:xfrm>
                    <a:off x="3463560" y="6030000"/>
                    <a:ext cx="87120" cy="11520"/>
                  </a:xfrm>
                  <a:custGeom>
                    <a:avLst/>
                    <a:gdLst/>
                    <a:ahLst/>
                    <a:rect l="l" t="t" r="r" b="b"/>
                    <a:pathLst>
                      <a:path w="3298" h="402">
                        <a:moveTo>
                          <a:pt x="0" y="402"/>
                        </a:moveTo>
                        <a:lnTo>
                          <a:pt x="187" y="391"/>
                        </a:lnTo>
                        <a:lnTo>
                          <a:pt x="389" y="378"/>
                        </a:lnTo>
                        <a:lnTo>
                          <a:pt x="603" y="359"/>
                        </a:lnTo>
                        <a:lnTo>
                          <a:pt x="827" y="337"/>
                        </a:lnTo>
                        <a:lnTo>
                          <a:pt x="1058" y="311"/>
                        </a:lnTo>
                        <a:lnTo>
                          <a:pt x="1294" y="284"/>
                        </a:lnTo>
                        <a:lnTo>
                          <a:pt x="1531" y="255"/>
                        </a:lnTo>
                        <a:lnTo>
                          <a:pt x="1766" y="224"/>
                        </a:lnTo>
                        <a:lnTo>
                          <a:pt x="1999" y="193"/>
                        </a:lnTo>
                        <a:lnTo>
                          <a:pt x="2225" y="161"/>
                        </a:lnTo>
                        <a:lnTo>
                          <a:pt x="2442" y="130"/>
                        </a:lnTo>
                        <a:lnTo>
                          <a:pt x="2647" y="100"/>
                        </a:lnTo>
                        <a:lnTo>
                          <a:pt x="2838" y="71"/>
                        </a:lnTo>
                        <a:lnTo>
                          <a:pt x="3011" y="44"/>
                        </a:lnTo>
                        <a:lnTo>
                          <a:pt x="3166" y="20"/>
                        </a:lnTo>
                        <a:lnTo>
                          <a:pt x="3298" y="0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5280" bIns="-35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37" name=""/>
                  <p:cNvSpPr/>
                  <p:nvPr/>
                </p:nvSpPr>
                <p:spPr>
                  <a:xfrm>
                    <a:off x="3462840" y="6041160"/>
                    <a:ext cx="36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34" h="67">
                        <a:moveTo>
                          <a:pt x="34" y="67"/>
                        </a:moveTo>
                        <a:lnTo>
                          <a:pt x="34" y="67"/>
                        </a:lnTo>
                        <a:lnTo>
                          <a:pt x="29" y="67"/>
                        </a:lnTo>
                        <a:lnTo>
                          <a:pt x="24" y="65"/>
                        </a:lnTo>
                        <a:lnTo>
                          <a:pt x="17" y="63"/>
                        </a:lnTo>
                        <a:lnTo>
                          <a:pt x="13" y="60"/>
                        </a:lnTo>
                        <a:lnTo>
                          <a:pt x="8" y="56"/>
                        </a:lnTo>
                        <a:lnTo>
                          <a:pt x="5" y="52"/>
                        </a:lnTo>
                        <a:lnTo>
                          <a:pt x="2" y="46"/>
                        </a:lnTo>
                        <a:lnTo>
                          <a:pt x="1" y="40"/>
                        </a:lnTo>
                        <a:lnTo>
                          <a:pt x="0" y="35"/>
                        </a:lnTo>
                        <a:lnTo>
                          <a:pt x="0" y="30"/>
                        </a:lnTo>
                        <a:lnTo>
                          <a:pt x="2" y="24"/>
                        </a:lnTo>
                        <a:lnTo>
                          <a:pt x="4" y="18"/>
                        </a:lnTo>
                        <a:lnTo>
                          <a:pt x="7" y="14"/>
                        </a:lnTo>
                        <a:lnTo>
                          <a:pt x="11" y="9"/>
                        </a:lnTo>
                        <a:lnTo>
                          <a:pt x="15" y="5"/>
                        </a:lnTo>
                        <a:lnTo>
                          <a:pt x="21" y="2"/>
                        </a:lnTo>
                        <a:lnTo>
                          <a:pt x="27" y="1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34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38" name=""/>
                  <p:cNvSpPr/>
                  <p:nvPr/>
                </p:nvSpPr>
                <p:spPr>
                  <a:xfrm>
                    <a:off x="3550680" y="6029640"/>
                    <a:ext cx="10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39" h="6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12" y="1"/>
                        </a:lnTo>
                        <a:lnTo>
                          <a:pt x="17" y="2"/>
                        </a:lnTo>
                        <a:lnTo>
                          <a:pt x="22" y="5"/>
                        </a:lnTo>
                        <a:lnTo>
                          <a:pt x="27" y="8"/>
                        </a:lnTo>
                        <a:lnTo>
                          <a:pt x="32" y="12"/>
                        </a:lnTo>
                        <a:lnTo>
                          <a:pt x="35" y="18"/>
                        </a:lnTo>
                        <a:lnTo>
                          <a:pt x="37" y="23"/>
                        </a:lnTo>
                        <a:lnTo>
                          <a:pt x="39" y="28"/>
                        </a:lnTo>
                        <a:lnTo>
                          <a:pt x="39" y="33"/>
                        </a:lnTo>
                        <a:lnTo>
                          <a:pt x="38" y="40"/>
                        </a:lnTo>
                        <a:lnTo>
                          <a:pt x="37" y="45"/>
                        </a:lnTo>
                        <a:lnTo>
                          <a:pt x="34" y="50"/>
                        </a:lnTo>
                        <a:lnTo>
                          <a:pt x="31" y="55"/>
                        </a:lnTo>
                        <a:lnTo>
                          <a:pt x="26" y="60"/>
                        </a:lnTo>
                        <a:lnTo>
                          <a:pt x="21" y="63"/>
                        </a:lnTo>
                        <a:lnTo>
                          <a:pt x="16" y="65"/>
                        </a:lnTo>
                        <a:lnTo>
                          <a:pt x="11" y="67"/>
                        </a:lnTo>
                        <a:lnTo>
                          <a:pt x="11" y="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39" name=""/>
                  <p:cNvSpPr/>
                  <p:nvPr/>
                </p:nvSpPr>
                <p:spPr>
                  <a:xfrm>
                    <a:off x="3567240" y="6126840"/>
                    <a:ext cx="10080" cy="5760"/>
                  </a:xfrm>
                  <a:custGeom>
                    <a:avLst/>
                    <a:gdLst/>
                    <a:ahLst/>
                    <a:rect l="l" t="t" r="r" b="b"/>
                    <a:pathLst>
                      <a:path w="375" h="197">
                        <a:moveTo>
                          <a:pt x="9" y="90"/>
                        </a:moveTo>
                        <a:lnTo>
                          <a:pt x="0" y="89"/>
                        </a:lnTo>
                        <a:lnTo>
                          <a:pt x="2" y="87"/>
                        </a:lnTo>
                        <a:lnTo>
                          <a:pt x="11" y="86"/>
                        </a:lnTo>
                        <a:lnTo>
                          <a:pt x="27" y="85"/>
                        </a:lnTo>
                        <a:lnTo>
                          <a:pt x="49" y="84"/>
                        </a:lnTo>
                        <a:lnTo>
                          <a:pt x="75" y="85"/>
                        </a:lnTo>
                        <a:lnTo>
                          <a:pt x="105" y="86"/>
                        </a:lnTo>
                        <a:lnTo>
                          <a:pt x="138" y="88"/>
                        </a:lnTo>
                        <a:lnTo>
                          <a:pt x="173" y="93"/>
                        </a:lnTo>
                        <a:lnTo>
                          <a:pt x="207" y="99"/>
                        </a:lnTo>
                        <a:lnTo>
                          <a:pt x="242" y="108"/>
                        </a:lnTo>
                        <a:lnTo>
                          <a:pt x="276" y="119"/>
                        </a:lnTo>
                        <a:lnTo>
                          <a:pt x="306" y="133"/>
                        </a:lnTo>
                        <a:lnTo>
                          <a:pt x="333" y="151"/>
                        </a:lnTo>
                        <a:lnTo>
                          <a:pt x="356" y="172"/>
                        </a:lnTo>
                        <a:lnTo>
                          <a:pt x="374" y="197"/>
                        </a:lnTo>
                        <a:lnTo>
                          <a:pt x="374" y="193"/>
                        </a:lnTo>
                        <a:lnTo>
                          <a:pt x="374" y="185"/>
                        </a:lnTo>
                        <a:lnTo>
                          <a:pt x="375" y="170"/>
                        </a:lnTo>
                        <a:lnTo>
                          <a:pt x="375" y="152"/>
                        </a:lnTo>
                        <a:lnTo>
                          <a:pt x="375" y="132"/>
                        </a:lnTo>
                        <a:lnTo>
                          <a:pt x="374" y="110"/>
                        </a:lnTo>
                        <a:lnTo>
                          <a:pt x="371" y="87"/>
                        </a:lnTo>
                        <a:lnTo>
                          <a:pt x="366" y="65"/>
                        </a:lnTo>
                        <a:lnTo>
                          <a:pt x="359" y="45"/>
                        </a:lnTo>
                        <a:lnTo>
                          <a:pt x="349" y="27"/>
                        </a:lnTo>
                        <a:lnTo>
                          <a:pt x="336" y="12"/>
                        </a:lnTo>
                        <a:lnTo>
                          <a:pt x="321" y="4"/>
                        </a:lnTo>
                        <a:lnTo>
                          <a:pt x="302" y="0"/>
                        </a:lnTo>
                        <a:lnTo>
                          <a:pt x="278" y="4"/>
                        </a:lnTo>
                        <a:lnTo>
                          <a:pt x="250" y="15"/>
                        </a:lnTo>
                        <a:lnTo>
                          <a:pt x="218" y="36"/>
                        </a:lnTo>
                        <a:lnTo>
                          <a:pt x="9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040" bIns="-41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40" name=""/>
                  <p:cNvSpPr/>
                  <p:nvPr/>
                </p:nvSpPr>
                <p:spPr>
                  <a:xfrm>
                    <a:off x="3573000" y="6075360"/>
                    <a:ext cx="7200" cy="53280"/>
                  </a:xfrm>
                  <a:custGeom>
                    <a:avLst/>
                    <a:gdLst/>
                    <a:ahLst/>
                    <a:rect l="l" t="t" r="r" b="b"/>
                    <a:pathLst>
                      <a:path w="269" h="1838">
                        <a:moveTo>
                          <a:pt x="40" y="0"/>
                        </a:moveTo>
                        <a:lnTo>
                          <a:pt x="84" y="184"/>
                        </a:lnTo>
                        <a:lnTo>
                          <a:pt x="122" y="364"/>
                        </a:lnTo>
                        <a:lnTo>
                          <a:pt x="154" y="538"/>
                        </a:lnTo>
                        <a:lnTo>
                          <a:pt x="183" y="705"/>
                        </a:lnTo>
                        <a:lnTo>
                          <a:pt x="205" y="866"/>
                        </a:lnTo>
                        <a:lnTo>
                          <a:pt x="224" y="1017"/>
                        </a:lnTo>
                        <a:lnTo>
                          <a:pt x="238" y="1159"/>
                        </a:lnTo>
                        <a:lnTo>
                          <a:pt x="249" y="1290"/>
                        </a:lnTo>
                        <a:lnTo>
                          <a:pt x="257" y="1410"/>
                        </a:lnTo>
                        <a:lnTo>
                          <a:pt x="263" y="1517"/>
                        </a:lnTo>
                        <a:lnTo>
                          <a:pt x="267" y="1611"/>
                        </a:lnTo>
                        <a:lnTo>
                          <a:pt x="268" y="1690"/>
                        </a:lnTo>
                        <a:lnTo>
                          <a:pt x="269" y="1753"/>
                        </a:lnTo>
                        <a:lnTo>
                          <a:pt x="269" y="1799"/>
                        </a:lnTo>
                        <a:lnTo>
                          <a:pt x="269" y="1827"/>
                        </a:lnTo>
                        <a:lnTo>
                          <a:pt x="269" y="1838"/>
                        </a:lnTo>
                        <a:lnTo>
                          <a:pt x="261" y="1800"/>
                        </a:lnTo>
                        <a:lnTo>
                          <a:pt x="255" y="1768"/>
                        </a:lnTo>
                        <a:lnTo>
                          <a:pt x="249" y="1741"/>
                        </a:lnTo>
                        <a:lnTo>
                          <a:pt x="242" y="1719"/>
                        </a:lnTo>
                        <a:lnTo>
                          <a:pt x="235" y="1700"/>
                        </a:lnTo>
                        <a:lnTo>
                          <a:pt x="228" y="1684"/>
                        </a:lnTo>
                        <a:lnTo>
                          <a:pt x="222" y="1673"/>
                        </a:lnTo>
                        <a:lnTo>
                          <a:pt x="216" y="1663"/>
                        </a:lnTo>
                        <a:lnTo>
                          <a:pt x="210" y="1657"/>
                        </a:lnTo>
                        <a:lnTo>
                          <a:pt x="205" y="1652"/>
                        </a:lnTo>
                        <a:lnTo>
                          <a:pt x="201" y="1650"/>
                        </a:lnTo>
                        <a:lnTo>
                          <a:pt x="196" y="1648"/>
                        </a:lnTo>
                        <a:lnTo>
                          <a:pt x="193" y="1648"/>
                        </a:lnTo>
                        <a:lnTo>
                          <a:pt x="190" y="1648"/>
                        </a:lnTo>
                        <a:lnTo>
                          <a:pt x="189" y="1648"/>
                        </a:lnTo>
                        <a:lnTo>
                          <a:pt x="189" y="1649"/>
                        </a:lnTo>
                        <a:lnTo>
                          <a:pt x="189" y="1628"/>
                        </a:lnTo>
                        <a:lnTo>
                          <a:pt x="189" y="1609"/>
                        </a:lnTo>
                        <a:lnTo>
                          <a:pt x="188" y="1592"/>
                        </a:lnTo>
                        <a:lnTo>
                          <a:pt x="188" y="1577"/>
                        </a:lnTo>
                        <a:lnTo>
                          <a:pt x="188" y="1564"/>
                        </a:lnTo>
                        <a:lnTo>
                          <a:pt x="187" y="1551"/>
                        </a:lnTo>
                        <a:lnTo>
                          <a:pt x="187" y="1540"/>
                        </a:lnTo>
                        <a:lnTo>
                          <a:pt x="186" y="1532"/>
                        </a:lnTo>
                        <a:lnTo>
                          <a:pt x="186" y="1524"/>
                        </a:lnTo>
                        <a:lnTo>
                          <a:pt x="185" y="1517"/>
                        </a:lnTo>
                        <a:lnTo>
                          <a:pt x="185" y="1511"/>
                        </a:lnTo>
                        <a:lnTo>
                          <a:pt x="184" y="1507"/>
                        </a:lnTo>
                        <a:lnTo>
                          <a:pt x="184" y="1504"/>
                        </a:lnTo>
                        <a:lnTo>
                          <a:pt x="184" y="1502"/>
                        </a:lnTo>
                        <a:lnTo>
                          <a:pt x="184" y="1500"/>
                        </a:lnTo>
                        <a:lnTo>
                          <a:pt x="178" y="1404"/>
                        </a:lnTo>
                        <a:lnTo>
                          <a:pt x="174" y="1309"/>
                        </a:lnTo>
                        <a:lnTo>
                          <a:pt x="168" y="1217"/>
                        </a:lnTo>
                        <a:lnTo>
                          <a:pt x="162" y="1126"/>
                        </a:lnTo>
                        <a:lnTo>
                          <a:pt x="154" y="1038"/>
                        </a:lnTo>
                        <a:lnTo>
                          <a:pt x="146" y="951"/>
                        </a:lnTo>
                        <a:lnTo>
                          <a:pt x="136" y="865"/>
                        </a:lnTo>
                        <a:lnTo>
                          <a:pt x="126" y="781"/>
                        </a:lnTo>
                        <a:lnTo>
                          <a:pt x="114" y="698"/>
                        </a:lnTo>
                        <a:lnTo>
                          <a:pt x="102" y="616"/>
                        </a:lnTo>
                        <a:lnTo>
                          <a:pt x="87" y="535"/>
                        </a:lnTo>
                        <a:lnTo>
                          <a:pt x="72" y="455"/>
                        </a:lnTo>
                        <a:lnTo>
                          <a:pt x="57" y="376"/>
                        </a:lnTo>
                        <a:lnTo>
                          <a:pt x="39" y="297"/>
                        </a:lnTo>
                        <a:lnTo>
                          <a:pt x="20" y="220"/>
                        </a:lnTo>
                        <a:lnTo>
                          <a:pt x="0" y="143"/>
                        </a:lnTo>
                        <a:lnTo>
                          <a:pt x="0" y="142"/>
                        </a:lnTo>
                        <a:lnTo>
                          <a:pt x="1" y="140"/>
                        </a:lnTo>
                        <a:lnTo>
                          <a:pt x="3" y="137"/>
                        </a:lnTo>
                        <a:lnTo>
                          <a:pt x="5" y="132"/>
                        </a:lnTo>
                        <a:lnTo>
                          <a:pt x="8" y="126"/>
                        </a:lnTo>
                        <a:lnTo>
                          <a:pt x="12" y="120"/>
                        </a:lnTo>
                        <a:lnTo>
                          <a:pt x="16" y="112"/>
                        </a:lnTo>
                        <a:lnTo>
                          <a:pt x="20" y="103"/>
                        </a:lnTo>
                        <a:lnTo>
                          <a:pt x="23" y="94"/>
                        </a:lnTo>
                        <a:lnTo>
                          <a:pt x="26" y="83"/>
                        </a:lnTo>
                        <a:lnTo>
                          <a:pt x="30" y="70"/>
                        </a:lnTo>
                        <a:lnTo>
                          <a:pt x="33" y="58"/>
                        </a:lnTo>
                        <a:lnTo>
                          <a:pt x="36" y="45"/>
                        </a:lnTo>
                        <a:lnTo>
                          <a:pt x="38" y="30"/>
                        </a:lnTo>
                        <a:lnTo>
                          <a:pt x="39" y="16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6480" bIns="6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41" name=""/>
                  <p:cNvSpPr/>
                  <p:nvPr/>
                </p:nvSpPr>
                <p:spPr>
                  <a:xfrm>
                    <a:off x="3558960" y="6072120"/>
                    <a:ext cx="11520" cy="7560"/>
                  </a:xfrm>
                  <a:custGeom>
                    <a:avLst/>
                    <a:gdLst/>
                    <a:ahLst/>
                    <a:rect l="l" t="t" r="r" b="b"/>
                    <a:pathLst>
                      <a:path w="451" h="251">
                        <a:moveTo>
                          <a:pt x="382" y="189"/>
                        </a:moveTo>
                        <a:lnTo>
                          <a:pt x="382" y="188"/>
                        </a:lnTo>
                        <a:lnTo>
                          <a:pt x="385" y="186"/>
                        </a:lnTo>
                        <a:lnTo>
                          <a:pt x="388" y="183"/>
                        </a:lnTo>
                        <a:lnTo>
                          <a:pt x="393" y="177"/>
                        </a:lnTo>
                        <a:lnTo>
                          <a:pt x="399" y="171"/>
                        </a:lnTo>
                        <a:lnTo>
                          <a:pt x="405" y="164"/>
                        </a:lnTo>
                        <a:lnTo>
                          <a:pt x="411" y="154"/>
                        </a:lnTo>
                        <a:lnTo>
                          <a:pt x="418" y="144"/>
                        </a:lnTo>
                        <a:lnTo>
                          <a:pt x="425" y="131"/>
                        </a:lnTo>
                        <a:lnTo>
                          <a:pt x="431" y="118"/>
                        </a:lnTo>
                        <a:lnTo>
                          <a:pt x="436" y="102"/>
                        </a:lnTo>
                        <a:lnTo>
                          <a:pt x="442" y="85"/>
                        </a:lnTo>
                        <a:lnTo>
                          <a:pt x="446" y="66"/>
                        </a:lnTo>
                        <a:lnTo>
                          <a:pt x="449" y="45"/>
                        </a:lnTo>
                        <a:lnTo>
                          <a:pt x="451" y="23"/>
                        </a:lnTo>
                        <a:lnTo>
                          <a:pt x="451" y="0"/>
                        </a:lnTo>
                        <a:lnTo>
                          <a:pt x="440" y="14"/>
                        </a:lnTo>
                        <a:lnTo>
                          <a:pt x="429" y="27"/>
                        </a:lnTo>
                        <a:lnTo>
                          <a:pt x="418" y="41"/>
                        </a:lnTo>
                        <a:lnTo>
                          <a:pt x="405" y="54"/>
                        </a:lnTo>
                        <a:lnTo>
                          <a:pt x="390" y="68"/>
                        </a:lnTo>
                        <a:lnTo>
                          <a:pt x="374" y="82"/>
                        </a:lnTo>
                        <a:lnTo>
                          <a:pt x="356" y="95"/>
                        </a:lnTo>
                        <a:lnTo>
                          <a:pt x="335" y="110"/>
                        </a:lnTo>
                        <a:lnTo>
                          <a:pt x="309" y="125"/>
                        </a:lnTo>
                        <a:lnTo>
                          <a:pt x="280" y="141"/>
                        </a:lnTo>
                        <a:lnTo>
                          <a:pt x="247" y="157"/>
                        </a:lnTo>
                        <a:lnTo>
                          <a:pt x="208" y="174"/>
                        </a:lnTo>
                        <a:lnTo>
                          <a:pt x="165" y="191"/>
                        </a:lnTo>
                        <a:lnTo>
                          <a:pt x="117" y="210"/>
                        </a:lnTo>
                        <a:lnTo>
                          <a:pt x="61" y="230"/>
                        </a:lnTo>
                        <a:lnTo>
                          <a:pt x="0" y="251"/>
                        </a:lnTo>
                        <a:lnTo>
                          <a:pt x="4" y="250"/>
                        </a:lnTo>
                        <a:lnTo>
                          <a:pt x="13" y="247"/>
                        </a:lnTo>
                        <a:lnTo>
                          <a:pt x="28" y="244"/>
                        </a:lnTo>
                        <a:lnTo>
                          <a:pt x="48" y="238"/>
                        </a:lnTo>
                        <a:lnTo>
                          <a:pt x="71" y="233"/>
                        </a:lnTo>
                        <a:lnTo>
                          <a:pt x="98" y="227"/>
                        </a:lnTo>
                        <a:lnTo>
                          <a:pt x="128" y="219"/>
                        </a:lnTo>
                        <a:lnTo>
                          <a:pt x="159" y="213"/>
                        </a:lnTo>
                        <a:lnTo>
                          <a:pt x="191" y="207"/>
                        </a:lnTo>
                        <a:lnTo>
                          <a:pt x="223" y="201"/>
                        </a:lnTo>
                        <a:lnTo>
                          <a:pt x="255" y="195"/>
                        </a:lnTo>
                        <a:lnTo>
                          <a:pt x="286" y="191"/>
                        </a:lnTo>
                        <a:lnTo>
                          <a:pt x="315" y="188"/>
                        </a:lnTo>
                        <a:lnTo>
                          <a:pt x="341" y="186"/>
                        </a:lnTo>
                        <a:lnTo>
                          <a:pt x="363" y="187"/>
                        </a:lnTo>
                        <a:lnTo>
                          <a:pt x="382" y="18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240" bIns="-39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42" name=""/>
                  <p:cNvSpPr/>
                  <p:nvPr/>
                </p:nvSpPr>
                <p:spPr>
                  <a:xfrm>
                    <a:off x="3557880" y="6025680"/>
                    <a:ext cx="14760" cy="41400"/>
                  </a:xfrm>
                  <a:custGeom>
                    <a:avLst/>
                    <a:gdLst/>
                    <a:ahLst/>
                    <a:rect l="l" t="t" r="r" b="b"/>
                    <a:pathLst>
                      <a:path w="549" h="1416">
                        <a:moveTo>
                          <a:pt x="108" y="332"/>
                        </a:moveTo>
                        <a:lnTo>
                          <a:pt x="107" y="330"/>
                        </a:lnTo>
                        <a:lnTo>
                          <a:pt x="105" y="326"/>
                        </a:lnTo>
                        <a:lnTo>
                          <a:pt x="102" y="320"/>
                        </a:lnTo>
                        <a:lnTo>
                          <a:pt x="97" y="313"/>
                        </a:lnTo>
                        <a:lnTo>
                          <a:pt x="91" y="303"/>
                        </a:lnTo>
                        <a:lnTo>
                          <a:pt x="86" y="294"/>
                        </a:lnTo>
                        <a:lnTo>
                          <a:pt x="79" y="283"/>
                        </a:lnTo>
                        <a:lnTo>
                          <a:pt x="71" y="273"/>
                        </a:lnTo>
                        <a:lnTo>
                          <a:pt x="63" y="262"/>
                        </a:lnTo>
                        <a:lnTo>
                          <a:pt x="53" y="252"/>
                        </a:lnTo>
                        <a:lnTo>
                          <a:pt x="45" y="242"/>
                        </a:lnTo>
                        <a:lnTo>
                          <a:pt x="35" y="235"/>
                        </a:lnTo>
                        <a:lnTo>
                          <a:pt x="26" y="228"/>
                        </a:lnTo>
                        <a:lnTo>
                          <a:pt x="18" y="223"/>
                        </a:lnTo>
                        <a:lnTo>
                          <a:pt x="8" y="221"/>
                        </a:lnTo>
                        <a:lnTo>
                          <a:pt x="0" y="222"/>
                        </a:lnTo>
                        <a:lnTo>
                          <a:pt x="0" y="221"/>
                        </a:lnTo>
                        <a:lnTo>
                          <a:pt x="2" y="219"/>
                        </a:lnTo>
                        <a:lnTo>
                          <a:pt x="5" y="216"/>
                        </a:lnTo>
                        <a:lnTo>
                          <a:pt x="9" y="211"/>
                        </a:lnTo>
                        <a:lnTo>
                          <a:pt x="13" y="205"/>
                        </a:lnTo>
                        <a:lnTo>
                          <a:pt x="18" y="197"/>
                        </a:lnTo>
                        <a:lnTo>
                          <a:pt x="22" y="187"/>
                        </a:lnTo>
                        <a:lnTo>
                          <a:pt x="26" y="175"/>
                        </a:lnTo>
                        <a:lnTo>
                          <a:pt x="30" y="161"/>
                        </a:lnTo>
                        <a:lnTo>
                          <a:pt x="32" y="146"/>
                        </a:lnTo>
                        <a:lnTo>
                          <a:pt x="33" y="127"/>
                        </a:lnTo>
                        <a:lnTo>
                          <a:pt x="33" y="107"/>
                        </a:lnTo>
                        <a:lnTo>
                          <a:pt x="31" y="84"/>
                        </a:lnTo>
                        <a:lnTo>
                          <a:pt x="27" y="58"/>
                        </a:lnTo>
                        <a:lnTo>
                          <a:pt x="21" y="30"/>
                        </a:lnTo>
                        <a:lnTo>
                          <a:pt x="12" y="0"/>
                        </a:lnTo>
                        <a:lnTo>
                          <a:pt x="48" y="72"/>
                        </a:lnTo>
                        <a:lnTo>
                          <a:pt x="85" y="150"/>
                        </a:lnTo>
                        <a:lnTo>
                          <a:pt x="123" y="232"/>
                        </a:lnTo>
                        <a:lnTo>
                          <a:pt x="162" y="318"/>
                        </a:lnTo>
                        <a:lnTo>
                          <a:pt x="200" y="407"/>
                        </a:lnTo>
                        <a:lnTo>
                          <a:pt x="238" y="500"/>
                        </a:lnTo>
                        <a:lnTo>
                          <a:pt x="277" y="593"/>
                        </a:lnTo>
                        <a:lnTo>
                          <a:pt x="315" y="689"/>
                        </a:lnTo>
                        <a:lnTo>
                          <a:pt x="351" y="785"/>
                        </a:lnTo>
                        <a:lnTo>
                          <a:pt x="386" y="880"/>
                        </a:lnTo>
                        <a:lnTo>
                          <a:pt x="420" y="975"/>
                        </a:lnTo>
                        <a:lnTo>
                          <a:pt x="450" y="1068"/>
                        </a:lnTo>
                        <a:lnTo>
                          <a:pt x="480" y="1160"/>
                        </a:lnTo>
                        <a:lnTo>
                          <a:pt x="506" y="1249"/>
                        </a:lnTo>
                        <a:lnTo>
                          <a:pt x="529" y="1334"/>
                        </a:lnTo>
                        <a:lnTo>
                          <a:pt x="549" y="1416"/>
                        </a:lnTo>
                        <a:lnTo>
                          <a:pt x="548" y="1414"/>
                        </a:lnTo>
                        <a:lnTo>
                          <a:pt x="546" y="1410"/>
                        </a:lnTo>
                        <a:lnTo>
                          <a:pt x="543" y="1403"/>
                        </a:lnTo>
                        <a:lnTo>
                          <a:pt x="538" y="1395"/>
                        </a:lnTo>
                        <a:lnTo>
                          <a:pt x="532" y="1385"/>
                        </a:lnTo>
                        <a:lnTo>
                          <a:pt x="525" y="1374"/>
                        </a:lnTo>
                        <a:lnTo>
                          <a:pt x="518" y="1361"/>
                        </a:lnTo>
                        <a:lnTo>
                          <a:pt x="508" y="1350"/>
                        </a:lnTo>
                        <a:lnTo>
                          <a:pt x="499" y="1338"/>
                        </a:lnTo>
                        <a:lnTo>
                          <a:pt x="489" y="1328"/>
                        </a:lnTo>
                        <a:lnTo>
                          <a:pt x="478" y="1318"/>
                        </a:lnTo>
                        <a:lnTo>
                          <a:pt x="466" y="1310"/>
                        </a:lnTo>
                        <a:lnTo>
                          <a:pt x="455" y="1304"/>
                        </a:lnTo>
                        <a:lnTo>
                          <a:pt x="443" y="1300"/>
                        </a:lnTo>
                        <a:lnTo>
                          <a:pt x="430" y="1299"/>
                        </a:lnTo>
                        <a:lnTo>
                          <a:pt x="418" y="1303"/>
                        </a:lnTo>
                        <a:lnTo>
                          <a:pt x="418" y="1302"/>
                        </a:lnTo>
                        <a:lnTo>
                          <a:pt x="419" y="1299"/>
                        </a:lnTo>
                        <a:lnTo>
                          <a:pt x="421" y="1295"/>
                        </a:lnTo>
                        <a:lnTo>
                          <a:pt x="423" y="1290"/>
                        </a:lnTo>
                        <a:lnTo>
                          <a:pt x="425" y="1283"/>
                        </a:lnTo>
                        <a:lnTo>
                          <a:pt x="427" y="1275"/>
                        </a:lnTo>
                        <a:lnTo>
                          <a:pt x="429" y="1266"/>
                        </a:lnTo>
                        <a:lnTo>
                          <a:pt x="432" y="1255"/>
                        </a:lnTo>
                        <a:lnTo>
                          <a:pt x="433" y="1243"/>
                        </a:lnTo>
                        <a:lnTo>
                          <a:pt x="434" y="1230"/>
                        </a:lnTo>
                        <a:lnTo>
                          <a:pt x="434" y="1215"/>
                        </a:lnTo>
                        <a:lnTo>
                          <a:pt x="432" y="1201"/>
                        </a:lnTo>
                        <a:lnTo>
                          <a:pt x="429" y="1184"/>
                        </a:lnTo>
                        <a:lnTo>
                          <a:pt x="425" y="1167"/>
                        </a:lnTo>
                        <a:lnTo>
                          <a:pt x="420" y="1149"/>
                        </a:lnTo>
                        <a:lnTo>
                          <a:pt x="413" y="1130"/>
                        </a:lnTo>
                        <a:lnTo>
                          <a:pt x="411" y="1124"/>
                        </a:lnTo>
                        <a:lnTo>
                          <a:pt x="404" y="1107"/>
                        </a:lnTo>
                        <a:lnTo>
                          <a:pt x="395" y="1081"/>
                        </a:lnTo>
                        <a:lnTo>
                          <a:pt x="382" y="1045"/>
                        </a:lnTo>
                        <a:lnTo>
                          <a:pt x="366" y="1002"/>
                        </a:lnTo>
                        <a:lnTo>
                          <a:pt x="349" y="953"/>
                        </a:lnTo>
                        <a:lnTo>
                          <a:pt x="329" y="897"/>
                        </a:lnTo>
                        <a:lnTo>
                          <a:pt x="307" y="838"/>
                        </a:lnTo>
                        <a:lnTo>
                          <a:pt x="282" y="775"/>
                        </a:lnTo>
                        <a:lnTo>
                          <a:pt x="258" y="710"/>
                        </a:lnTo>
                        <a:lnTo>
                          <a:pt x="233" y="643"/>
                        </a:lnTo>
                        <a:lnTo>
                          <a:pt x="208" y="577"/>
                        </a:lnTo>
                        <a:lnTo>
                          <a:pt x="181" y="511"/>
                        </a:lnTo>
                        <a:lnTo>
                          <a:pt x="156" y="447"/>
                        </a:lnTo>
                        <a:lnTo>
                          <a:pt x="131" y="387"/>
                        </a:lnTo>
                        <a:lnTo>
                          <a:pt x="108" y="3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5400" bIns="-5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43" name=""/>
                  <p:cNvSpPr/>
                  <p:nvPr/>
                </p:nvSpPr>
                <p:spPr>
                  <a:xfrm>
                    <a:off x="3542760" y="6029640"/>
                    <a:ext cx="12240" cy="6120"/>
                  </a:xfrm>
                  <a:custGeom>
                    <a:avLst/>
                    <a:gdLst/>
                    <a:ahLst/>
                    <a:rect l="l" t="t" r="r" b="b"/>
                    <a:pathLst>
                      <a:path w="473" h="226">
                        <a:moveTo>
                          <a:pt x="410" y="159"/>
                        </a:moveTo>
                        <a:lnTo>
                          <a:pt x="410" y="158"/>
                        </a:lnTo>
                        <a:lnTo>
                          <a:pt x="411" y="157"/>
                        </a:lnTo>
                        <a:lnTo>
                          <a:pt x="414" y="155"/>
                        </a:lnTo>
                        <a:lnTo>
                          <a:pt x="417" y="151"/>
                        </a:lnTo>
                        <a:lnTo>
                          <a:pt x="420" y="146"/>
                        </a:lnTo>
                        <a:lnTo>
                          <a:pt x="425" y="141"/>
                        </a:lnTo>
                        <a:lnTo>
                          <a:pt x="430" y="135"/>
                        </a:lnTo>
                        <a:lnTo>
                          <a:pt x="435" y="126"/>
                        </a:lnTo>
                        <a:lnTo>
                          <a:pt x="439" y="116"/>
                        </a:lnTo>
                        <a:lnTo>
                          <a:pt x="445" y="105"/>
                        </a:lnTo>
                        <a:lnTo>
                          <a:pt x="450" y="91"/>
                        </a:lnTo>
                        <a:lnTo>
                          <a:pt x="455" y="77"/>
                        </a:lnTo>
                        <a:lnTo>
                          <a:pt x="460" y="61"/>
                        </a:lnTo>
                        <a:lnTo>
                          <a:pt x="465" y="42"/>
                        </a:lnTo>
                        <a:lnTo>
                          <a:pt x="469" y="22"/>
                        </a:lnTo>
                        <a:lnTo>
                          <a:pt x="473" y="0"/>
                        </a:lnTo>
                        <a:lnTo>
                          <a:pt x="445" y="35"/>
                        </a:lnTo>
                        <a:lnTo>
                          <a:pt x="417" y="65"/>
                        </a:lnTo>
                        <a:lnTo>
                          <a:pt x="391" y="91"/>
                        </a:lnTo>
                        <a:lnTo>
                          <a:pt x="364" y="112"/>
                        </a:lnTo>
                        <a:lnTo>
                          <a:pt x="337" y="130"/>
                        </a:lnTo>
                        <a:lnTo>
                          <a:pt x="310" y="146"/>
                        </a:lnTo>
                        <a:lnTo>
                          <a:pt x="283" y="158"/>
                        </a:lnTo>
                        <a:lnTo>
                          <a:pt x="255" y="168"/>
                        </a:lnTo>
                        <a:lnTo>
                          <a:pt x="227" y="176"/>
                        </a:lnTo>
                        <a:lnTo>
                          <a:pt x="198" y="183"/>
                        </a:lnTo>
                        <a:lnTo>
                          <a:pt x="168" y="189"/>
                        </a:lnTo>
                        <a:lnTo>
                          <a:pt x="137" y="194"/>
                        </a:lnTo>
                        <a:lnTo>
                          <a:pt x="104" y="201"/>
                        </a:lnTo>
                        <a:lnTo>
                          <a:pt x="72" y="208"/>
                        </a:lnTo>
                        <a:lnTo>
                          <a:pt x="36" y="215"/>
                        </a:lnTo>
                        <a:lnTo>
                          <a:pt x="0" y="226"/>
                        </a:lnTo>
                        <a:lnTo>
                          <a:pt x="410" y="1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680" bIns="-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44" name=""/>
                  <p:cNvSpPr/>
                  <p:nvPr/>
                </p:nvSpPr>
                <p:spPr>
                  <a:xfrm>
                    <a:off x="3542760" y="6023520"/>
                    <a:ext cx="1152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445" h="112">
                        <a:moveTo>
                          <a:pt x="331" y="9"/>
                        </a:moveTo>
                        <a:lnTo>
                          <a:pt x="332" y="8"/>
                        </a:lnTo>
                        <a:lnTo>
                          <a:pt x="335" y="7"/>
                        </a:lnTo>
                        <a:lnTo>
                          <a:pt x="341" y="5"/>
                        </a:lnTo>
                        <a:lnTo>
                          <a:pt x="348" y="3"/>
                        </a:lnTo>
                        <a:lnTo>
                          <a:pt x="357" y="2"/>
                        </a:lnTo>
                        <a:lnTo>
                          <a:pt x="367" y="0"/>
                        </a:lnTo>
                        <a:lnTo>
                          <a:pt x="376" y="0"/>
                        </a:lnTo>
                        <a:lnTo>
                          <a:pt x="388" y="3"/>
                        </a:lnTo>
                        <a:lnTo>
                          <a:pt x="398" y="6"/>
                        </a:lnTo>
                        <a:lnTo>
                          <a:pt x="408" y="11"/>
                        </a:lnTo>
                        <a:lnTo>
                          <a:pt x="417" y="19"/>
                        </a:lnTo>
                        <a:lnTo>
                          <a:pt x="427" y="31"/>
                        </a:lnTo>
                        <a:lnTo>
                          <a:pt x="434" y="45"/>
                        </a:lnTo>
                        <a:lnTo>
                          <a:pt x="439" y="62"/>
                        </a:lnTo>
                        <a:lnTo>
                          <a:pt x="443" y="85"/>
                        </a:lnTo>
                        <a:lnTo>
                          <a:pt x="445" y="112"/>
                        </a:lnTo>
                        <a:lnTo>
                          <a:pt x="444" y="110"/>
                        </a:lnTo>
                        <a:lnTo>
                          <a:pt x="442" y="107"/>
                        </a:lnTo>
                        <a:lnTo>
                          <a:pt x="438" y="101"/>
                        </a:lnTo>
                        <a:lnTo>
                          <a:pt x="432" y="95"/>
                        </a:lnTo>
                        <a:lnTo>
                          <a:pt x="424" y="87"/>
                        </a:lnTo>
                        <a:lnTo>
                          <a:pt x="411" y="79"/>
                        </a:lnTo>
                        <a:lnTo>
                          <a:pt x="395" y="71"/>
                        </a:lnTo>
                        <a:lnTo>
                          <a:pt x="375" y="63"/>
                        </a:lnTo>
                        <a:lnTo>
                          <a:pt x="351" y="56"/>
                        </a:lnTo>
                        <a:lnTo>
                          <a:pt x="321" y="50"/>
                        </a:lnTo>
                        <a:lnTo>
                          <a:pt x="284" y="46"/>
                        </a:lnTo>
                        <a:lnTo>
                          <a:pt x="242" y="44"/>
                        </a:lnTo>
                        <a:lnTo>
                          <a:pt x="193" y="45"/>
                        </a:lnTo>
                        <a:lnTo>
                          <a:pt x="137" y="48"/>
                        </a:lnTo>
                        <a:lnTo>
                          <a:pt x="73" y="54"/>
                        </a:lnTo>
                        <a:lnTo>
                          <a:pt x="0" y="66"/>
                        </a:lnTo>
                        <a:lnTo>
                          <a:pt x="331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45" name=""/>
                  <p:cNvSpPr/>
                  <p:nvPr/>
                </p:nvSpPr>
                <p:spPr>
                  <a:xfrm>
                    <a:off x="3550320" y="6065280"/>
                    <a:ext cx="1980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72">
                        <a:moveTo>
                          <a:pt x="0" y="147"/>
                        </a:moveTo>
                        <a:lnTo>
                          <a:pt x="96" y="133"/>
                        </a:lnTo>
                        <a:lnTo>
                          <a:pt x="183" y="122"/>
                        </a:lnTo>
                        <a:lnTo>
                          <a:pt x="260" y="112"/>
                        </a:lnTo>
                        <a:lnTo>
                          <a:pt x="328" y="105"/>
                        </a:lnTo>
                        <a:lnTo>
                          <a:pt x="389" y="100"/>
                        </a:lnTo>
                        <a:lnTo>
                          <a:pt x="441" y="96"/>
                        </a:lnTo>
                        <a:lnTo>
                          <a:pt x="487" y="94"/>
                        </a:lnTo>
                        <a:lnTo>
                          <a:pt x="529" y="95"/>
                        </a:lnTo>
                        <a:lnTo>
                          <a:pt x="565" y="98"/>
                        </a:lnTo>
                        <a:lnTo>
                          <a:pt x="599" y="103"/>
                        </a:lnTo>
                        <a:lnTo>
                          <a:pt x="628" y="109"/>
                        </a:lnTo>
                        <a:lnTo>
                          <a:pt x="656" y="118"/>
                        </a:lnTo>
                        <a:lnTo>
                          <a:pt x="683" y="129"/>
                        </a:lnTo>
                        <a:lnTo>
                          <a:pt x="709" y="141"/>
                        </a:lnTo>
                        <a:lnTo>
                          <a:pt x="735" y="155"/>
                        </a:lnTo>
                        <a:lnTo>
                          <a:pt x="764" y="172"/>
                        </a:lnTo>
                        <a:lnTo>
                          <a:pt x="754" y="148"/>
                        </a:lnTo>
                        <a:lnTo>
                          <a:pt x="744" y="126"/>
                        </a:lnTo>
                        <a:lnTo>
                          <a:pt x="733" y="105"/>
                        </a:lnTo>
                        <a:lnTo>
                          <a:pt x="722" y="86"/>
                        </a:lnTo>
                        <a:lnTo>
                          <a:pt x="710" y="68"/>
                        </a:lnTo>
                        <a:lnTo>
                          <a:pt x="697" y="52"/>
                        </a:lnTo>
                        <a:lnTo>
                          <a:pt x="686" y="39"/>
                        </a:lnTo>
                        <a:lnTo>
                          <a:pt x="673" y="27"/>
                        </a:lnTo>
                        <a:lnTo>
                          <a:pt x="661" y="18"/>
                        </a:lnTo>
                        <a:lnTo>
                          <a:pt x="648" y="10"/>
                        </a:lnTo>
                        <a:lnTo>
                          <a:pt x="636" y="4"/>
                        </a:lnTo>
                        <a:lnTo>
                          <a:pt x="625" y="1"/>
                        </a:lnTo>
                        <a:lnTo>
                          <a:pt x="613" y="0"/>
                        </a:lnTo>
                        <a:lnTo>
                          <a:pt x="604" y="1"/>
                        </a:lnTo>
                        <a:lnTo>
                          <a:pt x="594" y="5"/>
                        </a:lnTo>
                        <a:lnTo>
                          <a:pt x="587" y="11"/>
                        </a:lnTo>
                        <a:lnTo>
                          <a:pt x="583" y="12"/>
                        </a:lnTo>
                        <a:lnTo>
                          <a:pt x="571" y="15"/>
                        </a:lnTo>
                        <a:lnTo>
                          <a:pt x="553" y="21"/>
                        </a:lnTo>
                        <a:lnTo>
                          <a:pt x="529" y="27"/>
                        </a:lnTo>
                        <a:lnTo>
                          <a:pt x="500" y="35"/>
                        </a:lnTo>
                        <a:lnTo>
                          <a:pt x="465" y="45"/>
                        </a:lnTo>
                        <a:lnTo>
                          <a:pt x="426" y="54"/>
                        </a:lnTo>
                        <a:lnTo>
                          <a:pt x="384" y="66"/>
                        </a:lnTo>
                        <a:lnTo>
                          <a:pt x="339" y="76"/>
                        </a:lnTo>
                        <a:lnTo>
                          <a:pt x="292" y="88"/>
                        </a:lnTo>
                        <a:lnTo>
                          <a:pt x="244" y="100"/>
                        </a:lnTo>
                        <a:lnTo>
                          <a:pt x="194" y="110"/>
                        </a:lnTo>
                        <a:lnTo>
                          <a:pt x="144" y="121"/>
                        </a:lnTo>
                        <a:lnTo>
                          <a:pt x="94" y="130"/>
                        </a:lnTo>
                        <a:lnTo>
                          <a:pt x="46" y="139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46" name=""/>
                  <p:cNvSpPr/>
                  <p:nvPr/>
                </p:nvSpPr>
                <p:spPr>
                  <a:xfrm>
                    <a:off x="3336120" y="6042600"/>
                    <a:ext cx="23040" cy="29520"/>
                  </a:xfrm>
                  <a:custGeom>
                    <a:avLst/>
                    <a:gdLst/>
                    <a:ahLst/>
                    <a:rect l="l" t="t" r="r" b="b"/>
                    <a:pathLst>
                      <a:path w="887" h="1035">
                        <a:moveTo>
                          <a:pt x="533" y="0"/>
                        </a:moveTo>
                        <a:lnTo>
                          <a:pt x="30" y="752"/>
                        </a:lnTo>
                        <a:lnTo>
                          <a:pt x="9" y="788"/>
                        </a:lnTo>
                        <a:lnTo>
                          <a:pt x="0" y="824"/>
                        </a:lnTo>
                        <a:lnTo>
                          <a:pt x="1" y="859"/>
                        </a:lnTo>
                        <a:lnTo>
                          <a:pt x="10" y="893"/>
                        </a:lnTo>
                        <a:lnTo>
                          <a:pt x="28" y="925"/>
                        </a:lnTo>
                        <a:lnTo>
                          <a:pt x="51" y="953"/>
                        </a:lnTo>
                        <a:lnTo>
                          <a:pt x="79" y="978"/>
                        </a:lnTo>
                        <a:lnTo>
                          <a:pt x="113" y="1000"/>
                        </a:lnTo>
                        <a:lnTo>
                          <a:pt x="148" y="1017"/>
                        </a:lnTo>
                        <a:lnTo>
                          <a:pt x="186" y="1029"/>
                        </a:lnTo>
                        <a:lnTo>
                          <a:pt x="225" y="1035"/>
                        </a:lnTo>
                        <a:lnTo>
                          <a:pt x="264" y="1035"/>
                        </a:lnTo>
                        <a:lnTo>
                          <a:pt x="301" y="1028"/>
                        </a:lnTo>
                        <a:lnTo>
                          <a:pt x="335" y="1013"/>
                        </a:lnTo>
                        <a:lnTo>
                          <a:pt x="367" y="990"/>
                        </a:lnTo>
                        <a:lnTo>
                          <a:pt x="394" y="958"/>
                        </a:lnTo>
                        <a:lnTo>
                          <a:pt x="887" y="230"/>
                        </a:lnTo>
                        <a:lnTo>
                          <a:pt x="5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7280" bIns="-17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47" name=""/>
                  <p:cNvSpPr/>
                  <p:nvPr/>
                </p:nvSpPr>
                <p:spPr>
                  <a:xfrm flipH="1">
                    <a:off x="3342600" y="6046560"/>
                    <a:ext cx="12600" cy="21600"/>
                  </a:xfrm>
                  <a:prstGeom prst="line">
                    <a:avLst/>
                  </a:prstGeom>
                  <a:ln w="46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0" bIns="-25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48" name=""/>
                  <p:cNvSpPr/>
                  <p:nvPr/>
                </p:nvSpPr>
                <p:spPr>
                  <a:xfrm>
                    <a:off x="3501000" y="5918400"/>
                    <a:ext cx="13680" cy="9720"/>
                  </a:xfrm>
                  <a:custGeom>
                    <a:avLst/>
                    <a:gdLst/>
                    <a:ahLst/>
                    <a:rect l="l" t="t" r="r" b="b"/>
                    <a:pathLst>
                      <a:path w="507" h="346">
                        <a:moveTo>
                          <a:pt x="479" y="9"/>
                        </a:moveTo>
                        <a:lnTo>
                          <a:pt x="489" y="40"/>
                        </a:lnTo>
                        <a:lnTo>
                          <a:pt x="498" y="71"/>
                        </a:lnTo>
                        <a:lnTo>
                          <a:pt x="503" y="100"/>
                        </a:lnTo>
                        <a:lnTo>
                          <a:pt x="506" y="128"/>
                        </a:lnTo>
                        <a:lnTo>
                          <a:pt x="507" y="155"/>
                        </a:lnTo>
                        <a:lnTo>
                          <a:pt x="506" y="179"/>
                        </a:lnTo>
                        <a:lnTo>
                          <a:pt x="503" y="202"/>
                        </a:lnTo>
                        <a:lnTo>
                          <a:pt x="499" y="223"/>
                        </a:lnTo>
                        <a:lnTo>
                          <a:pt x="493" y="243"/>
                        </a:lnTo>
                        <a:lnTo>
                          <a:pt x="487" y="261"/>
                        </a:lnTo>
                        <a:lnTo>
                          <a:pt x="481" y="276"/>
                        </a:lnTo>
                        <a:lnTo>
                          <a:pt x="475" y="289"/>
                        </a:lnTo>
                        <a:lnTo>
                          <a:pt x="468" y="301"/>
                        </a:lnTo>
                        <a:lnTo>
                          <a:pt x="462" y="310"/>
                        </a:lnTo>
                        <a:lnTo>
                          <a:pt x="457" y="316"/>
                        </a:lnTo>
                        <a:lnTo>
                          <a:pt x="452" y="322"/>
                        </a:lnTo>
                        <a:lnTo>
                          <a:pt x="438" y="320"/>
                        </a:lnTo>
                        <a:lnTo>
                          <a:pt x="417" y="320"/>
                        </a:lnTo>
                        <a:lnTo>
                          <a:pt x="392" y="320"/>
                        </a:lnTo>
                        <a:lnTo>
                          <a:pt x="362" y="320"/>
                        </a:lnTo>
                        <a:lnTo>
                          <a:pt x="330" y="321"/>
                        </a:lnTo>
                        <a:lnTo>
                          <a:pt x="295" y="323"/>
                        </a:lnTo>
                        <a:lnTo>
                          <a:pt x="259" y="325"/>
                        </a:lnTo>
                        <a:lnTo>
                          <a:pt x="222" y="327"/>
                        </a:lnTo>
                        <a:lnTo>
                          <a:pt x="187" y="329"/>
                        </a:lnTo>
                        <a:lnTo>
                          <a:pt x="152" y="331"/>
                        </a:lnTo>
                        <a:lnTo>
                          <a:pt x="119" y="334"/>
                        </a:lnTo>
                        <a:lnTo>
                          <a:pt x="89" y="336"/>
                        </a:lnTo>
                        <a:lnTo>
                          <a:pt x="64" y="340"/>
                        </a:lnTo>
                        <a:lnTo>
                          <a:pt x="43" y="342"/>
                        </a:lnTo>
                        <a:lnTo>
                          <a:pt x="27" y="344"/>
                        </a:lnTo>
                        <a:lnTo>
                          <a:pt x="19" y="346"/>
                        </a:lnTo>
                        <a:lnTo>
                          <a:pt x="25" y="331"/>
                        </a:lnTo>
                        <a:lnTo>
                          <a:pt x="31" y="314"/>
                        </a:lnTo>
                        <a:lnTo>
                          <a:pt x="36" y="297"/>
                        </a:lnTo>
                        <a:lnTo>
                          <a:pt x="40" y="277"/>
                        </a:lnTo>
                        <a:lnTo>
                          <a:pt x="43" y="256"/>
                        </a:lnTo>
                        <a:lnTo>
                          <a:pt x="45" y="233"/>
                        </a:lnTo>
                        <a:lnTo>
                          <a:pt x="45" y="210"/>
                        </a:lnTo>
                        <a:lnTo>
                          <a:pt x="45" y="187"/>
                        </a:lnTo>
                        <a:lnTo>
                          <a:pt x="44" y="163"/>
                        </a:lnTo>
                        <a:lnTo>
                          <a:pt x="41" y="139"/>
                        </a:lnTo>
                        <a:lnTo>
                          <a:pt x="36" y="116"/>
                        </a:lnTo>
                        <a:lnTo>
                          <a:pt x="31" y="93"/>
                        </a:lnTo>
                        <a:lnTo>
                          <a:pt x="25" y="70"/>
                        </a:lnTo>
                        <a:lnTo>
                          <a:pt x="17" y="49"/>
                        </a:lnTo>
                        <a:lnTo>
                          <a:pt x="9" y="29"/>
                        </a:lnTo>
                        <a:lnTo>
                          <a:pt x="0" y="10"/>
                        </a:lnTo>
                        <a:lnTo>
                          <a:pt x="22" y="9"/>
                        </a:lnTo>
                        <a:lnTo>
                          <a:pt x="50" y="7"/>
                        </a:lnTo>
                        <a:lnTo>
                          <a:pt x="82" y="5"/>
                        </a:lnTo>
                        <a:lnTo>
                          <a:pt x="117" y="4"/>
                        </a:lnTo>
                        <a:lnTo>
                          <a:pt x="156" y="3"/>
                        </a:lnTo>
                        <a:lnTo>
                          <a:pt x="195" y="2"/>
                        </a:lnTo>
                        <a:lnTo>
                          <a:pt x="236" y="1"/>
                        </a:lnTo>
                        <a:lnTo>
                          <a:pt x="276" y="1"/>
                        </a:lnTo>
                        <a:lnTo>
                          <a:pt x="315" y="0"/>
                        </a:lnTo>
                        <a:lnTo>
                          <a:pt x="352" y="0"/>
                        </a:lnTo>
                        <a:lnTo>
                          <a:pt x="386" y="1"/>
                        </a:lnTo>
                        <a:lnTo>
                          <a:pt x="416" y="1"/>
                        </a:lnTo>
                        <a:lnTo>
                          <a:pt x="441" y="2"/>
                        </a:lnTo>
                        <a:lnTo>
                          <a:pt x="461" y="3"/>
                        </a:lnTo>
                        <a:lnTo>
                          <a:pt x="473" y="5"/>
                        </a:lnTo>
                        <a:lnTo>
                          <a:pt x="479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080" bIns="-37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49" name=""/>
                  <p:cNvSpPr/>
                  <p:nvPr/>
                </p:nvSpPr>
                <p:spPr>
                  <a:xfrm>
                    <a:off x="3438000" y="5945760"/>
                    <a:ext cx="7344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2768" h="274">
                        <a:moveTo>
                          <a:pt x="0" y="274"/>
                        </a:moveTo>
                        <a:lnTo>
                          <a:pt x="65" y="257"/>
                        </a:lnTo>
                        <a:lnTo>
                          <a:pt x="141" y="241"/>
                        </a:lnTo>
                        <a:lnTo>
                          <a:pt x="226" y="225"/>
                        </a:lnTo>
                        <a:lnTo>
                          <a:pt x="318" y="209"/>
                        </a:lnTo>
                        <a:lnTo>
                          <a:pt x="416" y="194"/>
                        </a:lnTo>
                        <a:lnTo>
                          <a:pt x="518" y="181"/>
                        </a:lnTo>
                        <a:lnTo>
                          <a:pt x="622" y="167"/>
                        </a:lnTo>
                        <a:lnTo>
                          <a:pt x="727" y="154"/>
                        </a:lnTo>
                        <a:lnTo>
                          <a:pt x="831" y="142"/>
                        </a:lnTo>
                        <a:lnTo>
                          <a:pt x="933" y="130"/>
                        </a:lnTo>
                        <a:lnTo>
                          <a:pt x="1031" y="120"/>
                        </a:lnTo>
                        <a:lnTo>
                          <a:pt x="1122" y="111"/>
                        </a:lnTo>
                        <a:lnTo>
                          <a:pt x="1207" y="103"/>
                        </a:lnTo>
                        <a:lnTo>
                          <a:pt x="1283" y="96"/>
                        </a:lnTo>
                        <a:lnTo>
                          <a:pt x="1349" y="89"/>
                        </a:lnTo>
                        <a:lnTo>
                          <a:pt x="1403" y="85"/>
                        </a:lnTo>
                        <a:lnTo>
                          <a:pt x="1487" y="72"/>
                        </a:lnTo>
                        <a:lnTo>
                          <a:pt x="1572" y="62"/>
                        </a:lnTo>
                        <a:lnTo>
                          <a:pt x="1657" y="52"/>
                        </a:lnTo>
                        <a:lnTo>
                          <a:pt x="1742" y="44"/>
                        </a:lnTo>
                        <a:lnTo>
                          <a:pt x="1825" y="37"/>
                        </a:lnTo>
                        <a:lnTo>
                          <a:pt x="1905" y="30"/>
                        </a:lnTo>
                        <a:lnTo>
                          <a:pt x="1981" y="25"/>
                        </a:lnTo>
                        <a:lnTo>
                          <a:pt x="2055" y="21"/>
                        </a:lnTo>
                        <a:lnTo>
                          <a:pt x="2122" y="18"/>
                        </a:lnTo>
                        <a:lnTo>
                          <a:pt x="2183" y="15"/>
                        </a:lnTo>
                        <a:lnTo>
                          <a:pt x="2238" y="13"/>
                        </a:lnTo>
                        <a:lnTo>
                          <a:pt x="2284" y="10"/>
                        </a:lnTo>
                        <a:lnTo>
                          <a:pt x="2322" y="9"/>
                        </a:lnTo>
                        <a:lnTo>
                          <a:pt x="2349" y="8"/>
                        </a:lnTo>
                        <a:lnTo>
                          <a:pt x="2367" y="8"/>
                        </a:lnTo>
                        <a:lnTo>
                          <a:pt x="2373" y="8"/>
                        </a:lnTo>
                        <a:lnTo>
                          <a:pt x="2477" y="1"/>
                        </a:lnTo>
                        <a:lnTo>
                          <a:pt x="2564" y="0"/>
                        </a:lnTo>
                        <a:lnTo>
                          <a:pt x="2633" y="5"/>
                        </a:lnTo>
                        <a:lnTo>
                          <a:pt x="2688" y="16"/>
                        </a:lnTo>
                        <a:lnTo>
                          <a:pt x="2726" y="29"/>
                        </a:lnTo>
                        <a:lnTo>
                          <a:pt x="2753" y="45"/>
                        </a:lnTo>
                        <a:lnTo>
                          <a:pt x="2766" y="64"/>
                        </a:lnTo>
                        <a:lnTo>
                          <a:pt x="2768" y="84"/>
                        </a:lnTo>
                        <a:lnTo>
                          <a:pt x="2760" y="104"/>
                        </a:lnTo>
                        <a:lnTo>
                          <a:pt x="2742" y="123"/>
                        </a:lnTo>
                        <a:lnTo>
                          <a:pt x="2716" y="140"/>
                        </a:lnTo>
                        <a:lnTo>
                          <a:pt x="2683" y="154"/>
                        </a:lnTo>
                        <a:lnTo>
                          <a:pt x="2643" y="165"/>
                        </a:lnTo>
                        <a:lnTo>
                          <a:pt x="2598" y="171"/>
                        </a:lnTo>
                        <a:lnTo>
                          <a:pt x="2549" y="172"/>
                        </a:lnTo>
                        <a:lnTo>
                          <a:pt x="2497" y="168"/>
                        </a:lnTo>
                        <a:lnTo>
                          <a:pt x="2498" y="167"/>
                        </a:lnTo>
                        <a:lnTo>
                          <a:pt x="2504" y="164"/>
                        </a:lnTo>
                        <a:lnTo>
                          <a:pt x="2511" y="160"/>
                        </a:lnTo>
                        <a:lnTo>
                          <a:pt x="2519" y="155"/>
                        </a:lnTo>
                        <a:lnTo>
                          <a:pt x="2528" y="149"/>
                        </a:lnTo>
                        <a:lnTo>
                          <a:pt x="2536" y="142"/>
                        </a:lnTo>
                        <a:lnTo>
                          <a:pt x="2543" y="135"/>
                        </a:lnTo>
                        <a:lnTo>
                          <a:pt x="2547" y="128"/>
                        </a:lnTo>
                        <a:lnTo>
                          <a:pt x="2548" y="120"/>
                        </a:lnTo>
                        <a:lnTo>
                          <a:pt x="2545" y="113"/>
                        </a:lnTo>
                        <a:lnTo>
                          <a:pt x="2536" y="106"/>
                        </a:lnTo>
                        <a:lnTo>
                          <a:pt x="2522" y="100"/>
                        </a:lnTo>
                        <a:lnTo>
                          <a:pt x="2499" y="96"/>
                        </a:lnTo>
                        <a:lnTo>
                          <a:pt x="2470" y="91"/>
                        </a:lnTo>
                        <a:lnTo>
                          <a:pt x="2431" y="88"/>
                        </a:lnTo>
                        <a:lnTo>
                          <a:pt x="2384" y="88"/>
                        </a:lnTo>
                        <a:lnTo>
                          <a:pt x="2344" y="88"/>
                        </a:lnTo>
                        <a:lnTo>
                          <a:pt x="2294" y="89"/>
                        </a:lnTo>
                        <a:lnTo>
                          <a:pt x="2235" y="92"/>
                        </a:lnTo>
                        <a:lnTo>
                          <a:pt x="2168" y="96"/>
                        </a:lnTo>
                        <a:lnTo>
                          <a:pt x="2097" y="100"/>
                        </a:lnTo>
                        <a:lnTo>
                          <a:pt x="2022" y="105"/>
                        </a:lnTo>
                        <a:lnTo>
                          <a:pt x="1945" y="110"/>
                        </a:lnTo>
                        <a:lnTo>
                          <a:pt x="1866" y="115"/>
                        </a:lnTo>
                        <a:lnTo>
                          <a:pt x="1788" y="121"/>
                        </a:lnTo>
                        <a:lnTo>
                          <a:pt x="1711" y="127"/>
                        </a:lnTo>
                        <a:lnTo>
                          <a:pt x="1640" y="132"/>
                        </a:lnTo>
                        <a:lnTo>
                          <a:pt x="1573" y="138"/>
                        </a:lnTo>
                        <a:lnTo>
                          <a:pt x="1513" y="143"/>
                        </a:lnTo>
                        <a:lnTo>
                          <a:pt x="1461" y="147"/>
                        </a:lnTo>
                        <a:lnTo>
                          <a:pt x="1420" y="150"/>
                        </a:lnTo>
                        <a:lnTo>
                          <a:pt x="1391" y="153"/>
                        </a:lnTo>
                        <a:lnTo>
                          <a:pt x="1364" y="155"/>
                        </a:lnTo>
                        <a:lnTo>
                          <a:pt x="1325" y="159"/>
                        </a:lnTo>
                        <a:lnTo>
                          <a:pt x="1273" y="163"/>
                        </a:lnTo>
                        <a:lnTo>
                          <a:pt x="1212" y="168"/>
                        </a:lnTo>
                        <a:lnTo>
                          <a:pt x="1143" y="174"/>
                        </a:lnTo>
                        <a:lnTo>
                          <a:pt x="1066" y="181"/>
                        </a:lnTo>
                        <a:lnTo>
                          <a:pt x="984" y="188"/>
                        </a:lnTo>
                        <a:lnTo>
                          <a:pt x="897" y="196"/>
                        </a:lnTo>
                        <a:lnTo>
                          <a:pt x="808" y="205"/>
                        </a:lnTo>
                        <a:lnTo>
                          <a:pt x="716" y="213"/>
                        </a:lnTo>
                        <a:lnTo>
                          <a:pt x="625" y="223"/>
                        </a:lnTo>
                        <a:lnTo>
                          <a:pt x="536" y="232"/>
                        </a:lnTo>
                        <a:lnTo>
                          <a:pt x="448" y="242"/>
                        </a:lnTo>
                        <a:lnTo>
                          <a:pt x="365" y="252"/>
                        </a:lnTo>
                        <a:lnTo>
                          <a:pt x="289" y="262"/>
                        </a:lnTo>
                        <a:lnTo>
                          <a:pt x="219" y="272"/>
                        </a:lnTo>
                        <a:lnTo>
                          <a:pt x="0" y="2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50" name=""/>
                  <p:cNvSpPr/>
                  <p:nvPr/>
                </p:nvSpPr>
                <p:spPr>
                  <a:xfrm>
                    <a:off x="3411360" y="5949360"/>
                    <a:ext cx="37800" cy="87120"/>
                  </a:xfrm>
                  <a:custGeom>
                    <a:avLst/>
                    <a:gdLst/>
                    <a:ahLst/>
                    <a:rect l="l" t="t" r="r" b="b"/>
                    <a:pathLst>
                      <a:path w="1439" h="2993">
                        <a:moveTo>
                          <a:pt x="0" y="0"/>
                        </a:moveTo>
                        <a:lnTo>
                          <a:pt x="80" y="35"/>
                        </a:lnTo>
                        <a:lnTo>
                          <a:pt x="1439" y="2993"/>
                        </a:lnTo>
                        <a:lnTo>
                          <a:pt x="1371" y="299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320" bIns="40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51" name=""/>
                  <p:cNvSpPr/>
                  <p:nvPr/>
                </p:nvSpPr>
                <p:spPr>
                  <a:xfrm>
                    <a:off x="3451680" y="6047280"/>
                    <a:ext cx="15840" cy="34920"/>
                  </a:xfrm>
                  <a:custGeom>
                    <a:avLst/>
                    <a:gdLst/>
                    <a:ahLst/>
                    <a:rect l="l" t="t" r="r" b="b"/>
                    <a:pathLst>
                      <a:path w="601" h="1210">
                        <a:moveTo>
                          <a:pt x="0" y="0"/>
                        </a:moveTo>
                        <a:lnTo>
                          <a:pt x="63" y="0"/>
                        </a:lnTo>
                        <a:lnTo>
                          <a:pt x="601" y="1210"/>
                        </a:lnTo>
                        <a:lnTo>
                          <a:pt x="520" y="12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1880" bIns="-11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52" name=""/>
                  <p:cNvSpPr/>
                  <p:nvPr/>
                </p:nvSpPr>
                <p:spPr>
                  <a:xfrm>
                    <a:off x="3448440" y="6047280"/>
                    <a:ext cx="10440" cy="5760"/>
                  </a:xfrm>
                  <a:custGeom>
                    <a:avLst/>
                    <a:gdLst/>
                    <a:ahLst/>
                    <a:rect l="l" t="t" r="r" b="b"/>
                    <a:pathLst>
                      <a:path w="411" h="194">
                        <a:moveTo>
                          <a:pt x="0" y="0"/>
                        </a:moveTo>
                        <a:lnTo>
                          <a:pt x="411" y="1"/>
                        </a:lnTo>
                        <a:lnTo>
                          <a:pt x="407" y="1"/>
                        </a:lnTo>
                        <a:lnTo>
                          <a:pt x="396" y="3"/>
                        </a:lnTo>
                        <a:lnTo>
                          <a:pt x="381" y="7"/>
                        </a:lnTo>
                        <a:lnTo>
                          <a:pt x="360" y="12"/>
                        </a:lnTo>
                        <a:lnTo>
                          <a:pt x="334" y="18"/>
                        </a:lnTo>
                        <a:lnTo>
                          <a:pt x="307" y="25"/>
                        </a:lnTo>
                        <a:lnTo>
                          <a:pt x="278" y="35"/>
                        </a:lnTo>
                        <a:lnTo>
                          <a:pt x="248" y="45"/>
                        </a:lnTo>
                        <a:lnTo>
                          <a:pt x="219" y="58"/>
                        </a:lnTo>
                        <a:lnTo>
                          <a:pt x="191" y="72"/>
                        </a:lnTo>
                        <a:lnTo>
                          <a:pt x="165" y="87"/>
                        </a:lnTo>
                        <a:lnTo>
                          <a:pt x="143" y="105"/>
                        </a:lnTo>
                        <a:lnTo>
                          <a:pt x="125" y="124"/>
                        </a:lnTo>
                        <a:lnTo>
                          <a:pt x="113" y="145"/>
                        </a:lnTo>
                        <a:lnTo>
                          <a:pt x="106" y="168"/>
                        </a:lnTo>
                        <a:lnTo>
                          <a:pt x="109" y="19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040" bIns="-41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53" name=""/>
                  <p:cNvSpPr/>
                  <p:nvPr/>
                </p:nvSpPr>
                <p:spPr>
                  <a:xfrm>
                    <a:off x="3466440" y="6093000"/>
                    <a:ext cx="10080" cy="6120"/>
                  </a:xfrm>
                  <a:custGeom>
                    <a:avLst/>
                    <a:gdLst/>
                    <a:ahLst/>
                    <a:rect l="l" t="t" r="r" b="b"/>
                    <a:pathLst>
                      <a:path w="393" h="210">
                        <a:moveTo>
                          <a:pt x="393" y="12"/>
                        </a:moveTo>
                        <a:lnTo>
                          <a:pt x="389" y="12"/>
                        </a:lnTo>
                        <a:lnTo>
                          <a:pt x="379" y="13"/>
                        </a:lnTo>
                        <a:lnTo>
                          <a:pt x="363" y="14"/>
                        </a:lnTo>
                        <a:lnTo>
                          <a:pt x="343" y="17"/>
                        </a:lnTo>
                        <a:lnTo>
                          <a:pt x="319" y="22"/>
                        </a:lnTo>
                        <a:lnTo>
                          <a:pt x="293" y="28"/>
                        </a:lnTo>
                        <a:lnTo>
                          <a:pt x="263" y="35"/>
                        </a:lnTo>
                        <a:lnTo>
                          <a:pt x="234" y="45"/>
                        </a:lnTo>
                        <a:lnTo>
                          <a:pt x="204" y="55"/>
                        </a:lnTo>
                        <a:lnTo>
                          <a:pt x="176" y="69"/>
                        </a:lnTo>
                        <a:lnTo>
                          <a:pt x="150" y="85"/>
                        </a:lnTo>
                        <a:lnTo>
                          <a:pt x="126" y="104"/>
                        </a:lnTo>
                        <a:lnTo>
                          <a:pt x="106" y="126"/>
                        </a:lnTo>
                        <a:lnTo>
                          <a:pt x="91" y="150"/>
                        </a:lnTo>
                        <a:lnTo>
                          <a:pt x="81" y="178"/>
                        </a:lnTo>
                        <a:lnTo>
                          <a:pt x="79" y="210"/>
                        </a:lnTo>
                        <a:lnTo>
                          <a:pt x="0" y="0"/>
                        </a:lnTo>
                        <a:lnTo>
                          <a:pt x="393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680" bIns="-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54" name=""/>
                  <p:cNvSpPr/>
                  <p:nvPr/>
                </p:nvSpPr>
                <p:spPr>
                  <a:xfrm>
                    <a:off x="3345840" y="6061320"/>
                    <a:ext cx="6840" cy="1152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393">
                        <a:moveTo>
                          <a:pt x="263" y="0"/>
                        </a:moveTo>
                        <a:lnTo>
                          <a:pt x="260" y="4"/>
                        </a:lnTo>
                        <a:lnTo>
                          <a:pt x="252" y="15"/>
                        </a:lnTo>
                        <a:lnTo>
                          <a:pt x="242" y="32"/>
                        </a:lnTo>
                        <a:lnTo>
                          <a:pt x="227" y="55"/>
                        </a:lnTo>
                        <a:lnTo>
                          <a:pt x="209" y="81"/>
                        </a:lnTo>
                        <a:lnTo>
                          <a:pt x="189" y="111"/>
                        </a:lnTo>
                        <a:lnTo>
                          <a:pt x="168" y="143"/>
                        </a:lnTo>
                        <a:lnTo>
                          <a:pt x="146" y="176"/>
                        </a:lnTo>
                        <a:lnTo>
                          <a:pt x="123" y="208"/>
                        </a:lnTo>
                        <a:lnTo>
                          <a:pt x="100" y="241"/>
                        </a:lnTo>
                        <a:lnTo>
                          <a:pt x="78" y="270"/>
                        </a:lnTo>
                        <a:lnTo>
                          <a:pt x="58" y="297"/>
                        </a:lnTo>
                        <a:lnTo>
                          <a:pt x="39" y="320"/>
                        </a:lnTo>
                        <a:lnTo>
                          <a:pt x="22" y="337"/>
                        </a:lnTo>
                        <a:lnTo>
                          <a:pt x="10" y="348"/>
                        </a:lnTo>
                        <a:lnTo>
                          <a:pt x="0" y="352"/>
                        </a:lnTo>
                        <a:lnTo>
                          <a:pt x="222" y="393"/>
                        </a:lnTo>
                        <a:lnTo>
                          <a:pt x="201" y="373"/>
                        </a:lnTo>
                        <a:lnTo>
                          <a:pt x="184" y="355"/>
                        </a:lnTo>
                        <a:lnTo>
                          <a:pt x="169" y="335"/>
                        </a:lnTo>
                        <a:lnTo>
                          <a:pt x="158" y="316"/>
                        </a:lnTo>
                        <a:lnTo>
                          <a:pt x="148" y="295"/>
                        </a:lnTo>
                        <a:lnTo>
                          <a:pt x="142" y="275"/>
                        </a:lnTo>
                        <a:lnTo>
                          <a:pt x="139" y="253"/>
                        </a:lnTo>
                        <a:lnTo>
                          <a:pt x="140" y="231"/>
                        </a:lnTo>
                        <a:lnTo>
                          <a:pt x="143" y="206"/>
                        </a:lnTo>
                        <a:lnTo>
                          <a:pt x="149" y="182"/>
                        </a:lnTo>
                        <a:lnTo>
                          <a:pt x="159" y="156"/>
                        </a:lnTo>
                        <a:lnTo>
                          <a:pt x="172" y="129"/>
                        </a:lnTo>
                        <a:lnTo>
                          <a:pt x="189" y="99"/>
                        </a:lnTo>
                        <a:lnTo>
                          <a:pt x="210" y="68"/>
                        </a:lnTo>
                        <a:lnTo>
                          <a:pt x="234" y="35"/>
                        </a:lnTo>
                        <a:lnTo>
                          <a:pt x="2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5280" bIns="-35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55" name=""/>
                  <p:cNvSpPr/>
                  <p:nvPr/>
                </p:nvSpPr>
                <p:spPr>
                  <a:xfrm>
                    <a:off x="3575880" y="6134760"/>
                    <a:ext cx="180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72" h="119">
                        <a:moveTo>
                          <a:pt x="72" y="62"/>
                        </a:moveTo>
                        <a:lnTo>
                          <a:pt x="71" y="61"/>
                        </a:lnTo>
                        <a:lnTo>
                          <a:pt x="69" y="61"/>
                        </a:lnTo>
                        <a:lnTo>
                          <a:pt x="66" y="59"/>
                        </a:lnTo>
                        <a:lnTo>
                          <a:pt x="62" y="58"/>
                        </a:lnTo>
                        <a:lnTo>
                          <a:pt x="57" y="55"/>
                        </a:lnTo>
                        <a:lnTo>
                          <a:pt x="51" y="53"/>
                        </a:lnTo>
                        <a:lnTo>
                          <a:pt x="45" y="50"/>
                        </a:lnTo>
                        <a:lnTo>
                          <a:pt x="39" y="45"/>
                        </a:lnTo>
                        <a:lnTo>
                          <a:pt x="32" y="41"/>
                        </a:lnTo>
                        <a:lnTo>
                          <a:pt x="26" y="37"/>
                        </a:lnTo>
                        <a:lnTo>
                          <a:pt x="21" y="32"/>
                        </a:lnTo>
                        <a:lnTo>
                          <a:pt x="16" y="26"/>
                        </a:lnTo>
                        <a:lnTo>
                          <a:pt x="11" y="20"/>
                        </a:lnTo>
                        <a:lnTo>
                          <a:pt x="7" y="14"/>
                        </a:lnTo>
                        <a:lnTo>
                          <a:pt x="5" y="7"/>
                        </a:lnTo>
                        <a:lnTo>
                          <a:pt x="4" y="0"/>
                        </a:lnTo>
                        <a:lnTo>
                          <a:pt x="4" y="7"/>
                        </a:lnTo>
                        <a:lnTo>
                          <a:pt x="4" y="14"/>
                        </a:lnTo>
                        <a:lnTo>
                          <a:pt x="4" y="21"/>
                        </a:lnTo>
                        <a:lnTo>
                          <a:pt x="4" y="29"/>
                        </a:lnTo>
                        <a:lnTo>
                          <a:pt x="4" y="37"/>
                        </a:lnTo>
                        <a:lnTo>
                          <a:pt x="3" y="44"/>
                        </a:lnTo>
                        <a:lnTo>
                          <a:pt x="3" y="52"/>
                        </a:lnTo>
                        <a:lnTo>
                          <a:pt x="2" y="59"/>
                        </a:lnTo>
                        <a:lnTo>
                          <a:pt x="2" y="66"/>
                        </a:lnTo>
                        <a:lnTo>
                          <a:pt x="1" y="74"/>
                        </a:lnTo>
                        <a:lnTo>
                          <a:pt x="1" y="81"/>
                        </a:lnTo>
                        <a:lnTo>
                          <a:pt x="1" y="87"/>
                        </a:lnTo>
                        <a:lnTo>
                          <a:pt x="0" y="94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1" y="111"/>
                        </a:lnTo>
                        <a:lnTo>
                          <a:pt x="2" y="116"/>
                        </a:lnTo>
                        <a:lnTo>
                          <a:pt x="5" y="118"/>
                        </a:lnTo>
                        <a:lnTo>
                          <a:pt x="8" y="119"/>
                        </a:lnTo>
                        <a:lnTo>
                          <a:pt x="14" y="118"/>
                        </a:lnTo>
                        <a:lnTo>
                          <a:pt x="19" y="115"/>
                        </a:lnTo>
                        <a:lnTo>
                          <a:pt x="25" y="111"/>
                        </a:lnTo>
                        <a:lnTo>
                          <a:pt x="31" y="105"/>
                        </a:lnTo>
                        <a:lnTo>
                          <a:pt x="38" y="99"/>
                        </a:lnTo>
                        <a:lnTo>
                          <a:pt x="44" y="93"/>
                        </a:lnTo>
                        <a:lnTo>
                          <a:pt x="50" y="86"/>
                        </a:lnTo>
                        <a:lnTo>
                          <a:pt x="57" y="80"/>
                        </a:lnTo>
                        <a:lnTo>
                          <a:pt x="61" y="74"/>
                        </a:lnTo>
                        <a:lnTo>
                          <a:pt x="66" y="70"/>
                        </a:lnTo>
                        <a:lnTo>
                          <a:pt x="69" y="65"/>
                        </a:lnTo>
                        <a:lnTo>
                          <a:pt x="71" y="62"/>
                        </a:lnTo>
                        <a:lnTo>
                          <a:pt x="72" y="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56" name=""/>
                  <p:cNvSpPr/>
                  <p:nvPr/>
                </p:nvSpPr>
                <p:spPr>
                  <a:xfrm>
                    <a:off x="3372840" y="6042600"/>
                    <a:ext cx="13680" cy="13680"/>
                  </a:xfrm>
                  <a:custGeom>
                    <a:avLst/>
                    <a:gdLst/>
                    <a:ahLst/>
                    <a:rect l="l" t="t" r="r" b="b"/>
                    <a:pathLst>
                      <a:path w="518" h="479">
                        <a:moveTo>
                          <a:pt x="0" y="241"/>
                        </a:moveTo>
                        <a:lnTo>
                          <a:pt x="5" y="261"/>
                        </a:lnTo>
                        <a:lnTo>
                          <a:pt x="11" y="280"/>
                        </a:lnTo>
                        <a:lnTo>
                          <a:pt x="18" y="300"/>
                        </a:lnTo>
                        <a:lnTo>
                          <a:pt x="28" y="319"/>
                        </a:lnTo>
                        <a:lnTo>
                          <a:pt x="38" y="337"/>
                        </a:lnTo>
                        <a:lnTo>
                          <a:pt x="50" y="355"/>
                        </a:lnTo>
                        <a:lnTo>
                          <a:pt x="62" y="370"/>
                        </a:lnTo>
                        <a:lnTo>
                          <a:pt x="77" y="386"/>
                        </a:lnTo>
                        <a:lnTo>
                          <a:pt x="93" y="401"/>
                        </a:lnTo>
                        <a:lnTo>
                          <a:pt x="111" y="415"/>
                        </a:lnTo>
                        <a:lnTo>
                          <a:pt x="129" y="428"/>
                        </a:lnTo>
                        <a:lnTo>
                          <a:pt x="149" y="440"/>
                        </a:lnTo>
                        <a:lnTo>
                          <a:pt x="171" y="449"/>
                        </a:lnTo>
                        <a:lnTo>
                          <a:pt x="193" y="459"/>
                        </a:lnTo>
                        <a:lnTo>
                          <a:pt x="217" y="466"/>
                        </a:lnTo>
                        <a:lnTo>
                          <a:pt x="243" y="472"/>
                        </a:lnTo>
                        <a:lnTo>
                          <a:pt x="280" y="477"/>
                        </a:lnTo>
                        <a:lnTo>
                          <a:pt x="314" y="479"/>
                        </a:lnTo>
                        <a:lnTo>
                          <a:pt x="345" y="475"/>
                        </a:lnTo>
                        <a:lnTo>
                          <a:pt x="374" y="469"/>
                        </a:lnTo>
                        <a:lnTo>
                          <a:pt x="401" y="460"/>
                        </a:lnTo>
                        <a:lnTo>
                          <a:pt x="425" y="447"/>
                        </a:lnTo>
                        <a:lnTo>
                          <a:pt x="446" y="431"/>
                        </a:lnTo>
                        <a:lnTo>
                          <a:pt x="464" y="414"/>
                        </a:lnTo>
                        <a:lnTo>
                          <a:pt x="480" y="394"/>
                        </a:lnTo>
                        <a:lnTo>
                          <a:pt x="493" y="373"/>
                        </a:lnTo>
                        <a:lnTo>
                          <a:pt x="504" y="351"/>
                        </a:lnTo>
                        <a:lnTo>
                          <a:pt x="511" y="328"/>
                        </a:lnTo>
                        <a:lnTo>
                          <a:pt x="516" y="304"/>
                        </a:lnTo>
                        <a:lnTo>
                          <a:pt x="518" y="280"/>
                        </a:lnTo>
                        <a:lnTo>
                          <a:pt x="518" y="256"/>
                        </a:lnTo>
                        <a:lnTo>
                          <a:pt x="515" y="233"/>
                        </a:lnTo>
                        <a:lnTo>
                          <a:pt x="508" y="205"/>
                        </a:lnTo>
                        <a:lnTo>
                          <a:pt x="498" y="180"/>
                        </a:lnTo>
                        <a:lnTo>
                          <a:pt x="486" y="155"/>
                        </a:lnTo>
                        <a:lnTo>
                          <a:pt x="471" y="132"/>
                        </a:lnTo>
                        <a:lnTo>
                          <a:pt x="453" y="110"/>
                        </a:lnTo>
                        <a:lnTo>
                          <a:pt x="433" y="89"/>
                        </a:lnTo>
                        <a:lnTo>
                          <a:pt x="412" y="70"/>
                        </a:lnTo>
                        <a:lnTo>
                          <a:pt x="390" y="53"/>
                        </a:lnTo>
                        <a:lnTo>
                          <a:pt x="366" y="37"/>
                        </a:lnTo>
                        <a:lnTo>
                          <a:pt x="341" y="25"/>
                        </a:lnTo>
                        <a:lnTo>
                          <a:pt x="315" y="15"/>
                        </a:lnTo>
                        <a:lnTo>
                          <a:pt x="289" y="7"/>
                        </a:lnTo>
                        <a:lnTo>
                          <a:pt x="263" y="3"/>
                        </a:lnTo>
                        <a:lnTo>
                          <a:pt x="237" y="0"/>
                        </a:lnTo>
                        <a:lnTo>
                          <a:pt x="211" y="3"/>
                        </a:lnTo>
                        <a:lnTo>
                          <a:pt x="186" y="8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120" bIns="-33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57" name=""/>
                  <p:cNvSpPr/>
                  <p:nvPr/>
                </p:nvSpPr>
                <p:spPr>
                  <a:xfrm>
                    <a:off x="3365640" y="6037200"/>
                    <a:ext cx="7920" cy="10440"/>
                  </a:xfrm>
                  <a:custGeom>
                    <a:avLst/>
                    <a:gdLst/>
                    <a:ahLst/>
                    <a:rect l="l" t="t" r="r" b="b"/>
                    <a:pathLst>
                      <a:path w="306" h="361">
                        <a:moveTo>
                          <a:pt x="30" y="0"/>
                        </a:moveTo>
                        <a:lnTo>
                          <a:pt x="15" y="33"/>
                        </a:lnTo>
                        <a:lnTo>
                          <a:pt x="4" y="68"/>
                        </a:lnTo>
                        <a:lnTo>
                          <a:pt x="0" y="101"/>
                        </a:lnTo>
                        <a:lnTo>
                          <a:pt x="1" y="135"/>
                        </a:lnTo>
                        <a:lnTo>
                          <a:pt x="7" y="167"/>
                        </a:lnTo>
                        <a:lnTo>
                          <a:pt x="17" y="198"/>
                        </a:lnTo>
                        <a:lnTo>
                          <a:pt x="31" y="228"/>
                        </a:lnTo>
                        <a:lnTo>
                          <a:pt x="50" y="255"/>
                        </a:lnTo>
                        <a:lnTo>
                          <a:pt x="72" y="279"/>
                        </a:lnTo>
                        <a:lnTo>
                          <a:pt x="98" y="301"/>
                        </a:lnTo>
                        <a:lnTo>
                          <a:pt x="126" y="321"/>
                        </a:lnTo>
                        <a:lnTo>
                          <a:pt x="157" y="337"/>
                        </a:lnTo>
                        <a:lnTo>
                          <a:pt x="192" y="348"/>
                        </a:lnTo>
                        <a:lnTo>
                          <a:pt x="228" y="357"/>
                        </a:lnTo>
                        <a:lnTo>
                          <a:pt x="266" y="361"/>
                        </a:lnTo>
                        <a:lnTo>
                          <a:pt x="306" y="360"/>
                        </a:lnTo>
                      </a:path>
                    </a:pathLst>
                  </a:custGeom>
                  <a:noFill/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360" bIns="-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58" name=""/>
                  <p:cNvSpPr/>
                  <p:nvPr/>
                </p:nvSpPr>
                <p:spPr>
                  <a:xfrm>
                    <a:off x="3365640" y="6036480"/>
                    <a:ext cx="108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38" h="19">
                        <a:moveTo>
                          <a:pt x="0" y="0"/>
                        </a:moveTo>
                        <a:lnTo>
                          <a:pt x="38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59" name=""/>
                  <p:cNvSpPr/>
                  <p:nvPr/>
                </p:nvSpPr>
                <p:spPr>
                  <a:xfrm>
                    <a:off x="3373560" y="6047280"/>
                    <a:ext cx="36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2" h="42">
                        <a:moveTo>
                          <a:pt x="0" y="0"/>
                        </a:moveTo>
                        <a:lnTo>
                          <a:pt x="2" y="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60" name=""/>
                  <p:cNvSpPr/>
                  <p:nvPr/>
                </p:nvSpPr>
                <p:spPr>
                  <a:xfrm>
                    <a:off x="3373560" y="60429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174" h="157">
                        <a:moveTo>
                          <a:pt x="0" y="157"/>
                        </a:moveTo>
                        <a:lnTo>
                          <a:pt x="21" y="154"/>
                        </a:lnTo>
                        <a:lnTo>
                          <a:pt x="41" y="150"/>
                        </a:lnTo>
                        <a:lnTo>
                          <a:pt x="58" y="144"/>
                        </a:lnTo>
                        <a:lnTo>
                          <a:pt x="75" y="137"/>
                        </a:lnTo>
                        <a:lnTo>
                          <a:pt x="90" y="130"/>
                        </a:lnTo>
                        <a:lnTo>
                          <a:pt x="104" y="121"/>
                        </a:lnTo>
                        <a:lnTo>
                          <a:pt x="116" y="111"/>
                        </a:lnTo>
                        <a:lnTo>
                          <a:pt x="127" y="100"/>
                        </a:lnTo>
                        <a:lnTo>
                          <a:pt x="136" y="90"/>
                        </a:lnTo>
                        <a:lnTo>
                          <a:pt x="145" y="77"/>
                        </a:lnTo>
                        <a:lnTo>
                          <a:pt x="152" y="66"/>
                        </a:lnTo>
                        <a:lnTo>
                          <a:pt x="158" y="53"/>
                        </a:lnTo>
                        <a:lnTo>
                          <a:pt x="163" y="39"/>
                        </a:lnTo>
                        <a:lnTo>
                          <a:pt x="168" y="27"/>
                        </a:lnTo>
                        <a:lnTo>
                          <a:pt x="171" y="13"/>
                        </a:lnTo>
                        <a:lnTo>
                          <a:pt x="174" y="0"/>
                        </a:lnTo>
                      </a:path>
                    </a:pathLst>
                  </a:custGeom>
                  <a:noFill/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61" name=""/>
                  <p:cNvSpPr/>
                  <p:nvPr/>
                </p:nvSpPr>
                <p:spPr>
                  <a:xfrm>
                    <a:off x="3373560" y="6047280"/>
                    <a:ext cx="36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2" h="42">
                        <a:moveTo>
                          <a:pt x="2" y="42"/>
                        </a:moveTo>
                        <a:lnTo>
                          <a:pt x="0" y="0"/>
                        </a:lnTo>
                        <a:lnTo>
                          <a:pt x="2" y="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62" name=""/>
                  <p:cNvSpPr/>
                  <p:nvPr/>
                </p:nvSpPr>
                <p:spPr>
                  <a:xfrm>
                    <a:off x="3377520" y="6042960"/>
                    <a:ext cx="144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42" h="7">
                        <a:moveTo>
                          <a:pt x="0" y="0"/>
                        </a:moveTo>
                        <a:lnTo>
                          <a:pt x="42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63" name=""/>
                  <p:cNvSpPr/>
                  <p:nvPr/>
                </p:nvSpPr>
                <p:spPr>
                  <a:xfrm>
                    <a:off x="3369600" y="6036120"/>
                    <a:ext cx="3240" cy="11520"/>
                  </a:xfrm>
                  <a:custGeom>
                    <a:avLst/>
                    <a:gdLst/>
                    <a:ahLst/>
                    <a:rect l="l" t="t" r="r" b="b"/>
                    <a:pathLst>
                      <a:path w="121" h="399">
                        <a:moveTo>
                          <a:pt x="59" y="0"/>
                        </a:moveTo>
                        <a:lnTo>
                          <a:pt x="45" y="17"/>
                        </a:lnTo>
                        <a:lnTo>
                          <a:pt x="34" y="38"/>
                        </a:lnTo>
                        <a:lnTo>
                          <a:pt x="24" y="63"/>
                        </a:lnTo>
                        <a:lnTo>
                          <a:pt x="17" y="89"/>
                        </a:lnTo>
                        <a:lnTo>
                          <a:pt x="11" y="116"/>
                        </a:lnTo>
                        <a:lnTo>
                          <a:pt x="5" y="146"/>
                        </a:lnTo>
                        <a:lnTo>
                          <a:pt x="2" y="175"/>
                        </a:lnTo>
                        <a:lnTo>
                          <a:pt x="1" y="204"/>
                        </a:lnTo>
                        <a:lnTo>
                          <a:pt x="0" y="234"/>
                        </a:lnTo>
                        <a:lnTo>
                          <a:pt x="1" y="261"/>
                        </a:lnTo>
                        <a:lnTo>
                          <a:pt x="3" y="288"/>
                        </a:lnTo>
                        <a:lnTo>
                          <a:pt x="6" y="314"/>
                        </a:lnTo>
                        <a:lnTo>
                          <a:pt x="11" y="336"/>
                        </a:lnTo>
                        <a:lnTo>
                          <a:pt x="16" y="356"/>
                        </a:lnTo>
                        <a:lnTo>
                          <a:pt x="22" y="371"/>
                        </a:lnTo>
                        <a:lnTo>
                          <a:pt x="29" y="384"/>
                        </a:lnTo>
                        <a:lnTo>
                          <a:pt x="91" y="399"/>
                        </a:lnTo>
                        <a:lnTo>
                          <a:pt x="84" y="377"/>
                        </a:lnTo>
                        <a:lnTo>
                          <a:pt x="78" y="354"/>
                        </a:lnTo>
                        <a:lnTo>
                          <a:pt x="74" y="330"/>
                        </a:lnTo>
                        <a:lnTo>
                          <a:pt x="69" y="306"/>
                        </a:lnTo>
                        <a:lnTo>
                          <a:pt x="67" y="281"/>
                        </a:lnTo>
                        <a:lnTo>
                          <a:pt x="67" y="256"/>
                        </a:lnTo>
                        <a:lnTo>
                          <a:pt x="67" y="230"/>
                        </a:lnTo>
                        <a:lnTo>
                          <a:pt x="68" y="204"/>
                        </a:lnTo>
                        <a:lnTo>
                          <a:pt x="71" y="179"/>
                        </a:lnTo>
                        <a:lnTo>
                          <a:pt x="75" y="154"/>
                        </a:lnTo>
                        <a:lnTo>
                          <a:pt x="80" y="129"/>
                        </a:lnTo>
                        <a:lnTo>
                          <a:pt x="86" y="105"/>
                        </a:lnTo>
                        <a:lnTo>
                          <a:pt x="93" y="81"/>
                        </a:lnTo>
                        <a:lnTo>
                          <a:pt x="101" y="59"/>
                        </a:lnTo>
                        <a:lnTo>
                          <a:pt x="110" y="38"/>
                        </a:lnTo>
                        <a:lnTo>
                          <a:pt x="121" y="1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5280" bIns="-35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64" name=""/>
                  <p:cNvSpPr/>
                  <p:nvPr/>
                </p:nvSpPr>
                <p:spPr>
                  <a:xfrm>
                    <a:off x="3375720" y="6047280"/>
                    <a:ext cx="9000" cy="684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254">
                        <a:moveTo>
                          <a:pt x="3" y="0"/>
                        </a:moveTo>
                        <a:lnTo>
                          <a:pt x="0" y="25"/>
                        </a:lnTo>
                        <a:lnTo>
                          <a:pt x="0" y="50"/>
                        </a:lnTo>
                        <a:lnTo>
                          <a:pt x="3" y="76"/>
                        </a:lnTo>
                        <a:lnTo>
                          <a:pt x="9" y="101"/>
                        </a:lnTo>
                        <a:lnTo>
                          <a:pt x="18" y="126"/>
                        </a:lnTo>
                        <a:lnTo>
                          <a:pt x="30" y="149"/>
                        </a:lnTo>
                        <a:lnTo>
                          <a:pt x="46" y="171"/>
                        </a:lnTo>
                        <a:lnTo>
                          <a:pt x="65" y="191"/>
                        </a:lnTo>
                        <a:lnTo>
                          <a:pt x="86" y="209"/>
                        </a:lnTo>
                        <a:lnTo>
                          <a:pt x="111" y="224"/>
                        </a:lnTo>
                        <a:lnTo>
                          <a:pt x="140" y="237"/>
                        </a:lnTo>
                        <a:lnTo>
                          <a:pt x="173" y="246"/>
                        </a:lnTo>
                        <a:lnTo>
                          <a:pt x="209" y="252"/>
                        </a:lnTo>
                        <a:lnTo>
                          <a:pt x="248" y="254"/>
                        </a:lnTo>
                        <a:lnTo>
                          <a:pt x="291" y="251"/>
                        </a:lnTo>
                        <a:lnTo>
                          <a:pt x="338" y="244"/>
                        </a:lnTo>
                      </a:path>
                    </a:pathLst>
                  </a:custGeom>
                  <a:noFill/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960" bIns="-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65" name=""/>
                  <p:cNvSpPr/>
                  <p:nvPr/>
                </p:nvSpPr>
                <p:spPr>
                  <a:xfrm>
                    <a:off x="3375360" y="6045840"/>
                    <a:ext cx="72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42" h="24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1" y="14"/>
                        </a:lnTo>
                        <a:lnTo>
                          <a:pt x="2" y="10"/>
                        </a:lnTo>
                        <a:lnTo>
                          <a:pt x="4" y="7"/>
                        </a:lnTo>
                        <a:lnTo>
                          <a:pt x="7" y="5"/>
                        </a:lnTo>
                        <a:lnTo>
                          <a:pt x="10" y="2"/>
                        </a:lnTo>
                        <a:lnTo>
                          <a:pt x="13" y="1"/>
                        </a:lnTo>
                        <a:lnTo>
                          <a:pt x="18" y="0"/>
                        </a:lnTo>
                        <a:lnTo>
                          <a:pt x="21" y="0"/>
                        </a:lnTo>
                        <a:lnTo>
                          <a:pt x="24" y="0"/>
                        </a:lnTo>
                        <a:lnTo>
                          <a:pt x="27" y="1"/>
                        </a:lnTo>
                        <a:lnTo>
                          <a:pt x="31" y="2"/>
                        </a:lnTo>
                        <a:lnTo>
                          <a:pt x="34" y="4"/>
                        </a:lnTo>
                        <a:lnTo>
                          <a:pt x="37" y="7"/>
                        </a:lnTo>
                        <a:lnTo>
                          <a:pt x="40" y="10"/>
                        </a:lnTo>
                        <a:lnTo>
                          <a:pt x="41" y="13"/>
                        </a:lnTo>
                        <a:lnTo>
                          <a:pt x="42" y="17"/>
                        </a:lnTo>
                        <a:lnTo>
                          <a:pt x="42" y="21"/>
                        </a:lnTo>
                        <a:lnTo>
                          <a:pt x="42" y="24"/>
                        </a:lnTo>
                        <a:lnTo>
                          <a:pt x="42" y="24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66" name=""/>
                  <p:cNvSpPr/>
                  <p:nvPr/>
                </p:nvSpPr>
                <p:spPr>
                  <a:xfrm>
                    <a:off x="3385080" y="6053400"/>
                    <a:ext cx="36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25" h="4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10" y="1"/>
                        </a:lnTo>
                        <a:lnTo>
                          <a:pt x="14" y="2"/>
                        </a:lnTo>
                        <a:lnTo>
                          <a:pt x="18" y="5"/>
                        </a:lnTo>
                        <a:lnTo>
                          <a:pt x="20" y="8"/>
                        </a:lnTo>
                        <a:lnTo>
                          <a:pt x="22" y="11"/>
                        </a:lnTo>
                        <a:lnTo>
                          <a:pt x="24" y="14"/>
                        </a:lnTo>
                        <a:lnTo>
                          <a:pt x="25" y="17"/>
                        </a:lnTo>
                        <a:lnTo>
                          <a:pt x="25" y="21"/>
                        </a:lnTo>
                        <a:lnTo>
                          <a:pt x="25" y="25"/>
                        </a:lnTo>
                        <a:lnTo>
                          <a:pt x="24" y="28"/>
                        </a:lnTo>
                        <a:lnTo>
                          <a:pt x="23" y="32"/>
                        </a:lnTo>
                        <a:lnTo>
                          <a:pt x="21" y="35"/>
                        </a:lnTo>
                        <a:lnTo>
                          <a:pt x="18" y="37"/>
                        </a:lnTo>
                        <a:lnTo>
                          <a:pt x="14" y="39"/>
                        </a:lnTo>
                        <a:lnTo>
                          <a:pt x="11" y="41"/>
                        </a:lnTo>
                        <a:lnTo>
                          <a:pt x="8" y="42"/>
                        </a:lnTo>
                        <a:lnTo>
                          <a:pt x="8" y="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67" name=""/>
                  <p:cNvSpPr/>
                  <p:nvPr/>
                </p:nvSpPr>
                <p:spPr>
                  <a:xfrm>
                    <a:off x="3368520" y="6040800"/>
                    <a:ext cx="468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187" h="136">
                        <a:moveTo>
                          <a:pt x="187" y="98"/>
                        </a:moveTo>
                        <a:lnTo>
                          <a:pt x="186" y="98"/>
                        </a:lnTo>
                        <a:lnTo>
                          <a:pt x="186" y="99"/>
                        </a:lnTo>
                        <a:lnTo>
                          <a:pt x="186" y="100"/>
                        </a:lnTo>
                        <a:lnTo>
                          <a:pt x="186" y="101"/>
                        </a:lnTo>
                        <a:lnTo>
                          <a:pt x="185" y="103"/>
                        </a:lnTo>
                        <a:lnTo>
                          <a:pt x="185" y="106"/>
                        </a:lnTo>
                        <a:lnTo>
                          <a:pt x="184" y="108"/>
                        </a:lnTo>
                        <a:lnTo>
                          <a:pt x="184" y="111"/>
                        </a:lnTo>
                        <a:lnTo>
                          <a:pt x="183" y="114"/>
                        </a:lnTo>
                        <a:lnTo>
                          <a:pt x="183" y="118"/>
                        </a:lnTo>
                        <a:lnTo>
                          <a:pt x="182" y="121"/>
                        </a:lnTo>
                        <a:lnTo>
                          <a:pt x="182" y="124"/>
                        </a:lnTo>
                        <a:lnTo>
                          <a:pt x="182" y="127"/>
                        </a:lnTo>
                        <a:lnTo>
                          <a:pt x="181" y="130"/>
                        </a:lnTo>
                        <a:lnTo>
                          <a:pt x="181" y="132"/>
                        </a:lnTo>
                        <a:lnTo>
                          <a:pt x="182" y="136"/>
                        </a:lnTo>
                        <a:lnTo>
                          <a:pt x="165" y="136"/>
                        </a:lnTo>
                        <a:lnTo>
                          <a:pt x="149" y="133"/>
                        </a:lnTo>
                        <a:lnTo>
                          <a:pt x="134" y="131"/>
                        </a:lnTo>
                        <a:lnTo>
                          <a:pt x="119" y="128"/>
                        </a:lnTo>
                        <a:lnTo>
                          <a:pt x="105" y="124"/>
                        </a:lnTo>
                        <a:lnTo>
                          <a:pt x="92" y="118"/>
                        </a:lnTo>
                        <a:lnTo>
                          <a:pt x="79" y="112"/>
                        </a:lnTo>
                        <a:lnTo>
                          <a:pt x="67" y="105"/>
                        </a:lnTo>
                        <a:lnTo>
                          <a:pt x="56" y="98"/>
                        </a:lnTo>
                        <a:lnTo>
                          <a:pt x="45" y="90"/>
                        </a:lnTo>
                        <a:lnTo>
                          <a:pt x="35" y="82"/>
                        </a:lnTo>
                        <a:lnTo>
                          <a:pt x="26" y="74"/>
                        </a:lnTo>
                        <a:lnTo>
                          <a:pt x="18" y="64"/>
                        </a:lnTo>
                        <a:lnTo>
                          <a:pt x="11" y="56"/>
                        </a:lnTo>
                        <a:lnTo>
                          <a:pt x="4" y="47"/>
                        </a:lnTo>
                        <a:lnTo>
                          <a:pt x="0" y="39"/>
                        </a:lnTo>
                        <a:lnTo>
                          <a:pt x="0" y="0"/>
                        </a:lnTo>
                        <a:lnTo>
                          <a:pt x="11" y="12"/>
                        </a:lnTo>
                        <a:lnTo>
                          <a:pt x="22" y="22"/>
                        </a:lnTo>
                        <a:lnTo>
                          <a:pt x="34" y="31"/>
                        </a:lnTo>
                        <a:lnTo>
                          <a:pt x="45" y="41"/>
                        </a:lnTo>
                        <a:lnTo>
                          <a:pt x="57" y="49"/>
                        </a:lnTo>
                        <a:lnTo>
                          <a:pt x="68" y="58"/>
                        </a:lnTo>
                        <a:lnTo>
                          <a:pt x="80" y="64"/>
                        </a:lnTo>
                        <a:lnTo>
                          <a:pt x="92" y="70"/>
                        </a:lnTo>
                        <a:lnTo>
                          <a:pt x="103" y="77"/>
                        </a:lnTo>
                        <a:lnTo>
                          <a:pt x="115" y="81"/>
                        </a:lnTo>
                        <a:lnTo>
                          <a:pt x="127" y="85"/>
                        </a:lnTo>
                        <a:lnTo>
                          <a:pt x="139" y="89"/>
                        </a:lnTo>
                        <a:lnTo>
                          <a:pt x="150" y="92"/>
                        </a:lnTo>
                        <a:lnTo>
                          <a:pt x="163" y="95"/>
                        </a:lnTo>
                        <a:lnTo>
                          <a:pt x="175" y="96"/>
                        </a:lnTo>
                        <a:lnTo>
                          <a:pt x="187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68" name=""/>
                  <p:cNvSpPr/>
                  <p:nvPr/>
                </p:nvSpPr>
                <p:spPr>
                  <a:xfrm>
                    <a:off x="3201120" y="5821560"/>
                    <a:ext cx="75600" cy="256320"/>
                  </a:xfrm>
                  <a:custGeom>
                    <a:avLst/>
                    <a:gdLst/>
                    <a:ahLst/>
                    <a:rect l="l" t="t" r="r" b="b"/>
                    <a:pathLst>
                      <a:path w="2866" h="8766">
                        <a:moveTo>
                          <a:pt x="937" y="8766"/>
                        </a:moveTo>
                        <a:lnTo>
                          <a:pt x="623" y="8032"/>
                        </a:lnTo>
                        <a:lnTo>
                          <a:pt x="375" y="7315"/>
                        </a:lnTo>
                        <a:lnTo>
                          <a:pt x="189" y="6619"/>
                        </a:lnTo>
                        <a:lnTo>
                          <a:pt x="66" y="5944"/>
                        </a:lnTo>
                        <a:lnTo>
                          <a:pt x="4" y="5291"/>
                        </a:lnTo>
                        <a:lnTo>
                          <a:pt x="0" y="4663"/>
                        </a:lnTo>
                        <a:lnTo>
                          <a:pt x="54" y="4060"/>
                        </a:lnTo>
                        <a:lnTo>
                          <a:pt x="163" y="3484"/>
                        </a:lnTo>
                        <a:lnTo>
                          <a:pt x="327" y="2936"/>
                        </a:lnTo>
                        <a:lnTo>
                          <a:pt x="543" y="2416"/>
                        </a:lnTo>
                        <a:lnTo>
                          <a:pt x="811" y="1928"/>
                        </a:lnTo>
                        <a:lnTo>
                          <a:pt x="1129" y="1473"/>
                        </a:lnTo>
                        <a:lnTo>
                          <a:pt x="1494" y="1050"/>
                        </a:lnTo>
                        <a:lnTo>
                          <a:pt x="1907" y="663"/>
                        </a:lnTo>
                        <a:lnTo>
                          <a:pt x="2364" y="312"/>
                        </a:lnTo>
                        <a:lnTo>
                          <a:pt x="2866" y="0"/>
                        </a:lnTo>
                      </a:path>
                    </a:pathLst>
                  </a:custGeom>
                  <a:noFill/>
                  <a:ln w="93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69" name=""/>
                  <p:cNvSpPr/>
                  <p:nvPr/>
                </p:nvSpPr>
                <p:spPr>
                  <a:xfrm>
                    <a:off x="3224160" y="6077520"/>
                    <a:ext cx="252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101" h="46">
                        <a:moveTo>
                          <a:pt x="101" y="0"/>
                        </a:moveTo>
                        <a:lnTo>
                          <a:pt x="0" y="46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70" name=""/>
                  <p:cNvSpPr/>
                  <p:nvPr/>
                </p:nvSpPr>
                <p:spPr>
                  <a:xfrm>
                    <a:off x="3276360" y="5820120"/>
                    <a:ext cx="144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99">
                        <a:moveTo>
                          <a:pt x="0" y="0"/>
                        </a:moveTo>
                        <a:lnTo>
                          <a:pt x="55" y="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71" name=""/>
                  <p:cNvSpPr/>
                  <p:nvPr/>
                </p:nvSpPr>
                <p:spPr>
                  <a:xfrm>
                    <a:off x="3276720" y="5795280"/>
                    <a:ext cx="219240" cy="83520"/>
                  </a:xfrm>
                  <a:custGeom>
                    <a:avLst/>
                    <a:gdLst/>
                    <a:ahLst/>
                    <a:rect l="l" t="t" r="r" b="b"/>
                    <a:pathLst>
                      <a:path w="8275" h="2851">
                        <a:moveTo>
                          <a:pt x="0" y="890"/>
                        </a:moveTo>
                        <a:lnTo>
                          <a:pt x="476" y="622"/>
                        </a:lnTo>
                        <a:lnTo>
                          <a:pt x="987" y="401"/>
                        </a:lnTo>
                        <a:lnTo>
                          <a:pt x="1524" y="227"/>
                        </a:lnTo>
                        <a:lnTo>
                          <a:pt x="2082" y="101"/>
                        </a:lnTo>
                        <a:lnTo>
                          <a:pt x="2656" y="25"/>
                        </a:lnTo>
                        <a:lnTo>
                          <a:pt x="3238" y="0"/>
                        </a:lnTo>
                        <a:lnTo>
                          <a:pt x="3824" y="27"/>
                        </a:lnTo>
                        <a:lnTo>
                          <a:pt x="4407" y="109"/>
                        </a:lnTo>
                        <a:lnTo>
                          <a:pt x="4983" y="245"/>
                        </a:lnTo>
                        <a:lnTo>
                          <a:pt x="5543" y="438"/>
                        </a:lnTo>
                        <a:lnTo>
                          <a:pt x="6084" y="688"/>
                        </a:lnTo>
                        <a:lnTo>
                          <a:pt x="6598" y="997"/>
                        </a:lnTo>
                        <a:lnTo>
                          <a:pt x="7080" y="1367"/>
                        </a:lnTo>
                        <a:lnTo>
                          <a:pt x="7524" y="1799"/>
                        </a:lnTo>
                        <a:lnTo>
                          <a:pt x="7924" y="2292"/>
                        </a:lnTo>
                        <a:lnTo>
                          <a:pt x="8275" y="2851"/>
                        </a:lnTo>
                      </a:path>
                    </a:pathLst>
                  </a:custGeom>
                  <a:noFill/>
                  <a:ln w="93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720" bIns="36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72" name=""/>
                  <p:cNvSpPr/>
                  <p:nvPr/>
                </p:nvSpPr>
                <p:spPr>
                  <a:xfrm>
                    <a:off x="3276360" y="5820120"/>
                    <a:ext cx="144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59" h="95">
                        <a:moveTo>
                          <a:pt x="59" y="95"/>
                        </a:moveTo>
                        <a:lnTo>
                          <a:pt x="0" y="0"/>
                        </a:lnTo>
                        <a:lnTo>
                          <a:pt x="59" y="9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73" name=""/>
                  <p:cNvSpPr/>
                  <p:nvPr/>
                </p:nvSpPr>
                <p:spPr>
                  <a:xfrm>
                    <a:off x="3495240" y="5877720"/>
                    <a:ext cx="2520" cy="1800"/>
                  </a:xfrm>
                  <a:custGeom>
                    <a:avLst/>
                    <a:gdLst/>
                    <a:ahLst/>
                    <a:rect l="l" t="t" r="r" b="b"/>
                    <a:pathLst>
                      <a:path w="99" h="53">
                        <a:moveTo>
                          <a:pt x="99" y="0"/>
                        </a:moveTo>
                        <a:lnTo>
                          <a:pt x="0" y="53"/>
                        </a:lnTo>
                        <a:lnTo>
                          <a:pt x="9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000" bIns="-45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74" name=""/>
                  <p:cNvSpPr/>
                  <p:nvPr/>
                </p:nvSpPr>
                <p:spPr>
                  <a:xfrm>
                    <a:off x="3576960" y="6058800"/>
                    <a:ext cx="2124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798" h="224">
                        <a:moveTo>
                          <a:pt x="0" y="142"/>
                        </a:moveTo>
                        <a:lnTo>
                          <a:pt x="0" y="154"/>
                        </a:lnTo>
                        <a:lnTo>
                          <a:pt x="55" y="144"/>
                        </a:lnTo>
                        <a:lnTo>
                          <a:pt x="109" y="135"/>
                        </a:lnTo>
                        <a:lnTo>
                          <a:pt x="159" y="125"/>
                        </a:lnTo>
                        <a:lnTo>
                          <a:pt x="209" y="117"/>
                        </a:lnTo>
                        <a:lnTo>
                          <a:pt x="256" y="107"/>
                        </a:lnTo>
                        <a:lnTo>
                          <a:pt x="302" y="99"/>
                        </a:lnTo>
                        <a:lnTo>
                          <a:pt x="345" y="90"/>
                        </a:lnTo>
                        <a:lnTo>
                          <a:pt x="388" y="81"/>
                        </a:lnTo>
                        <a:lnTo>
                          <a:pt x="429" y="72"/>
                        </a:lnTo>
                        <a:lnTo>
                          <a:pt x="469" y="62"/>
                        </a:lnTo>
                        <a:lnTo>
                          <a:pt x="509" y="53"/>
                        </a:lnTo>
                        <a:lnTo>
                          <a:pt x="548" y="43"/>
                        </a:lnTo>
                        <a:lnTo>
                          <a:pt x="586" y="33"/>
                        </a:lnTo>
                        <a:lnTo>
                          <a:pt x="624" y="22"/>
                        </a:lnTo>
                        <a:lnTo>
                          <a:pt x="661" y="12"/>
                        </a:lnTo>
                        <a:lnTo>
                          <a:pt x="698" y="0"/>
                        </a:lnTo>
                        <a:lnTo>
                          <a:pt x="702" y="0"/>
                        </a:lnTo>
                        <a:lnTo>
                          <a:pt x="706" y="1"/>
                        </a:lnTo>
                        <a:lnTo>
                          <a:pt x="711" y="2"/>
                        </a:lnTo>
                        <a:lnTo>
                          <a:pt x="717" y="4"/>
                        </a:lnTo>
                        <a:lnTo>
                          <a:pt x="725" y="6"/>
                        </a:lnTo>
                        <a:lnTo>
                          <a:pt x="732" y="9"/>
                        </a:lnTo>
                        <a:lnTo>
                          <a:pt x="740" y="12"/>
                        </a:lnTo>
                        <a:lnTo>
                          <a:pt x="749" y="15"/>
                        </a:lnTo>
                        <a:lnTo>
                          <a:pt x="757" y="19"/>
                        </a:lnTo>
                        <a:lnTo>
                          <a:pt x="766" y="23"/>
                        </a:lnTo>
                        <a:lnTo>
                          <a:pt x="774" y="28"/>
                        </a:lnTo>
                        <a:lnTo>
                          <a:pt x="781" y="34"/>
                        </a:lnTo>
                        <a:lnTo>
                          <a:pt x="788" y="39"/>
                        </a:lnTo>
                        <a:lnTo>
                          <a:pt x="793" y="45"/>
                        </a:lnTo>
                        <a:lnTo>
                          <a:pt x="798" y="53"/>
                        </a:lnTo>
                        <a:lnTo>
                          <a:pt x="751" y="65"/>
                        </a:lnTo>
                        <a:lnTo>
                          <a:pt x="704" y="78"/>
                        </a:lnTo>
                        <a:lnTo>
                          <a:pt x="656" y="89"/>
                        </a:lnTo>
                        <a:lnTo>
                          <a:pt x="608" y="102"/>
                        </a:lnTo>
                        <a:lnTo>
                          <a:pt x="559" y="114"/>
                        </a:lnTo>
                        <a:lnTo>
                          <a:pt x="509" y="125"/>
                        </a:lnTo>
                        <a:lnTo>
                          <a:pt x="459" y="137"/>
                        </a:lnTo>
                        <a:lnTo>
                          <a:pt x="409" y="148"/>
                        </a:lnTo>
                        <a:lnTo>
                          <a:pt x="359" y="159"/>
                        </a:lnTo>
                        <a:lnTo>
                          <a:pt x="310" y="169"/>
                        </a:lnTo>
                        <a:lnTo>
                          <a:pt x="259" y="180"/>
                        </a:lnTo>
                        <a:lnTo>
                          <a:pt x="210" y="189"/>
                        </a:lnTo>
                        <a:lnTo>
                          <a:pt x="160" y="199"/>
                        </a:lnTo>
                        <a:lnTo>
                          <a:pt x="112" y="207"/>
                        </a:lnTo>
                        <a:lnTo>
                          <a:pt x="64" y="216"/>
                        </a:lnTo>
                        <a:lnTo>
                          <a:pt x="16" y="224"/>
                        </a:lnTo>
                        <a:lnTo>
                          <a:pt x="0" y="1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75" name=""/>
                  <p:cNvSpPr/>
                  <p:nvPr/>
                </p:nvSpPr>
                <p:spPr>
                  <a:xfrm>
                    <a:off x="3302280" y="6094080"/>
                    <a:ext cx="15120" cy="18720"/>
                  </a:xfrm>
                  <a:custGeom>
                    <a:avLst/>
                    <a:gdLst/>
                    <a:ahLst/>
                    <a:rect l="l" t="t" r="r" b="b"/>
                    <a:pathLst>
                      <a:path w="581" h="629">
                        <a:moveTo>
                          <a:pt x="493" y="581"/>
                        </a:moveTo>
                        <a:lnTo>
                          <a:pt x="513" y="562"/>
                        </a:lnTo>
                        <a:lnTo>
                          <a:pt x="530" y="541"/>
                        </a:lnTo>
                        <a:lnTo>
                          <a:pt x="544" y="519"/>
                        </a:lnTo>
                        <a:lnTo>
                          <a:pt x="557" y="494"/>
                        </a:lnTo>
                        <a:lnTo>
                          <a:pt x="566" y="469"/>
                        </a:lnTo>
                        <a:lnTo>
                          <a:pt x="574" y="443"/>
                        </a:lnTo>
                        <a:lnTo>
                          <a:pt x="579" y="416"/>
                        </a:lnTo>
                        <a:lnTo>
                          <a:pt x="581" y="387"/>
                        </a:lnTo>
                        <a:lnTo>
                          <a:pt x="580" y="358"/>
                        </a:lnTo>
                        <a:lnTo>
                          <a:pt x="578" y="328"/>
                        </a:lnTo>
                        <a:lnTo>
                          <a:pt x="572" y="299"/>
                        </a:lnTo>
                        <a:lnTo>
                          <a:pt x="564" y="270"/>
                        </a:lnTo>
                        <a:lnTo>
                          <a:pt x="554" y="240"/>
                        </a:lnTo>
                        <a:lnTo>
                          <a:pt x="540" y="211"/>
                        </a:lnTo>
                        <a:lnTo>
                          <a:pt x="525" y="181"/>
                        </a:lnTo>
                        <a:lnTo>
                          <a:pt x="508" y="154"/>
                        </a:lnTo>
                        <a:lnTo>
                          <a:pt x="487" y="127"/>
                        </a:lnTo>
                        <a:lnTo>
                          <a:pt x="464" y="102"/>
                        </a:lnTo>
                        <a:lnTo>
                          <a:pt x="441" y="81"/>
                        </a:lnTo>
                        <a:lnTo>
                          <a:pt x="416" y="62"/>
                        </a:lnTo>
                        <a:lnTo>
                          <a:pt x="391" y="45"/>
                        </a:lnTo>
                        <a:lnTo>
                          <a:pt x="365" y="31"/>
                        </a:lnTo>
                        <a:lnTo>
                          <a:pt x="337" y="19"/>
                        </a:lnTo>
                        <a:lnTo>
                          <a:pt x="310" y="10"/>
                        </a:lnTo>
                        <a:lnTo>
                          <a:pt x="283" y="4"/>
                        </a:lnTo>
                        <a:lnTo>
                          <a:pt x="255" y="0"/>
                        </a:lnTo>
                        <a:lnTo>
                          <a:pt x="228" y="0"/>
                        </a:lnTo>
                        <a:lnTo>
                          <a:pt x="201" y="2"/>
                        </a:lnTo>
                        <a:lnTo>
                          <a:pt x="174" y="6"/>
                        </a:lnTo>
                        <a:lnTo>
                          <a:pt x="149" y="14"/>
                        </a:lnTo>
                        <a:lnTo>
                          <a:pt x="125" y="25"/>
                        </a:lnTo>
                        <a:lnTo>
                          <a:pt x="103" y="39"/>
                        </a:lnTo>
                        <a:lnTo>
                          <a:pt x="81" y="56"/>
                        </a:lnTo>
                        <a:lnTo>
                          <a:pt x="63" y="76"/>
                        </a:lnTo>
                        <a:lnTo>
                          <a:pt x="46" y="98"/>
                        </a:lnTo>
                        <a:lnTo>
                          <a:pt x="33" y="122"/>
                        </a:lnTo>
                        <a:lnTo>
                          <a:pt x="21" y="149"/>
                        </a:lnTo>
                        <a:lnTo>
                          <a:pt x="12" y="177"/>
                        </a:lnTo>
                        <a:lnTo>
                          <a:pt x="5" y="205"/>
                        </a:lnTo>
                        <a:lnTo>
                          <a:pt x="1" y="236"/>
                        </a:lnTo>
                        <a:lnTo>
                          <a:pt x="0" y="266"/>
                        </a:lnTo>
                        <a:lnTo>
                          <a:pt x="1" y="298"/>
                        </a:lnTo>
                        <a:lnTo>
                          <a:pt x="5" y="329"/>
                        </a:lnTo>
                        <a:lnTo>
                          <a:pt x="13" y="361"/>
                        </a:lnTo>
                        <a:lnTo>
                          <a:pt x="22" y="393"/>
                        </a:lnTo>
                        <a:lnTo>
                          <a:pt x="34" y="423"/>
                        </a:lnTo>
                        <a:lnTo>
                          <a:pt x="48" y="452"/>
                        </a:lnTo>
                        <a:lnTo>
                          <a:pt x="67" y="481"/>
                        </a:lnTo>
                        <a:lnTo>
                          <a:pt x="87" y="507"/>
                        </a:lnTo>
                        <a:lnTo>
                          <a:pt x="110" y="531"/>
                        </a:lnTo>
                        <a:lnTo>
                          <a:pt x="135" y="552"/>
                        </a:lnTo>
                        <a:lnTo>
                          <a:pt x="162" y="571"/>
                        </a:lnTo>
                        <a:lnTo>
                          <a:pt x="189" y="588"/>
                        </a:lnTo>
                        <a:lnTo>
                          <a:pt x="218" y="602"/>
                        </a:lnTo>
                        <a:lnTo>
                          <a:pt x="247" y="612"/>
                        </a:lnTo>
                        <a:lnTo>
                          <a:pt x="276" y="621"/>
                        </a:lnTo>
                        <a:lnTo>
                          <a:pt x="306" y="626"/>
                        </a:lnTo>
                        <a:lnTo>
                          <a:pt x="335" y="629"/>
                        </a:lnTo>
                        <a:lnTo>
                          <a:pt x="365" y="628"/>
                        </a:lnTo>
                        <a:lnTo>
                          <a:pt x="393" y="625"/>
                        </a:lnTo>
                        <a:lnTo>
                          <a:pt x="420" y="618"/>
                        </a:lnTo>
                        <a:lnTo>
                          <a:pt x="446" y="609"/>
                        </a:lnTo>
                        <a:lnTo>
                          <a:pt x="470" y="596"/>
                        </a:lnTo>
                        <a:lnTo>
                          <a:pt x="493" y="58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080" bIns="-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76" name=""/>
                  <p:cNvSpPr/>
                  <p:nvPr/>
                </p:nvSpPr>
                <p:spPr>
                  <a:xfrm>
                    <a:off x="3308040" y="6099120"/>
                    <a:ext cx="468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186" h="182">
                        <a:moveTo>
                          <a:pt x="169" y="100"/>
                        </a:moveTo>
                        <a:lnTo>
                          <a:pt x="165" y="95"/>
                        </a:lnTo>
                        <a:lnTo>
                          <a:pt x="159" y="89"/>
                        </a:lnTo>
                        <a:lnTo>
                          <a:pt x="154" y="82"/>
                        </a:lnTo>
                        <a:lnTo>
                          <a:pt x="148" y="76"/>
                        </a:lnTo>
                        <a:lnTo>
                          <a:pt x="141" y="69"/>
                        </a:lnTo>
                        <a:lnTo>
                          <a:pt x="132" y="61"/>
                        </a:lnTo>
                        <a:lnTo>
                          <a:pt x="124" y="54"/>
                        </a:lnTo>
                        <a:lnTo>
                          <a:pt x="115" y="47"/>
                        </a:lnTo>
                        <a:lnTo>
                          <a:pt x="106" y="40"/>
                        </a:lnTo>
                        <a:lnTo>
                          <a:pt x="97" y="33"/>
                        </a:lnTo>
                        <a:lnTo>
                          <a:pt x="88" y="27"/>
                        </a:lnTo>
                        <a:lnTo>
                          <a:pt x="79" y="20"/>
                        </a:lnTo>
                        <a:lnTo>
                          <a:pt x="69" y="15"/>
                        </a:lnTo>
                        <a:lnTo>
                          <a:pt x="60" y="10"/>
                        </a:lnTo>
                        <a:lnTo>
                          <a:pt x="51" y="7"/>
                        </a:lnTo>
                        <a:lnTo>
                          <a:pt x="44" y="3"/>
                        </a:lnTo>
                        <a:lnTo>
                          <a:pt x="35" y="1"/>
                        </a:lnTo>
                        <a:lnTo>
                          <a:pt x="28" y="0"/>
                        </a:lnTo>
                        <a:lnTo>
                          <a:pt x="22" y="1"/>
                        </a:lnTo>
                        <a:lnTo>
                          <a:pt x="15" y="3"/>
                        </a:lnTo>
                        <a:lnTo>
                          <a:pt x="10" y="7"/>
                        </a:lnTo>
                        <a:lnTo>
                          <a:pt x="6" y="11"/>
                        </a:lnTo>
                        <a:lnTo>
                          <a:pt x="3" y="16"/>
                        </a:lnTo>
                        <a:lnTo>
                          <a:pt x="1" y="21"/>
                        </a:lnTo>
                        <a:lnTo>
                          <a:pt x="0" y="27"/>
                        </a:lnTo>
                        <a:lnTo>
                          <a:pt x="0" y="32"/>
                        </a:lnTo>
                        <a:lnTo>
                          <a:pt x="1" y="38"/>
                        </a:lnTo>
                        <a:lnTo>
                          <a:pt x="3" y="42"/>
                        </a:lnTo>
                        <a:lnTo>
                          <a:pt x="5" y="48"/>
                        </a:lnTo>
                        <a:lnTo>
                          <a:pt x="9" y="52"/>
                        </a:lnTo>
                        <a:lnTo>
                          <a:pt x="14" y="55"/>
                        </a:lnTo>
                        <a:lnTo>
                          <a:pt x="22" y="57"/>
                        </a:lnTo>
                        <a:lnTo>
                          <a:pt x="29" y="58"/>
                        </a:lnTo>
                        <a:lnTo>
                          <a:pt x="36" y="61"/>
                        </a:lnTo>
                        <a:lnTo>
                          <a:pt x="45" y="65"/>
                        </a:lnTo>
                        <a:lnTo>
                          <a:pt x="54" y="71"/>
                        </a:lnTo>
                        <a:lnTo>
                          <a:pt x="63" y="76"/>
                        </a:lnTo>
                        <a:lnTo>
                          <a:pt x="72" y="82"/>
                        </a:lnTo>
                        <a:lnTo>
                          <a:pt x="82" y="90"/>
                        </a:lnTo>
                        <a:lnTo>
                          <a:pt x="91" y="97"/>
                        </a:lnTo>
                        <a:lnTo>
                          <a:pt x="100" y="105"/>
                        </a:lnTo>
                        <a:lnTo>
                          <a:pt x="108" y="114"/>
                        </a:lnTo>
                        <a:lnTo>
                          <a:pt x="116" y="122"/>
                        </a:lnTo>
                        <a:lnTo>
                          <a:pt x="124" y="131"/>
                        </a:lnTo>
                        <a:lnTo>
                          <a:pt x="131" y="140"/>
                        </a:lnTo>
                        <a:lnTo>
                          <a:pt x="137" y="148"/>
                        </a:lnTo>
                        <a:lnTo>
                          <a:pt x="143" y="157"/>
                        </a:lnTo>
                        <a:lnTo>
                          <a:pt x="148" y="166"/>
                        </a:lnTo>
                        <a:lnTo>
                          <a:pt x="151" y="173"/>
                        </a:lnTo>
                        <a:lnTo>
                          <a:pt x="155" y="177"/>
                        </a:lnTo>
                        <a:lnTo>
                          <a:pt x="159" y="180"/>
                        </a:lnTo>
                        <a:lnTo>
                          <a:pt x="164" y="182"/>
                        </a:lnTo>
                        <a:lnTo>
                          <a:pt x="169" y="182"/>
                        </a:lnTo>
                        <a:lnTo>
                          <a:pt x="173" y="180"/>
                        </a:lnTo>
                        <a:lnTo>
                          <a:pt x="177" y="178"/>
                        </a:lnTo>
                        <a:lnTo>
                          <a:pt x="180" y="174"/>
                        </a:lnTo>
                        <a:lnTo>
                          <a:pt x="183" y="167"/>
                        </a:lnTo>
                        <a:lnTo>
                          <a:pt x="185" y="161"/>
                        </a:lnTo>
                        <a:lnTo>
                          <a:pt x="186" y="154"/>
                        </a:lnTo>
                        <a:lnTo>
                          <a:pt x="186" y="144"/>
                        </a:lnTo>
                        <a:lnTo>
                          <a:pt x="184" y="135"/>
                        </a:lnTo>
                        <a:lnTo>
                          <a:pt x="180" y="124"/>
                        </a:lnTo>
                        <a:lnTo>
                          <a:pt x="175" y="112"/>
                        </a:lnTo>
                        <a:lnTo>
                          <a:pt x="169" y="1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77" name=""/>
                  <p:cNvSpPr/>
                  <p:nvPr/>
                </p:nvSpPr>
                <p:spPr>
                  <a:xfrm>
                    <a:off x="3301560" y="6101640"/>
                    <a:ext cx="972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378" h="383">
                        <a:moveTo>
                          <a:pt x="330" y="351"/>
                        </a:moveTo>
                        <a:lnTo>
                          <a:pt x="341" y="338"/>
                        </a:lnTo>
                        <a:lnTo>
                          <a:pt x="352" y="325"/>
                        </a:lnTo>
                        <a:lnTo>
                          <a:pt x="361" y="311"/>
                        </a:lnTo>
                        <a:lnTo>
                          <a:pt x="368" y="295"/>
                        </a:lnTo>
                        <a:lnTo>
                          <a:pt x="373" y="279"/>
                        </a:lnTo>
                        <a:lnTo>
                          <a:pt x="376" y="262"/>
                        </a:lnTo>
                        <a:lnTo>
                          <a:pt x="378" y="244"/>
                        </a:lnTo>
                        <a:lnTo>
                          <a:pt x="378" y="227"/>
                        </a:lnTo>
                        <a:lnTo>
                          <a:pt x="376" y="209"/>
                        </a:lnTo>
                        <a:lnTo>
                          <a:pt x="373" y="190"/>
                        </a:lnTo>
                        <a:lnTo>
                          <a:pt x="368" y="172"/>
                        </a:lnTo>
                        <a:lnTo>
                          <a:pt x="360" y="153"/>
                        </a:lnTo>
                        <a:lnTo>
                          <a:pt x="352" y="135"/>
                        </a:lnTo>
                        <a:lnTo>
                          <a:pt x="341" y="117"/>
                        </a:lnTo>
                        <a:lnTo>
                          <a:pt x="330" y="99"/>
                        </a:lnTo>
                        <a:lnTo>
                          <a:pt x="316" y="84"/>
                        </a:lnTo>
                        <a:lnTo>
                          <a:pt x="300" y="68"/>
                        </a:lnTo>
                        <a:lnTo>
                          <a:pt x="285" y="53"/>
                        </a:lnTo>
                        <a:lnTo>
                          <a:pt x="268" y="41"/>
                        </a:lnTo>
                        <a:lnTo>
                          <a:pt x="251" y="30"/>
                        </a:lnTo>
                        <a:lnTo>
                          <a:pt x="233" y="21"/>
                        </a:lnTo>
                        <a:lnTo>
                          <a:pt x="215" y="13"/>
                        </a:lnTo>
                        <a:lnTo>
                          <a:pt x="197" y="8"/>
                        </a:lnTo>
                        <a:lnTo>
                          <a:pt x="180" y="4"/>
                        </a:lnTo>
                        <a:lnTo>
                          <a:pt x="161" y="1"/>
                        </a:lnTo>
                        <a:lnTo>
                          <a:pt x="143" y="0"/>
                        </a:lnTo>
                        <a:lnTo>
                          <a:pt x="126" y="1"/>
                        </a:lnTo>
                        <a:lnTo>
                          <a:pt x="109" y="4"/>
                        </a:lnTo>
                        <a:lnTo>
                          <a:pt x="92" y="9"/>
                        </a:lnTo>
                        <a:lnTo>
                          <a:pt x="77" y="15"/>
                        </a:lnTo>
                        <a:lnTo>
                          <a:pt x="62" y="24"/>
                        </a:lnTo>
                        <a:lnTo>
                          <a:pt x="49" y="34"/>
                        </a:lnTo>
                        <a:lnTo>
                          <a:pt x="37" y="46"/>
                        </a:lnTo>
                        <a:lnTo>
                          <a:pt x="26" y="58"/>
                        </a:lnTo>
                        <a:lnTo>
                          <a:pt x="17" y="72"/>
                        </a:lnTo>
                        <a:lnTo>
                          <a:pt x="10" y="88"/>
                        </a:lnTo>
                        <a:lnTo>
                          <a:pt x="5" y="104"/>
                        </a:lnTo>
                        <a:lnTo>
                          <a:pt x="2" y="120"/>
                        </a:lnTo>
                        <a:lnTo>
                          <a:pt x="0" y="138"/>
                        </a:lnTo>
                        <a:lnTo>
                          <a:pt x="0" y="156"/>
                        </a:lnTo>
                        <a:lnTo>
                          <a:pt x="2" y="174"/>
                        </a:lnTo>
                        <a:lnTo>
                          <a:pt x="5" y="192"/>
                        </a:lnTo>
                        <a:lnTo>
                          <a:pt x="10" y="211"/>
                        </a:lnTo>
                        <a:lnTo>
                          <a:pt x="18" y="229"/>
                        </a:lnTo>
                        <a:lnTo>
                          <a:pt x="26" y="248"/>
                        </a:lnTo>
                        <a:lnTo>
                          <a:pt x="37" y="265"/>
                        </a:lnTo>
                        <a:lnTo>
                          <a:pt x="48" y="282"/>
                        </a:lnTo>
                        <a:lnTo>
                          <a:pt x="63" y="300"/>
                        </a:lnTo>
                        <a:lnTo>
                          <a:pt x="78" y="315"/>
                        </a:lnTo>
                        <a:lnTo>
                          <a:pt x="93" y="330"/>
                        </a:lnTo>
                        <a:lnTo>
                          <a:pt x="109" y="342"/>
                        </a:lnTo>
                        <a:lnTo>
                          <a:pt x="127" y="353"/>
                        </a:lnTo>
                        <a:lnTo>
                          <a:pt x="144" y="362"/>
                        </a:lnTo>
                        <a:lnTo>
                          <a:pt x="162" y="370"/>
                        </a:lnTo>
                        <a:lnTo>
                          <a:pt x="180" y="376"/>
                        </a:lnTo>
                        <a:lnTo>
                          <a:pt x="199" y="380"/>
                        </a:lnTo>
                        <a:lnTo>
                          <a:pt x="216" y="382"/>
                        </a:lnTo>
                        <a:lnTo>
                          <a:pt x="234" y="383"/>
                        </a:lnTo>
                        <a:lnTo>
                          <a:pt x="252" y="382"/>
                        </a:lnTo>
                        <a:lnTo>
                          <a:pt x="269" y="379"/>
                        </a:lnTo>
                        <a:lnTo>
                          <a:pt x="285" y="375"/>
                        </a:lnTo>
                        <a:lnTo>
                          <a:pt x="300" y="368"/>
                        </a:lnTo>
                        <a:lnTo>
                          <a:pt x="315" y="360"/>
                        </a:lnTo>
                        <a:lnTo>
                          <a:pt x="330" y="35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78" name=""/>
                  <p:cNvSpPr/>
                  <p:nvPr/>
                </p:nvSpPr>
                <p:spPr>
                  <a:xfrm>
                    <a:off x="3303360" y="6102720"/>
                    <a:ext cx="684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270" h="280">
                        <a:moveTo>
                          <a:pt x="243" y="265"/>
                        </a:moveTo>
                        <a:lnTo>
                          <a:pt x="251" y="256"/>
                        </a:lnTo>
                        <a:lnTo>
                          <a:pt x="259" y="246"/>
                        </a:lnTo>
                        <a:lnTo>
                          <a:pt x="265" y="236"/>
                        </a:lnTo>
                        <a:lnTo>
                          <a:pt x="268" y="223"/>
                        </a:lnTo>
                        <a:lnTo>
                          <a:pt x="270" y="210"/>
                        </a:lnTo>
                        <a:lnTo>
                          <a:pt x="270" y="197"/>
                        </a:lnTo>
                        <a:lnTo>
                          <a:pt x="269" y="183"/>
                        </a:lnTo>
                        <a:lnTo>
                          <a:pt x="267" y="168"/>
                        </a:lnTo>
                        <a:lnTo>
                          <a:pt x="264" y="154"/>
                        </a:lnTo>
                        <a:lnTo>
                          <a:pt x="260" y="140"/>
                        </a:lnTo>
                        <a:lnTo>
                          <a:pt x="255" y="125"/>
                        </a:lnTo>
                        <a:lnTo>
                          <a:pt x="248" y="112"/>
                        </a:lnTo>
                        <a:lnTo>
                          <a:pt x="241" y="99"/>
                        </a:lnTo>
                        <a:lnTo>
                          <a:pt x="234" y="87"/>
                        </a:lnTo>
                        <a:lnTo>
                          <a:pt x="226" y="76"/>
                        </a:lnTo>
                        <a:lnTo>
                          <a:pt x="219" y="66"/>
                        </a:lnTo>
                        <a:lnTo>
                          <a:pt x="208" y="55"/>
                        </a:lnTo>
                        <a:lnTo>
                          <a:pt x="197" y="45"/>
                        </a:lnTo>
                        <a:lnTo>
                          <a:pt x="185" y="36"/>
                        </a:lnTo>
                        <a:lnTo>
                          <a:pt x="174" y="28"/>
                        </a:lnTo>
                        <a:lnTo>
                          <a:pt x="161" y="20"/>
                        </a:lnTo>
                        <a:lnTo>
                          <a:pt x="148" y="14"/>
                        </a:lnTo>
                        <a:lnTo>
                          <a:pt x="136" y="9"/>
                        </a:lnTo>
                        <a:lnTo>
                          <a:pt x="122" y="4"/>
                        </a:lnTo>
                        <a:lnTo>
                          <a:pt x="110" y="1"/>
                        </a:lnTo>
                        <a:lnTo>
                          <a:pt x="97" y="0"/>
                        </a:lnTo>
                        <a:lnTo>
                          <a:pt x="84" y="0"/>
                        </a:lnTo>
                        <a:lnTo>
                          <a:pt x="72" y="1"/>
                        </a:lnTo>
                        <a:lnTo>
                          <a:pt x="60" y="4"/>
                        </a:lnTo>
                        <a:lnTo>
                          <a:pt x="50" y="9"/>
                        </a:lnTo>
                        <a:lnTo>
                          <a:pt x="39" y="15"/>
                        </a:lnTo>
                        <a:lnTo>
                          <a:pt x="30" y="23"/>
                        </a:lnTo>
                        <a:lnTo>
                          <a:pt x="21" y="32"/>
                        </a:lnTo>
                        <a:lnTo>
                          <a:pt x="15" y="41"/>
                        </a:lnTo>
                        <a:lnTo>
                          <a:pt x="10" y="52"/>
                        </a:lnTo>
                        <a:lnTo>
                          <a:pt x="6" y="63"/>
                        </a:lnTo>
                        <a:lnTo>
                          <a:pt x="2" y="75"/>
                        </a:lnTo>
                        <a:lnTo>
                          <a:pt x="1" y="87"/>
                        </a:lnTo>
                        <a:lnTo>
                          <a:pt x="0" y="100"/>
                        </a:lnTo>
                        <a:lnTo>
                          <a:pt x="1" y="114"/>
                        </a:lnTo>
                        <a:lnTo>
                          <a:pt x="3" y="126"/>
                        </a:lnTo>
                        <a:lnTo>
                          <a:pt x="7" y="140"/>
                        </a:lnTo>
                        <a:lnTo>
                          <a:pt x="11" y="154"/>
                        </a:lnTo>
                        <a:lnTo>
                          <a:pt x="17" y="166"/>
                        </a:lnTo>
                        <a:lnTo>
                          <a:pt x="24" y="180"/>
                        </a:lnTo>
                        <a:lnTo>
                          <a:pt x="33" y="193"/>
                        </a:lnTo>
                        <a:lnTo>
                          <a:pt x="43" y="204"/>
                        </a:lnTo>
                        <a:lnTo>
                          <a:pt x="55" y="217"/>
                        </a:lnTo>
                        <a:lnTo>
                          <a:pt x="65" y="226"/>
                        </a:lnTo>
                        <a:lnTo>
                          <a:pt x="78" y="236"/>
                        </a:lnTo>
                        <a:lnTo>
                          <a:pt x="90" y="244"/>
                        </a:lnTo>
                        <a:lnTo>
                          <a:pt x="102" y="251"/>
                        </a:lnTo>
                        <a:lnTo>
                          <a:pt x="115" y="259"/>
                        </a:lnTo>
                        <a:lnTo>
                          <a:pt x="127" y="265"/>
                        </a:lnTo>
                        <a:lnTo>
                          <a:pt x="140" y="270"/>
                        </a:lnTo>
                        <a:lnTo>
                          <a:pt x="154" y="274"/>
                        </a:lnTo>
                        <a:lnTo>
                          <a:pt x="165" y="278"/>
                        </a:lnTo>
                        <a:lnTo>
                          <a:pt x="178" y="280"/>
                        </a:lnTo>
                        <a:lnTo>
                          <a:pt x="190" y="280"/>
                        </a:lnTo>
                        <a:lnTo>
                          <a:pt x="202" y="280"/>
                        </a:lnTo>
                        <a:lnTo>
                          <a:pt x="213" y="278"/>
                        </a:lnTo>
                        <a:lnTo>
                          <a:pt x="223" y="274"/>
                        </a:lnTo>
                        <a:lnTo>
                          <a:pt x="234" y="270"/>
                        </a:lnTo>
                        <a:lnTo>
                          <a:pt x="243" y="2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79" name=""/>
                  <p:cNvSpPr/>
                  <p:nvPr/>
                </p:nvSpPr>
                <p:spPr>
                  <a:xfrm>
                    <a:off x="3304440" y="6104520"/>
                    <a:ext cx="468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179" h="182">
                        <a:moveTo>
                          <a:pt x="8" y="18"/>
                        </a:moveTo>
                        <a:lnTo>
                          <a:pt x="2" y="28"/>
                        </a:lnTo>
                        <a:lnTo>
                          <a:pt x="0" y="40"/>
                        </a:lnTo>
                        <a:lnTo>
                          <a:pt x="0" y="52"/>
                        </a:lnTo>
                        <a:lnTo>
                          <a:pt x="2" y="66"/>
                        </a:lnTo>
                        <a:lnTo>
                          <a:pt x="6" y="81"/>
                        </a:lnTo>
                        <a:lnTo>
                          <a:pt x="13" y="95"/>
                        </a:lnTo>
                        <a:lnTo>
                          <a:pt x="22" y="109"/>
                        </a:lnTo>
                        <a:lnTo>
                          <a:pt x="32" y="123"/>
                        </a:lnTo>
                        <a:lnTo>
                          <a:pt x="44" y="135"/>
                        </a:lnTo>
                        <a:lnTo>
                          <a:pt x="57" y="147"/>
                        </a:lnTo>
                        <a:lnTo>
                          <a:pt x="72" y="158"/>
                        </a:lnTo>
                        <a:lnTo>
                          <a:pt x="88" y="167"/>
                        </a:lnTo>
                        <a:lnTo>
                          <a:pt x="104" y="174"/>
                        </a:lnTo>
                        <a:lnTo>
                          <a:pt x="121" y="179"/>
                        </a:lnTo>
                        <a:lnTo>
                          <a:pt x="139" y="182"/>
                        </a:lnTo>
                        <a:lnTo>
                          <a:pt x="158" y="182"/>
                        </a:lnTo>
                        <a:lnTo>
                          <a:pt x="162" y="180"/>
                        </a:lnTo>
                        <a:lnTo>
                          <a:pt x="167" y="179"/>
                        </a:lnTo>
                        <a:lnTo>
                          <a:pt x="171" y="176"/>
                        </a:lnTo>
                        <a:lnTo>
                          <a:pt x="173" y="174"/>
                        </a:lnTo>
                        <a:lnTo>
                          <a:pt x="175" y="172"/>
                        </a:lnTo>
                        <a:lnTo>
                          <a:pt x="177" y="170"/>
                        </a:lnTo>
                        <a:lnTo>
                          <a:pt x="178" y="168"/>
                        </a:lnTo>
                        <a:lnTo>
                          <a:pt x="179" y="166"/>
                        </a:lnTo>
                        <a:lnTo>
                          <a:pt x="179" y="163"/>
                        </a:lnTo>
                        <a:lnTo>
                          <a:pt x="178" y="161"/>
                        </a:lnTo>
                        <a:lnTo>
                          <a:pt x="177" y="159"/>
                        </a:lnTo>
                        <a:lnTo>
                          <a:pt x="176" y="156"/>
                        </a:lnTo>
                        <a:lnTo>
                          <a:pt x="175" y="154"/>
                        </a:lnTo>
                        <a:lnTo>
                          <a:pt x="173" y="153"/>
                        </a:lnTo>
                        <a:lnTo>
                          <a:pt x="171" y="151"/>
                        </a:lnTo>
                        <a:lnTo>
                          <a:pt x="169" y="151"/>
                        </a:lnTo>
                        <a:lnTo>
                          <a:pt x="157" y="147"/>
                        </a:lnTo>
                        <a:lnTo>
                          <a:pt x="146" y="143"/>
                        </a:lnTo>
                        <a:lnTo>
                          <a:pt x="135" y="138"/>
                        </a:lnTo>
                        <a:lnTo>
                          <a:pt x="125" y="131"/>
                        </a:lnTo>
                        <a:lnTo>
                          <a:pt x="114" y="124"/>
                        </a:lnTo>
                        <a:lnTo>
                          <a:pt x="104" y="117"/>
                        </a:lnTo>
                        <a:lnTo>
                          <a:pt x="94" y="107"/>
                        </a:lnTo>
                        <a:lnTo>
                          <a:pt x="85" y="99"/>
                        </a:lnTo>
                        <a:lnTo>
                          <a:pt x="76" y="89"/>
                        </a:lnTo>
                        <a:lnTo>
                          <a:pt x="68" y="79"/>
                        </a:lnTo>
                        <a:lnTo>
                          <a:pt x="61" y="68"/>
                        </a:lnTo>
                        <a:lnTo>
                          <a:pt x="54" y="58"/>
                        </a:lnTo>
                        <a:lnTo>
                          <a:pt x="49" y="47"/>
                        </a:lnTo>
                        <a:lnTo>
                          <a:pt x="45" y="37"/>
                        </a:lnTo>
                        <a:lnTo>
                          <a:pt x="42" y="25"/>
                        </a:lnTo>
                        <a:lnTo>
                          <a:pt x="40" y="15"/>
                        </a:lnTo>
                        <a:lnTo>
                          <a:pt x="37" y="8"/>
                        </a:lnTo>
                        <a:lnTo>
                          <a:pt x="36" y="4"/>
                        </a:lnTo>
                        <a:lnTo>
                          <a:pt x="34" y="2"/>
                        </a:lnTo>
                        <a:lnTo>
                          <a:pt x="32" y="0"/>
                        </a:lnTo>
                        <a:lnTo>
                          <a:pt x="29" y="0"/>
                        </a:lnTo>
                        <a:lnTo>
                          <a:pt x="27" y="0"/>
                        </a:lnTo>
                        <a:lnTo>
                          <a:pt x="24" y="1"/>
                        </a:lnTo>
                        <a:lnTo>
                          <a:pt x="22" y="3"/>
                        </a:lnTo>
                        <a:lnTo>
                          <a:pt x="19" y="5"/>
                        </a:lnTo>
                        <a:lnTo>
                          <a:pt x="16" y="7"/>
                        </a:lnTo>
                        <a:lnTo>
                          <a:pt x="13" y="9"/>
                        </a:lnTo>
                        <a:lnTo>
                          <a:pt x="11" y="13"/>
                        </a:lnTo>
                        <a:lnTo>
                          <a:pt x="10" y="14"/>
                        </a:lnTo>
                        <a:lnTo>
                          <a:pt x="9" y="16"/>
                        </a:lnTo>
                        <a:lnTo>
                          <a:pt x="8" y="17"/>
                        </a:lnTo>
                        <a:lnTo>
                          <a:pt x="8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280" name=""/>
                  <p:cNvSpPr/>
                  <p:nvPr/>
                </p:nvSpPr>
                <p:spPr>
                  <a:xfrm>
                    <a:off x="3303720" y="6096240"/>
                    <a:ext cx="1224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4" h="492">
                        <a:moveTo>
                          <a:pt x="0" y="154"/>
                        </a:moveTo>
                        <a:lnTo>
                          <a:pt x="29" y="85"/>
                        </a:lnTo>
                        <a:lnTo>
                          <a:pt x="67" y="38"/>
                        </a:lnTo>
                        <a:lnTo>
                          <a:pt x="111" y="11"/>
                        </a:lnTo>
                        <a:lnTo>
                          <a:pt x="160" y="0"/>
                        </a:lnTo>
                        <a:lnTo>
                          <a:pt x="211" y="5"/>
                        </a:lnTo>
                        <a:lnTo>
                          <a:pt x="261" y="23"/>
                        </a:lnTo>
                        <a:lnTo>
                          <a:pt x="311" y="53"/>
                        </a:lnTo>
                        <a:lnTo>
                          <a:pt x="357" y="92"/>
                        </a:lnTo>
                        <a:lnTo>
                          <a:pt x="397" y="137"/>
                        </a:lnTo>
                        <a:lnTo>
                          <a:pt x="430" y="188"/>
                        </a:lnTo>
                        <a:lnTo>
                          <a:pt x="453" y="243"/>
                        </a:lnTo>
                        <a:lnTo>
                          <a:pt x="464" y="299"/>
                        </a:lnTo>
                        <a:lnTo>
                          <a:pt x="463" y="353"/>
                        </a:lnTo>
                        <a:lnTo>
                          <a:pt x="446" y="405"/>
                        </a:lnTo>
                        <a:lnTo>
                          <a:pt x="412" y="451"/>
                        </a:lnTo>
                        <a:lnTo>
                          <a:pt x="359" y="492"/>
                        </a:lnTo>
                        <a:lnTo>
                          <a:pt x="391" y="439"/>
                        </a:lnTo>
                        <a:lnTo>
                          <a:pt x="411" y="388"/>
                        </a:lnTo>
                        <a:lnTo>
                          <a:pt x="417" y="337"/>
                        </a:lnTo>
                        <a:lnTo>
                          <a:pt x="413" y="288"/>
                        </a:lnTo>
                        <a:lnTo>
                          <a:pt x="400" y="242"/>
                        </a:lnTo>
                        <a:lnTo>
                          <a:pt x="378" y="199"/>
                        </a:lnTo>
                        <a:lnTo>
                          <a:pt x="350" y="160"/>
                        </a:lnTo>
                        <a:lnTo>
                          <a:pt x="316" y="126"/>
                        </a:lnTo>
                        <a:lnTo>
                          <a:pt x="277" y="99"/>
                        </a:lnTo>
                        <a:lnTo>
                          <a:pt x="236" y="79"/>
                        </a:lnTo>
                        <a:lnTo>
                          <a:pt x="193" y="66"/>
                        </a:lnTo>
                        <a:lnTo>
                          <a:pt x="150" y="62"/>
                        </a:lnTo>
                        <a:lnTo>
                          <a:pt x="108" y="68"/>
                        </a:lnTo>
                        <a:lnTo>
                          <a:pt x="67" y="85"/>
                        </a:lnTo>
                        <a:lnTo>
                          <a:pt x="31" y="113"/>
                        </a:lnTo>
                        <a:lnTo>
                          <a:pt x="0" y="1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sp>
              <p:nvSpPr>
                <p:cNvPr id="5281" name=""/>
                <p:cNvSpPr/>
                <p:nvPr/>
              </p:nvSpPr>
              <p:spPr>
                <a:xfrm>
                  <a:off x="3160080" y="5761800"/>
                  <a:ext cx="360" cy="410040"/>
                </a:xfrm>
                <a:prstGeom prst="line">
                  <a:avLst/>
                </a:prstGeom>
                <a:ln w="0">
                  <a:solidFill>
                    <a:srgbClr val="ffffff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82" name=""/>
                <p:cNvSpPr/>
                <p:nvPr/>
              </p:nvSpPr>
              <p:spPr>
                <a:xfrm>
                  <a:off x="3633120" y="5761800"/>
                  <a:ext cx="3240" cy="41004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83" name=""/>
                <p:cNvSpPr/>
                <p:nvPr/>
              </p:nvSpPr>
              <p:spPr>
                <a:xfrm>
                  <a:off x="3633120" y="5761800"/>
                  <a:ext cx="360" cy="410040"/>
                </a:xfrm>
                <a:prstGeom prst="line">
                  <a:avLst/>
                </a:prstGeom>
                <a:ln w="0">
                  <a:solidFill>
                    <a:srgbClr val="ffffff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5284" name=""/>
              <p:cNvGrpSpPr/>
              <p:nvPr/>
            </p:nvGrpSpPr>
            <p:grpSpPr>
              <a:xfrm>
                <a:off x="3102840" y="6202080"/>
                <a:ext cx="630720" cy="88920"/>
                <a:chOff x="3102840" y="6202080"/>
                <a:chExt cx="630720" cy="88920"/>
              </a:xfrm>
            </p:grpSpPr>
            <p:sp>
              <p:nvSpPr>
                <p:cNvPr id="5285" name=""/>
                <p:cNvSpPr/>
                <p:nvPr/>
              </p:nvSpPr>
              <p:spPr>
                <a:xfrm>
                  <a:off x="3110760" y="6204600"/>
                  <a:ext cx="88560" cy="84240"/>
                </a:xfrm>
                <a:custGeom>
                  <a:avLst/>
                  <a:gdLst/>
                  <a:ahLst/>
                  <a:rect l="l" t="t" r="r" b="b"/>
                  <a:pathLst>
                    <a:path w="538" h="8382">
                      <a:moveTo>
                        <a:pt x="402" y="4107"/>
                      </a:moveTo>
                      <a:lnTo>
                        <a:pt x="417" y="4153"/>
                      </a:lnTo>
                      <a:lnTo>
                        <a:pt x="431" y="4214"/>
                      </a:lnTo>
                      <a:lnTo>
                        <a:pt x="444" y="4276"/>
                      </a:lnTo>
                      <a:lnTo>
                        <a:pt x="456" y="4353"/>
                      </a:lnTo>
                      <a:lnTo>
                        <a:pt x="467" y="4429"/>
                      </a:lnTo>
                      <a:lnTo>
                        <a:pt x="478" y="4506"/>
                      </a:lnTo>
                      <a:lnTo>
                        <a:pt x="485" y="4597"/>
                      </a:lnTo>
                      <a:lnTo>
                        <a:pt x="495" y="4705"/>
                      </a:lnTo>
                      <a:lnTo>
                        <a:pt x="505" y="4843"/>
                      </a:lnTo>
                      <a:lnTo>
                        <a:pt x="514" y="4996"/>
                      </a:lnTo>
                      <a:lnTo>
                        <a:pt x="521" y="5165"/>
                      </a:lnTo>
                      <a:lnTo>
                        <a:pt x="527" y="5334"/>
                      </a:lnTo>
                      <a:lnTo>
                        <a:pt x="531" y="5517"/>
                      </a:lnTo>
                      <a:lnTo>
                        <a:pt x="534" y="5702"/>
                      </a:lnTo>
                      <a:lnTo>
                        <a:pt x="535" y="5900"/>
                      </a:lnTo>
                      <a:lnTo>
                        <a:pt x="538" y="6100"/>
                      </a:lnTo>
                      <a:lnTo>
                        <a:pt x="535" y="6406"/>
                      </a:lnTo>
                      <a:lnTo>
                        <a:pt x="533" y="6560"/>
                      </a:lnTo>
                      <a:lnTo>
                        <a:pt x="530" y="6697"/>
                      </a:lnTo>
                      <a:lnTo>
                        <a:pt x="527" y="6850"/>
                      </a:lnTo>
                      <a:lnTo>
                        <a:pt x="521" y="7003"/>
                      </a:lnTo>
                      <a:lnTo>
                        <a:pt x="516" y="7142"/>
                      </a:lnTo>
                      <a:lnTo>
                        <a:pt x="509" y="7295"/>
                      </a:lnTo>
                      <a:lnTo>
                        <a:pt x="502" y="7432"/>
                      </a:lnTo>
                      <a:lnTo>
                        <a:pt x="494" y="7555"/>
                      </a:lnTo>
                      <a:lnTo>
                        <a:pt x="485" y="7678"/>
                      </a:lnTo>
                      <a:lnTo>
                        <a:pt x="475" y="7785"/>
                      </a:lnTo>
                      <a:lnTo>
                        <a:pt x="466" y="7876"/>
                      </a:lnTo>
                      <a:lnTo>
                        <a:pt x="456" y="7969"/>
                      </a:lnTo>
                      <a:lnTo>
                        <a:pt x="443" y="8061"/>
                      </a:lnTo>
                      <a:lnTo>
                        <a:pt x="432" y="8122"/>
                      </a:lnTo>
                      <a:lnTo>
                        <a:pt x="419" y="8183"/>
                      </a:lnTo>
                      <a:lnTo>
                        <a:pt x="411" y="8213"/>
                      </a:lnTo>
                      <a:lnTo>
                        <a:pt x="405" y="8244"/>
                      </a:lnTo>
                      <a:lnTo>
                        <a:pt x="388" y="8290"/>
                      </a:lnTo>
                      <a:lnTo>
                        <a:pt x="380" y="8305"/>
                      </a:lnTo>
                      <a:lnTo>
                        <a:pt x="370" y="8321"/>
                      </a:lnTo>
                      <a:lnTo>
                        <a:pt x="361" y="8336"/>
                      </a:lnTo>
                      <a:lnTo>
                        <a:pt x="350" y="8351"/>
                      </a:lnTo>
                      <a:lnTo>
                        <a:pt x="328" y="8366"/>
                      </a:lnTo>
                      <a:lnTo>
                        <a:pt x="306" y="8382"/>
                      </a:lnTo>
                      <a:lnTo>
                        <a:pt x="1" y="8382"/>
                      </a:lnTo>
                      <a:lnTo>
                        <a:pt x="1" y="8152"/>
                      </a:lnTo>
                      <a:lnTo>
                        <a:pt x="32" y="8152"/>
                      </a:lnTo>
                      <a:lnTo>
                        <a:pt x="40" y="8137"/>
                      </a:lnTo>
                      <a:lnTo>
                        <a:pt x="48" y="8107"/>
                      </a:lnTo>
                      <a:lnTo>
                        <a:pt x="56" y="8076"/>
                      </a:lnTo>
                      <a:lnTo>
                        <a:pt x="62" y="8030"/>
                      </a:lnTo>
                      <a:lnTo>
                        <a:pt x="67" y="7969"/>
                      </a:lnTo>
                      <a:lnTo>
                        <a:pt x="72" y="7892"/>
                      </a:lnTo>
                      <a:lnTo>
                        <a:pt x="76" y="7815"/>
                      </a:lnTo>
                      <a:lnTo>
                        <a:pt x="80" y="7754"/>
                      </a:lnTo>
                      <a:lnTo>
                        <a:pt x="81" y="7678"/>
                      </a:lnTo>
                      <a:lnTo>
                        <a:pt x="83" y="7586"/>
                      </a:lnTo>
                      <a:lnTo>
                        <a:pt x="83" y="7479"/>
                      </a:lnTo>
                      <a:lnTo>
                        <a:pt x="85" y="7356"/>
                      </a:lnTo>
                      <a:lnTo>
                        <a:pt x="86" y="7218"/>
                      </a:lnTo>
                      <a:lnTo>
                        <a:pt x="87" y="7065"/>
                      </a:lnTo>
                      <a:lnTo>
                        <a:pt x="87" y="1302"/>
                      </a:lnTo>
                      <a:lnTo>
                        <a:pt x="86" y="1134"/>
                      </a:lnTo>
                      <a:lnTo>
                        <a:pt x="85" y="981"/>
                      </a:lnTo>
                      <a:lnTo>
                        <a:pt x="84" y="858"/>
                      </a:lnTo>
                      <a:lnTo>
                        <a:pt x="81" y="736"/>
                      </a:lnTo>
                      <a:lnTo>
                        <a:pt x="80" y="644"/>
                      </a:lnTo>
                      <a:lnTo>
                        <a:pt x="76" y="568"/>
                      </a:lnTo>
                      <a:lnTo>
                        <a:pt x="74" y="506"/>
                      </a:lnTo>
                      <a:lnTo>
                        <a:pt x="70" y="445"/>
                      </a:lnTo>
                      <a:lnTo>
                        <a:pt x="63" y="384"/>
                      </a:lnTo>
                      <a:lnTo>
                        <a:pt x="59" y="338"/>
                      </a:lnTo>
                      <a:lnTo>
                        <a:pt x="54" y="307"/>
                      </a:lnTo>
                      <a:lnTo>
                        <a:pt x="46" y="277"/>
                      </a:lnTo>
                      <a:lnTo>
                        <a:pt x="38" y="246"/>
                      </a:lnTo>
                      <a:lnTo>
                        <a:pt x="31" y="246"/>
                      </a:lnTo>
                      <a:lnTo>
                        <a:pt x="23" y="231"/>
                      </a:lnTo>
                      <a:lnTo>
                        <a:pt x="1" y="231"/>
                      </a:lnTo>
                      <a:lnTo>
                        <a:pt x="0" y="0"/>
                      </a:lnTo>
                      <a:lnTo>
                        <a:pt x="276" y="0"/>
                      </a:lnTo>
                      <a:lnTo>
                        <a:pt x="293" y="16"/>
                      </a:lnTo>
                      <a:lnTo>
                        <a:pt x="309" y="31"/>
                      </a:lnTo>
                      <a:lnTo>
                        <a:pt x="323" y="47"/>
                      </a:lnTo>
                      <a:lnTo>
                        <a:pt x="337" y="63"/>
                      </a:lnTo>
                      <a:lnTo>
                        <a:pt x="351" y="93"/>
                      </a:lnTo>
                      <a:lnTo>
                        <a:pt x="363" y="108"/>
                      </a:lnTo>
                      <a:lnTo>
                        <a:pt x="374" y="154"/>
                      </a:lnTo>
                      <a:lnTo>
                        <a:pt x="389" y="215"/>
                      </a:lnTo>
                      <a:lnTo>
                        <a:pt x="405" y="277"/>
                      </a:lnTo>
                      <a:lnTo>
                        <a:pt x="420" y="368"/>
                      </a:lnTo>
                      <a:lnTo>
                        <a:pt x="432" y="460"/>
                      </a:lnTo>
                      <a:lnTo>
                        <a:pt x="445" y="568"/>
                      </a:lnTo>
                      <a:lnTo>
                        <a:pt x="456" y="675"/>
                      </a:lnTo>
                      <a:lnTo>
                        <a:pt x="466" y="797"/>
                      </a:lnTo>
                      <a:lnTo>
                        <a:pt x="474" y="934"/>
                      </a:lnTo>
                      <a:lnTo>
                        <a:pt x="483" y="1088"/>
                      </a:lnTo>
                      <a:lnTo>
                        <a:pt x="490" y="1226"/>
                      </a:lnTo>
                      <a:lnTo>
                        <a:pt x="496" y="1379"/>
                      </a:lnTo>
                      <a:lnTo>
                        <a:pt x="505" y="1716"/>
                      </a:lnTo>
                      <a:lnTo>
                        <a:pt x="509" y="2053"/>
                      </a:lnTo>
                      <a:lnTo>
                        <a:pt x="509" y="2391"/>
                      </a:lnTo>
                      <a:lnTo>
                        <a:pt x="508" y="2544"/>
                      </a:lnTo>
                      <a:lnTo>
                        <a:pt x="506" y="2697"/>
                      </a:lnTo>
                      <a:lnTo>
                        <a:pt x="503" y="2835"/>
                      </a:lnTo>
                      <a:lnTo>
                        <a:pt x="494" y="3111"/>
                      </a:lnTo>
                      <a:lnTo>
                        <a:pt x="489" y="3248"/>
                      </a:lnTo>
                      <a:lnTo>
                        <a:pt x="482" y="3372"/>
                      </a:lnTo>
                      <a:lnTo>
                        <a:pt x="462" y="3693"/>
                      </a:lnTo>
                      <a:lnTo>
                        <a:pt x="456" y="3770"/>
                      </a:lnTo>
                      <a:lnTo>
                        <a:pt x="448" y="3847"/>
                      </a:lnTo>
                      <a:lnTo>
                        <a:pt x="442" y="3908"/>
                      </a:lnTo>
                      <a:lnTo>
                        <a:pt x="435" y="3954"/>
                      </a:lnTo>
                      <a:lnTo>
                        <a:pt x="428" y="3984"/>
                      </a:lnTo>
                      <a:lnTo>
                        <a:pt x="417" y="4046"/>
                      </a:lnTo>
                      <a:lnTo>
                        <a:pt x="411" y="4061"/>
                      </a:lnTo>
                      <a:lnTo>
                        <a:pt x="409" y="4076"/>
                      </a:lnTo>
                      <a:lnTo>
                        <a:pt x="406" y="4091"/>
                      </a:lnTo>
                      <a:lnTo>
                        <a:pt x="404" y="4092"/>
                      </a:lnTo>
                      <a:lnTo>
                        <a:pt x="402" y="4107"/>
                      </a:lnTo>
                      <a:close/>
                      <a:moveTo>
                        <a:pt x="171" y="3770"/>
                      </a:moveTo>
                      <a:lnTo>
                        <a:pt x="189" y="3801"/>
                      </a:lnTo>
                      <a:lnTo>
                        <a:pt x="208" y="3832"/>
                      </a:lnTo>
                      <a:lnTo>
                        <a:pt x="219" y="3847"/>
                      </a:lnTo>
                      <a:lnTo>
                        <a:pt x="242" y="3862"/>
                      </a:lnTo>
                      <a:lnTo>
                        <a:pt x="271" y="3862"/>
                      </a:lnTo>
                      <a:lnTo>
                        <a:pt x="285" y="3847"/>
                      </a:lnTo>
                      <a:lnTo>
                        <a:pt x="298" y="3832"/>
                      </a:lnTo>
                      <a:lnTo>
                        <a:pt x="311" y="3816"/>
                      </a:lnTo>
                      <a:lnTo>
                        <a:pt x="323" y="3786"/>
                      </a:lnTo>
                      <a:lnTo>
                        <a:pt x="333" y="3754"/>
                      </a:lnTo>
                      <a:lnTo>
                        <a:pt x="342" y="3708"/>
                      </a:lnTo>
                      <a:lnTo>
                        <a:pt x="351" y="3662"/>
                      </a:lnTo>
                      <a:lnTo>
                        <a:pt x="359" y="3616"/>
                      </a:lnTo>
                      <a:lnTo>
                        <a:pt x="365" y="3555"/>
                      </a:lnTo>
                      <a:lnTo>
                        <a:pt x="373" y="3494"/>
                      </a:lnTo>
                      <a:lnTo>
                        <a:pt x="380" y="3418"/>
                      </a:lnTo>
                      <a:lnTo>
                        <a:pt x="386" y="3341"/>
                      </a:lnTo>
                      <a:lnTo>
                        <a:pt x="392" y="3264"/>
                      </a:lnTo>
                      <a:lnTo>
                        <a:pt x="396" y="3172"/>
                      </a:lnTo>
                      <a:lnTo>
                        <a:pt x="400" y="3065"/>
                      </a:lnTo>
                      <a:lnTo>
                        <a:pt x="405" y="2973"/>
                      </a:lnTo>
                      <a:lnTo>
                        <a:pt x="411" y="2758"/>
                      </a:lnTo>
                      <a:lnTo>
                        <a:pt x="413" y="2651"/>
                      </a:lnTo>
                      <a:lnTo>
                        <a:pt x="416" y="2529"/>
                      </a:lnTo>
                      <a:lnTo>
                        <a:pt x="418" y="2298"/>
                      </a:lnTo>
                      <a:lnTo>
                        <a:pt x="417" y="2191"/>
                      </a:lnTo>
                      <a:lnTo>
                        <a:pt x="417" y="2008"/>
                      </a:lnTo>
                      <a:lnTo>
                        <a:pt x="414" y="1839"/>
                      </a:lnTo>
                      <a:lnTo>
                        <a:pt x="411" y="1670"/>
                      </a:lnTo>
                      <a:lnTo>
                        <a:pt x="407" y="1502"/>
                      </a:lnTo>
                      <a:lnTo>
                        <a:pt x="401" y="1348"/>
                      </a:lnTo>
                      <a:lnTo>
                        <a:pt x="394" y="1211"/>
                      </a:lnTo>
                      <a:lnTo>
                        <a:pt x="385" y="1073"/>
                      </a:lnTo>
                      <a:lnTo>
                        <a:pt x="374" y="935"/>
                      </a:lnTo>
                      <a:lnTo>
                        <a:pt x="370" y="873"/>
                      </a:lnTo>
                      <a:lnTo>
                        <a:pt x="362" y="812"/>
                      </a:lnTo>
                      <a:lnTo>
                        <a:pt x="351" y="705"/>
                      </a:lnTo>
                      <a:lnTo>
                        <a:pt x="345" y="660"/>
                      </a:lnTo>
                      <a:lnTo>
                        <a:pt x="330" y="583"/>
                      </a:lnTo>
                      <a:lnTo>
                        <a:pt x="323" y="553"/>
                      </a:lnTo>
                      <a:lnTo>
                        <a:pt x="314" y="522"/>
                      </a:lnTo>
                      <a:lnTo>
                        <a:pt x="298" y="475"/>
                      </a:lnTo>
                      <a:lnTo>
                        <a:pt x="289" y="445"/>
                      </a:lnTo>
                      <a:lnTo>
                        <a:pt x="280" y="429"/>
                      </a:lnTo>
                      <a:lnTo>
                        <a:pt x="260" y="414"/>
                      </a:lnTo>
                      <a:lnTo>
                        <a:pt x="240" y="414"/>
                      </a:lnTo>
                      <a:lnTo>
                        <a:pt x="229" y="429"/>
                      </a:lnTo>
                      <a:lnTo>
                        <a:pt x="213" y="429"/>
                      </a:lnTo>
                      <a:lnTo>
                        <a:pt x="206" y="444"/>
                      </a:lnTo>
                      <a:lnTo>
                        <a:pt x="199" y="460"/>
                      </a:lnTo>
                      <a:lnTo>
                        <a:pt x="193" y="475"/>
                      </a:lnTo>
                      <a:lnTo>
                        <a:pt x="189" y="490"/>
                      </a:lnTo>
                      <a:lnTo>
                        <a:pt x="187" y="506"/>
                      </a:lnTo>
                      <a:lnTo>
                        <a:pt x="185" y="553"/>
                      </a:lnTo>
                      <a:lnTo>
                        <a:pt x="183" y="629"/>
                      </a:lnTo>
                      <a:lnTo>
                        <a:pt x="180" y="721"/>
                      </a:lnTo>
                      <a:lnTo>
                        <a:pt x="180" y="843"/>
                      </a:lnTo>
                      <a:lnTo>
                        <a:pt x="179" y="982"/>
                      </a:lnTo>
                      <a:lnTo>
                        <a:pt x="177" y="1149"/>
                      </a:lnTo>
                      <a:lnTo>
                        <a:pt x="176" y="1348"/>
                      </a:lnTo>
                      <a:lnTo>
                        <a:pt x="173" y="1563"/>
                      </a:lnTo>
                      <a:lnTo>
                        <a:pt x="175" y="1808"/>
                      </a:lnTo>
                      <a:lnTo>
                        <a:pt x="173" y="2069"/>
                      </a:lnTo>
                      <a:lnTo>
                        <a:pt x="172" y="2359"/>
                      </a:lnTo>
                      <a:lnTo>
                        <a:pt x="172" y="3019"/>
                      </a:lnTo>
                      <a:lnTo>
                        <a:pt x="171" y="3387"/>
                      </a:lnTo>
                      <a:lnTo>
                        <a:pt x="171" y="3770"/>
                      </a:lnTo>
                      <a:close/>
                      <a:moveTo>
                        <a:pt x="170" y="7785"/>
                      </a:moveTo>
                      <a:lnTo>
                        <a:pt x="197" y="7861"/>
                      </a:lnTo>
                      <a:lnTo>
                        <a:pt x="223" y="7907"/>
                      </a:lnTo>
                      <a:lnTo>
                        <a:pt x="247" y="7938"/>
                      </a:lnTo>
                      <a:lnTo>
                        <a:pt x="273" y="7954"/>
                      </a:lnTo>
                      <a:lnTo>
                        <a:pt x="283" y="7954"/>
                      </a:lnTo>
                      <a:lnTo>
                        <a:pt x="292" y="7939"/>
                      </a:lnTo>
                      <a:lnTo>
                        <a:pt x="300" y="7938"/>
                      </a:lnTo>
                      <a:lnTo>
                        <a:pt x="318" y="7907"/>
                      </a:lnTo>
                      <a:lnTo>
                        <a:pt x="327" y="7876"/>
                      </a:lnTo>
                      <a:lnTo>
                        <a:pt x="344" y="7815"/>
                      </a:lnTo>
                      <a:lnTo>
                        <a:pt x="350" y="7785"/>
                      </a:lnTo>
                      <a:lnTo>
                        <a:pt x="357" y="7754"/>
                      </a:lnTo>
                      <a:lnTo>
                        <a:pt x="364" y="7708"/>
                      </a:lnTo>
                      <a:lnTo>
                        <a:pt x="371" y="7663"/>
                      </a:lnTo>
                      <a:lnTo>
                        <a:pt x="376" y="7616"/>
                      </a:lnTo>
                      <a:lnTo>
                        <a:pt x="384" y="7555"/>
                      </a:lnTo>
                      <a:lnTo>
                        <a:pt x="389" y="7510"/>
                      </a:lnTo>
                      <a:lnTo>
                        <a:pt x="395" y="7448"/>
                      </a:lnTo>
                      <a:lnTo>
                        <a:pt x="405" y="7310"/>
                      </a:lnTo>
                      <a:lnTo>
                        <a:pt x="413" y="7172"/>
                      </a:lnTo>
                      <a:lnTo>
                        <a:pt x="420" y="7035"/>
                      </a:lnTo>
                      <a:lnTo>
                        <a:pt x="426" y="6881"/>
                      </a:lnTo>
                      <a:lnTo>
                        <a:pt x="431" y="6728"/>
                      </a:lnTo>
                      <a:lnTo>
                        <a:pt x="434" y="6560"/>
                      </a:lnTo>
                      <a:lnTo>
                        <a:pt x="436" y="6375"/>
                      </a:lnTo>
                      <a:lnTo>
                        <a:pt x="436" y="6069"/>
                      </a:lnTo>
                      <a:lnTo>
                        <a:pt x="435" y="5962"/>
                      </a:lnTo>
                      <a:lnTo>
                        <a:pt x="434" y="5839"/>
                      </a:lnTo>
                      <a:lnTo>
                        <a:pt x="432" y="5717"/>
                      </a:lnTo>
                      <a:lnTo>
                        <a:pt x="429" y="5609"/>
                      </a:lnTo>
                      <a:lnTo>
                        <a:pt x="425" y="5487"/>
                      </a:lnTo>
                      <a:lnTo>
                        <a:pt x="417" y="5257"/>
                      </a:lnTo>
                      <a:lnTo>
                        <a:pt x="406" y="5042"/>
                      </a:lnTo>
                      <a:lnTo>
                        <a:pt x="399" y="4950"/>
                      </a:lnTo>
                      <a:lnTo>
                        <a:pt x="392" y="4858"/>
                      </a:lnTo>
                      <a:lnTo>
                        <a:pt x="384" y="4767"/>
                      </a:lnTo>
                      <a:lnTo>
                        <a:pt x="375" y="4690"/>
                      </a:lnTo>
                      <a:lnTo>
                        <a:pt x="365" y="4613"/>
                      </a:lnTo>
                      <a:lnTo>
                        <a:pt x="354" y="4552"/>
                      </a:lnTo>
                      <a:lnTo>
                        <a:pt x="344" y="4490"/>
                      </a:lnTo>
                      <a:lnTo>
                        <a:pt x="333" y="4429"/>
                      </a:lnTo>
                      <a:lnTo>
                        <a:pt x="320" y="4383"/>
                      </a:lnTo>
                      <a:lnTo>
                        <a:pt x="308" y="4353"/>
                      </a:lnTo>
                      <a:lnTo>
                        <a:pt x="293" y="4322"/>
                      </a:lnTo>
                      <a:lnTo>
                        <a:pt x="279" y="4307"/>
                      </a:lnTo>
                      <a:lnTo>
                        <a:pt x="264" y="4291"/>
                      </a:lnTo>
                      <a:lnTo>
                        <a:pt x="249" y="4292"/>
                      </a:lnTo>
                      <a:lnTo>
                        <a:pt x="237" y="4292"/>
                      </a:lnTo>
                      <a:lnTo>
                        <a:pt x="224" y="4291"/>
                      </a:lnTo>
                      <a:lnTo>
                        <a:pt x="213" y="4291"/>
                      </a:lnTo>
                      <a:lnTo>
                        <a:pt x="203" y="4307"/>
                      </a:lnTo>
                      <a:lnTo>
                        <a:pt x="187" y="4307"/>
                      </a:lnTo>
                      <a:lnTo>
                        <a:pt x="181" y="4322"/>
                      </a:lnTo>
                      <a:lnTo>
                        <a:pt x="178" y="4322"/>
                      </a:lnTo>
                      <a:lnTo>
                        <a:pt x="176" y="4337"/>
                      </a:lnTo>
                      <a:lnTo>
                        <a:pt x="177" y="4383"/>
                      </a:lnTo>
                      <a:lnTo>
                        <a:pt x="175" y="4444"/>
                      </a:lnTo>
                      <a:lnTo>
                        <a:pt x="175" y="4674"/>
                      </a:lnTo>
                      <a:lnTo>
                        <a:pt x="173" y="4813"/>
                      </a:lnTo>
                      <a:lnTo>
                        <a:pt x="173" y="5196"/>
                      </a:lnTo>
                      <a:lnTo>
                        <a:pt x="172" y="5425"/>
                      </a:lnTo>
                      <a:lnTo>
                        <a:pt x="172" y="6284"/>
                      </a:lnTo>
                      <a:lnTo>
                        <a:pt x="171" y="6606"/>
                      </a:lnTo>
                      <a:lnTo>
                        <a:pt x="170" y="7785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86" name=""/>
                <p:cNvSpPr/>
                <p:nvPr/>
              </p:nvSpPr>
              <p:spPr>
                <a:xfrm>
                  <a:off x="3210480" y="6204600"/>
                  <a:ext cx="96840" cy="84240"/>
                </a:xfrm>
                <a:custGeom>
                  <a:avLst/>
                  <a:gdLst/>
                  <a:ahLst/>
                  <a:rect l="l" t="t" r="r" b="b"/>
                  <a:pathLst>
                    <a:path w="592" h="8382">
                      <a:moveTo>
                        <a:pt x="592" y="8381"/>
                      </a:moveTo>
                      <a:lnTo>
                        <a:pt x="433" y="8382"/>
                      </a:lnTo>
                      <a:lnTo>
                        <a:pt x="231" y="4460"/>
                      </a:lnTo>
                      <a:lnTo>
                        <a:pt x="220" y="4475"/>
                      </a:lnTo>
                      <a:lnTo>
                        <a:pt x="177" y="4475"/>
                      </a:lnTo>
                      <a:lnTo>
                        <a:pt x="168" y="4460"/>
                      </a:lnTo>
                      <a:lnTo>
                        <a:pt x="169" y="6896"/>
                      </a:lnTo>
                      <a:lnTo>
                        <a:pt x="169" y="7096"/>
                      </a:lnTo>
                      <a:lnTo>
                        <a:pt x="170" y="7264"/>
                      </a:lnTo>
                      <a:lnTo>
                        <a:pt x="171" y="7402"/>
                      </a:lnTo>
                      <a:lnTo>
                        <a:pt x="172" y="7540"/>
                      </a:lnTo>
                      <a:lnTo>
                        <a:pt x="173" y="7647"/>
                      </a:lnTo>
                      <a:lnTo>
                        <a:pt x="176" y="7754"/>
                      </a:lnTo>
                      <a:lnTo>
                        <a:pt x="179" y="7815"/>
                      </a:lnTo>
                      <a:lnTo>
                        <a:pt x="181" y="7876"/>
                      </a:lnTo>
                      <a:lnTo>
                        <a:pt x="185" y="7938"/>
                      </a:lnTo>
                      <a:lnTo>
                        <a:pt x="191" y="8000"/>
                      </a:lnTo>
                      <a:lnTo>
                        <a:pt x="195" y="8045"/>
                      </a:lnTo>
                      <a:lnTo>
                        <a:pt x="203" y="8091"/>
                      </a:lnTo>
                      <a:lnTo>
                        <a:pt x="208" y="8122"/>
                      </a:lnTo>
                      <a:lnTo>
                        <a:pt x="224" y="8152"/>
                      </a:lnTo>
                      <a:lnTo>
                        <a:pt x="231" y="8153"/>
                      </a:lnTo>
                      <a:lnTo>
                        <a:pt x="254" y="8152"/>
                      </a:lnTo>
                      <a:lnTo>
                        <a:pt x="254" y="8382"/>
                      </a:lnTo>
                      <a:lnTo>
                        <a:pt x="0" y="8382"/>
                      </a:lnTo>
                      <a:lnTo>
                        <a:pt x="0" y="8152"/>
                      </a:lnTo>
                      <a:lnTo>
                        <a:pt x="32" y="8152"/>
                      </a:lnTo>
                      <a:lnTo>
                        <a:pt x="39" y="8137"/>
                      </a:lnTo>
                      <a:lnTo>
                        <a:pt x="47" y="8107"/>
                      </a:lnTo>
                      <a:lnTo>
                        <a:pt x="55" y="8076"/>
                      </a:lnTo>
                      <a:lnTo>
                        <a:pt x="60" y="8015"/>
                      </a:lnTo>
                      <a:lnTo>
                        <a:pt x="67" y="7969"/>
                      </a:lnTo>
                      <a:lnTo>
                        <a:pt x="71" y="7892"/>
                      </a:lnTo>
                      <a:lnTo>
                        <a:pt x="75" y="7815"/>
                      </a:lnTo>
                      <a:lnTo>
                        <a:pt x="77" y="7754"/>
                      </a:lnTo>
                      <a:lnTo>
                        <a:pt x="79" y="7678"/>
                      </a:lnTo>
                      <a:lnTo>
                        <a:pt x="83" y="7494"/>
                      </a:lnTo>
                      <a:lnTo>
                        <a:pt x="84" y="7371"/>
                      </a:lnTo>
                      <a:lnTo>
                        <a:pt x="84" y="7234"/>
                      </a:lnTo>
                      <a:lnTo>
                        <a:pt x="85" y="7081"/>
                      </a:lnTo>
                      <a:lnTo>
                        <a:pt x="85" y="1302"/>
                      </a:lnTo>
                      <a:lnTo>
                        <a:pt x="84" y="1134"/>
                      </a:lnTo>
                      <a:lnTo>
                        <a:pt x="83" y="981"/>
                      </a:lnTo>
                      <a:lnTo>
                        <a:pt x="82" y="843"/>
                      </a:lnTo>
                      <a:lnTo>
                        <a:pt x="81" y="736"/>
                      </a:lnTo>
                      <a:lnTo>
                        <a:pt x="79" y="644"/>
                      </a:lnTo>
                      <a:lnTo>
                        <a:pt x="75" y="568"/>
                      </a:lnTo>
                      <a:lnTo>
                        <a:pt x="73" y="506"/>
                      </a:lnTo>
                      <a:lnTo>
                        <a:pt x="69" y="445"/>
                      </a:lnTo>
                      <a:lnTo>
                        <a:pt x="63" y="383"/>
                      </a:lnTo>
                      <a:lnTo>
                        <a:pt x="58" y="338"/>
                      </a:lnTo>
                      <a:lnTo>
                        <a:pt x="51" y="307"/>
                      </a:lnTo>
                      <a:lnTo>
                        <a:pt x="45" y="277"/>
                      </a:lnTo>
                      <a:lnTo>
                        <a:pt x="37" y="246"/>
                      </a:lnTo>
                      <a:lnTo>
                        <a:pt x="31" y="246"/>
                      </a:lnTo>
                      <a:lnTo>
                        <a:pt x="22" y="231"/>
                      </a:lnTo>
                      <a:lnTo>
                        <a:pt x="0" y="231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40" y="1"/>
                      </a:lnTo>
                      <a:lnTo>
                        <a:pt x="261" y="16"/>
                      </a:lnTo>
                      <a:lnTo>
                        <a:pt x="280" y="31"/>
                      </a:lnTo>
                      <a:lnTo>
                        <a:pt x="299" y="63"/>
                      </a:lnTo>
                      <a:lnTo>
                        <a:pt x="315" y="78"/>
                      </a:lnTo>
                      <a:lnTo>
                        <a:pt x="330" y="124"/>
                      </a:lnTo>
                      <a:lnTo>
                        <a:pt x="345" y="154"/>
                      </a:lnTo>
                      <a:lnTo>
                        <a:pt x="357" y="200"/>
                      </a:lnTo>
                      <a:lnTo>
                        <a:pt x="378" y="322"/>
                      </a:lnTo>
                      <a:lnTo>
                        <a:pt x="388" y="399"/>
                      </a:lnTo>
                      <a:lnTo>
                        <a:pt x="398" y="475"/>
                      </a:lnTo>
                      <a:lnTo>
                        <a:pt x="408" y="568"/>
                      </a:lnTo>
                      <a:lnTo>
                        <a:pt x="416" y="675"/>
                      </a:lnTo>
                      <a:lnTo>
                        <a:pt x="424" y="797"/>
                      </a:lnTo>
                      <a:lnTo>
                        <a:pt x="433" y="919"/>
                      </a:lnTo>
                      <a:lnTo>
                        <a:pt x="440" y="1043"/>
                      </a:lnTo>
                      <a:lnTo>
                        <a:pt x="447" y="1180"/>
                      </a:lnTo>
                      <a:lnTo>
                        <a:pt x="451" y="1333"/>
                      </a:lnTo>
                      <a:lnTo>
                        <a:pt x="457" y="1487"/>
                      </a:lnTo>
                      <a:lnTo>
                        <a:pt x="460" y="1640"/>
                      </a:lnTo>
                      <a:lnTo>
                        <a:pt x="462" y="1808"/>
                      </a:lnTo>
                      <a:lnTo>
                        <a:pt x="463" y="1977"/>
                      </a:lnTo>
                      <a:lnTo>
                        <a:pt x="464" y="2160"/>
                      </a:lnTo>
                      <a:lnTo>
                        <a:pt x="462" y="2529"/>
                      </a:lnTo>
                      <a:lnTo>
                        <a:pt x="459" y="2712"/>
                      </a:lnTo>
                      <a:lnTo>
                        <a:pt x="456" y="2881"/>
                      </a:lnTo>
                      <a:lnTo>
                        <a:pt x="450" y="3050"/>
                      </a:lnTo>
                      <a:lnTo>
                        <a:pt x="444" y="3202"/>
                      </a:lnTo>
                      <a:lnTo>
                        <a:pt x="428" y="3509"/>
                      </a:lnTo>
                      <a:lnTo>
                        <a:pt x="419" y="3647"/>
                      </a:lnTo>
                      <a:lnTo>
                        <a:pt x="408" y="3770"/>
                      </a:lnTo>
                      <a:lnTo>
                        <a:pt x="396" y="3878"/>
                      </a:lnTo>
                      <a:lnTo>
                        <a:pt x="383" y="3985"/>
                      </a:lnTo>
                      <a:lnTo>
                        <a:pt x="367" y="4076"/>
                      </a:lnTo>
                      <a:lnTo>
                        <a:pt x="352" y="4168"/>
                      </a:lnTo>
                      <a:lnTo>
                        <a:pt x="335" y="4245"/>
                      </a:lnTo>
                      <a:lnTo>
                        <a:pt x="317" y="4307"/>
                      </a:lnTo>
                      <a:lnTo>
                        <a:pt x="440" y="6713"/>
                      </a:lnTo>
                      <a:lnTo>
                        <a:pt x="451" y="6911"/>
                      </a:lnTo>
                      <a:lnTo>
                        <a:pt x="461" y="7081"/>
                      </a:lnTo>
                      <a:lnTo>
                        <a:pt x="471" y="7249"/>
                      </a:lnTo>
                      <a:lnTo>
                        <a:pt x="480" y="7401"/>
                      </a:lnTo>
                      <a:lnTo>
                        <a:pt x="488" y="7525"/>
                      </a:lnTo>
                      <a:lnTo>
                        <a:pt x="506" y="7739"/>
                      </a:lnTo>
                      <a:lnTo>
                        <a:pt x="514" y="7815"/>
                      </a:lnTo>
                      <a:lnTo>
                        <a:pt x="521" y="7876"/>
                      </a:lnTo>
                      <a:lnTo>
                        <a:pt x="528" y="7938"/>
                      </a:lnTo>
                      <a:lnTo>
                        <a:pt x="535" y="7984"/>
                      </a:lnTo>
                      <a:lnTo>
                        <a:pt x="542" y="8015"/>
                      </a:lnTo>
                      <a:lnTo>
                        <a:pt x="548" y="8061"/>
                      </a:lnTo>
                      <a:lnTo>
                        <a:pt x="555" y="8091"/>
                      </a:lnTo>
                      <a:lnTo>
                        <a:pt x="561" y="8106"/>
                      </a:lnTo>
                      <a:lnTo>
                        <a:pt x="572" y="8137"/>
                      </a:lnTo>
                      <a:lnTo>
                        <a:pt x="579" y="8152"/>
                      </a:lnTo>
                      <a:lnTo>
                        <a:pt x="582" y="8168"/>
                      </a:lnTo>
                      <a:lnTo>
                        <a:pt x="587" y="8198"/>
                      </a:lnTo>
                      <a:lnTo>
                        <a:pt x="591" y="8290"/>
                      </a:lnTo>
                      <a:lnTo>
                        <a:pt x="592" y="8336"/>
                      </a:lnTo>
                      <a:lnTo>
                        <a:pt x="592" y="8381"/>
                      </a:lnTo>
                      <a:close/>
                      <a:moveTo>
                        <a:pt x="169" y="4076"/>
                      </a:moveTo>
                      <a:lnTo>
                        <a:pt x="204" y="4076"/>
                      </a:lnTo>
                      <a:lnTo>
                        <a:pt x="224" y="4061"/>
                      </a:lnTo>
                      <a:lnTo>
                        <a:pt x="233" y="4046"/>
                      </a:lnTo>
                      <a:lnTo>
                        <a:pt x="242" y="4030"/>
                      </a:lnTo>
                      <a:lnTo>
                        <a:pt x="251" y="4000"/>
                      </a:lnTo>
                      <a:lnTo>
                        <a:pt x="259" y="3984"/>
                      </a:lnTo>
                      <a:lnTo>
                        <a:pt x="266" y="3954"/>
                      </a:lnTo>
                      <a:lnTo>
                        <a:pt x="282" y="3877"/>
                      </a:lnTo>
                      <a:lnTo>
                        <a:pt x="290" y="3832"/>
                      </a:lnTo>
                      <a:lnTo>
                        <a:pt x="303" y="3739"/>
                      </a:lnTo>
                      <a:lnTo>
                        <a:pt x="309" y="3678"/>
                      </a:lnTo>
                      <a:lnTo>
                        <a:pt x="315" y="3616"/>
                      </a:lnTo>
                      <a:lnTo>
                        <a:pt x="321" y="3555"/>
                      </a:lnTo>
                      <a:lnTo>
                        <a:pt x="330" y="3433"/>
                      </a:lnTo>
                      <a:lnTo>
                        <a:pt x="339" y="3279"/>
                      </a:lnTo>
                      <a:lnTo>
                        <a:pt x="347" y="3126"/>
                      </a:lnTo>
                      <a:lnTo>
                        <a:pt x="352" y="2973"/>
                      </a:lnTo>
                      <a:lnTo>
                        <a:pt x="358" y="2804"/>
                      </a:lnTo>
                      <a:lnTo>
                        <a:pt x="361" y="2620"/>
                      </a:lnTo>
                      <a:lnTo>
                        <a:pt x="363" y="2437"/>
                      </a:lnTo>
                      <a:lnTo>
                        <a:pt x="363" y="2053"/>
                      </a:lnTo>
                      <a:lnTo>
                        <a:pt x="359" y="1686"/>
                      </a:lnTo>
                      <a:lnTo>
                        <a:pt x="350" y="1379"/>
                      </a:lnTo>
                      <a:lnTo>
                        <a:pt x="343" y="1226"/>
                      </a:lnTo>
                      <a:lnTo>
                        <a:pt x="337" y="1088"/>
                      </a:lnTo>
                      <a:lnTo>
                        <a:pt x="319" y="843"/>
                      </a:lnTo>
                      <a:lnTo>
                        <a:pt x="310" y="751"/>
                      </a:lnTo>
                      <a:lnTo>
                        <a:pt x="300" y="660"/>
                      </a:lnTo>
                      <a:lnTo>
                        <a:pt x="289" y="598"/>
                      </a:lnTo>
                      <a:lnTo>
                        <a:pt x="277" y="537"/>
                      </a:lnTo>
                      <a:lnTo>
                        <a:pt x="264" y="506"/>
                      </a:lnTo>
                      <a:lnTo>
                        <a:pt x="251" y="475"/>
                      </a:lnTo>
                      <a:lnTo>
                        <a:pt x="225" y="475"/>
                      </a:lnTo>
                      <a:lnTo>
                        <a:pt x="214" y="491"/>
                      </a:lnTo>
                      <a:lnTo>
                        <a:pt x="202" y="506"/>
                      </a:lnTo>
                      <a:lnTo>
                        <a:pt x="191" y="537"/>
                      </a:lnTo>
                      <a:lnTo>
                        <a:pt x="188" y="553"/>
                      </a:lnTo>
                      <a:lnTo>
                        <a:pt x="185" y="598"/>
                      </a:lnTo>
                      <a:lnTo>
                        <a:pt x="183" y="675"/>
                      </a:lnTo>
                      <a:lnTo>
                        <a:pt x="181" y="782"/>
                      </a:lnTo>
                      <a:lnTo>
                        <a:pt x="179" y="904"/>
                      </a:lnTo>
                      <a:lnTo>
                        <a:pt x="178" y="1058"/>
                      </a:lnTo>
                      <a:lnTo>
                        <a:pt x="176" y="1241"/>
                      </a:lnTo>
                      <a:lnTo>
                        <a:pt x="174" y="1441"/>
                      </a:lnTo>
                      <a:lnTo>
                        <a:pt x="172" y="1686"/>
                      </a:lnTo>
                      <a:lnTo>
                        <a:pt x="172" y="1946"/>
                      </a:lnTo>
                      <a:lnTo>
                        <a:pt x="171" y="2237"/>
                      </a:lnTo>
                      <a:lnTo>
                        <a:pt x="170" y="2544"/>
                      </a:lnTo>
                      <a:lnTo>
                        <a:pt x="170" y="3248"/>
                      </a:lnTo>
                      <a:lnTo>
                        <a:pt x="169" y="3647"/>
                      </a:lnTo>
                      <a:lnTo>
                        <a:pt x="169" y="4076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87" name=""/>
                <p:cNvSpPr/>
                <p:nvPr/>
              </p:nvSpPr>
              <p:spPr>
                <a:xfrm>
                  <a:off x="3311280" y="6202800"/>
                  <a:ext cx="96120" cy="88200"/>
                </a:xfrm>
                <a:custGeom>
                  <a:avLst/>
                  <a:gdLst/>
                  <a:ahLst/>
                  <a:rect l="l" t="t" r="r" b="b"/>
                  <a:pathLst>
                    <a:path w="583" h="8764">
                      <a:moveTo>
                        <a:pt x="298" y="0"/>
                      </a:moveTo>
                      <a:lnTo>
                        <a:pt x="312" y="0"/>
                      </a:lnTo>
                      <a:lnTo>
                        <a:pt x="326" y="16"/>
                      </a:lnTo>
                      <a:lnTo>
                        <a:pt x="340" y="46"/>
                      </a:lnTo>
                      <a:lnTo>
                        <a:pt x="353" y="77"/>
                      </a:lnTo>
                      <a:lnTo>
                        <a:pt x="367" y="122"/>
                      </a:lnTo>
                      <a:lnTo>
                        <a:pt x="380" y="168"/>
                      </a:lnTo>
                      <a:lnTo>
                        <a:pt x="392" y="230"/>
                      </a:lnTo>
                      <a:lnTo>
                        <a:pt x="406" y="307"/>
                      </a:lnTo>
                      <a:lnTo>
                        <a:pt x="419" y="383"/>
                      </a:lnTo>
                      <a:lnTo>
                        <a:pt x="431" y="475"/>
                      </a:lnTo>
                      <a:lnTo>
                        <a:pt x="443" y="582"/>
                      </a:lnTo>
                      <a:lnTo>
                        <a:pt x="454" y="689"/>
                      </a:lnTo>
                      <a:lnTo>
                        <a:pt x="466" y="812"/>
                      </a:lnTo>
                      <a:lnTo>
                        <a:pt x="476" y="950"/>
                      </a:lnTo>
                      <a:lnTo>
                        <a:pt x="487" y="1087"/>
                      </a:lnTo>
                      <a:lnTo>
                        <a:pt x="509" y="1394"/>
                      </a:lnTo>
                      <a:lnTo>
                        <a:pt x="519" y="1562"/>
                      </a:lnTo>
                      <a:lnTo>
                        <a:pt x="528" y="1731"/>
                      </a:lnTo>
                      <a:lnTo>
                        <a:pt x="543" y="2067"/>
                      </a:lnTo>
                      <a:lnTo>
                        <a:pt x="551" y="2252"/>
                      </a:lnTo>
                      <a:lnTo>
                        <a:pt x="557" y="2435"/>
                      </a:lnTo>
                      <a:lnTo>
                        <a:pt x="563" y="2635"/>
                      </a:lnTo>
                      <a:lnTo>
                        <a:pt x="576" y="3233"/>
                      </a:lnTo>
                      <a:lnTo>
                        <a:pt x="578" y="3447"/>
                      </a:lnTo>
                      <a:lnTo>
                        <a:pt x="581" y="3662"/>
                      </a:lnTo>
                      <a:lnTo>
                        <a:pt x="582" y="3876"/>
                      </a:lnTo>
                      <a:lnTo>
                        <a:pt x="583" y="4106"/>
                      </a:lnTo>
                      <a:lnTo>
                        <a:pt x="583" y="4566"/>
                      </a:lnTo>
                      <a:lnTo>
                        <a:pt x="582" y="4796"/>
                      </a:lnTo>
                      <a:lnTo>
                        <a:pt x="578" y="5240"/>
                      </a:lnTo>
                      <a:lnTo>
                        <a:pt x="576" y="5455"/>
                      </a:lnTo>
                      <a:lnTo>
                        <a:pt x="571" y="5670"/>
                      </a:lnTo>
                      <a:lnTo>
                        <a:pt x="567" y="5885"/>
                      </a:lnTo>
                      <a:lnTo>
                        <a:pt x="556" y="6283"/>
                      </a:lnTo>
                      <a:lnTo>
                        <a:pt x="549" y="6467"/>
                      </a:lnTo>
                      <a:lnTo>
                        <a:pt x="543" y="6650"/>
                      </a:lnTo>
                      <a:lnTo>
                        <a:pt x="535" y="6835"/>
                      </a:lnTo>
                      <a:lnTo>
                        <a:pt x="527" y="7003"/>
                      </a:lnTo>
                      <a:lnTo>
                        <a:pt x="517" y="7171"/>
                      </a:lnTo>
                      <a:lnTo>
                        <a:pt x="508" y="7340"/>
                      </a:lnTo>
                      <a:lnTo>
                        <a:pt x="497" y="7508"/>
                      </a:lnTo>
                      <a:lnTo>
                        <a:pt x="486" y="7662"/>
                      </a:lnTo>
                      <a:lnTo>
                        <a:pt x="475" y="7799"/>
                      </a:lnTo>
                      <a:lnTo>
                        <a:pt x="464" y="7937"/>
                      </a:lnTo>
                      <a:lnTo>
                        <a:pt x="452" y="8059"/>
                      </a:lnTo>
                      <a:lnTo>
                        <a:pt x="428" y="8274"/>
                      </a:lnTo>
                      <a:lnTo>
                        <a:pt x="415" y="8366"/>
                      </a:lnTo>
                      <a:lnTo>
                        <a:pt x="403" y="8442"/>
                      </a:lnTo>
                      <a:lnTo>
                        <a:pt x="390" y="8519"/>
                      </a:lnTo>
                      <a:lnTo>
                        <a:pt x="375" y="8580"/>
                      </a:lnTo>
                      <a:lnTo>
                        <a:pt x="363" y="8642"/>
                      </a:lnTo>
                      <a:lnTo>
                        <a:pt x="349" y="8688"/>
                      </a:lnTo>
                      <a:lnTo>
                        <a:pt x="335" y="8718"/>
                      </a:lnTo>
                      <a:lnTo>
                        <a:pt x="321" y="8733"/>
                      </a:lnTo>
                      <a:lnTo>
                        <a:pt x="305" y="8749"/>
                      </a:lnTo>
                      <a:lnTo>
                        <a:pt x="290" y="8764"/>
                      </a:lnTo>
                      <a:lnTo>
                        <a:pt x="275" y="8749"/>
                      </a:lnTo>
                      <a:lnTo>
                        <a:pt x="261" y="8749"/>
                      </a:lnTo>
                      <a:lnTo>
                        <a:pt x="231" y="8688"/>
                      </a:lnTo>
                      <a:lnTo>
                        <a:pt x="204" y="8596"/>
                      </a:lnTo>
                      <a:lnTo>
                        <a:pt x="190" y="8519"/>
                      </a:lnTo>
                      <a:lnTo>
                        <a:pt x="177" y="8458"/>
                      </a:lnTo>
                      <a:lnTo>
                        <a:pt x="165" y="8381"/>
                      </a:lnTo>
                      <a:lnTo>
                        <a:pt x="152" y="8290"/>
                      </a:lnTo>
                      <a:lnTo>
                        <a:pt x="128" y="8075"/>
                      </a:lnTo>
                      <a:lnTo>
                        <a:pt x="116" y="7952"/>
                      </a:lnTo>
                      <a:lnTo>
                        <a:pt x="105" y="7830"/>
                      </a:lnTo>
                      <a:lnTo>
                        <a:pt x="83" y="7539"/>
                      </a:lnTo>
                      <a:lnTo>
                        <a:pt x="73" y="7386"/>
                      </a:lnTo>
                      <a:lnTo>
                        <a:pt x="63" y="7218"/>
                      </a:lnTo>
                      <a:lnTo>
                        <a:pt x="55" y="7049"/>
                      </a:lnTo>
                      <a:lnTo>
                        <a:pt x="47" y="6880"/>
                      </a:lnTo>
                      <a:lnTo>
                        <a:pt x="39" y="6696"/>
                      </a:lnTo>
                      <a:lnTo>
                        <a:pt x="33" y="6512"/>
                      </a:lnTo>
                      <a:lnTo>
                        <a:pt x="26" y="6314"/>
                      </a:lnTo>
                      <a:lnTo>
                        <a:pt x="21" y="6129"/>
                      </a:lnTo>
                      <a:lnTo>
                        <a:pt x="15" y="5915"/>
                      </a:lnTo>
                      <a:lnTo>
                        <a:pt x="12" y="5715"/>
                      </a:lnTo>
                      <a:lnTo>
                        <a:pt x="8" y="5501"/>
                      </a:lnTo>
                      <a:lnTo>
                        <a:pt x="5" y="5286"/>
                      </a:lnTo>
                      <a:lnTo>
                        <a:pt x="2" y="5057"/>
                      </a:lnTo>
                      <a:lnTo>
                        <a:pt x="1" y="4826"/>
                      </a:lnTo>
                      <a:lnTo>
                        <a:pt x="0" y="4597"/>
                      </a:lnTo>
                      <a:lnTo>
                        <a:pt x="0" y="4106"/>
                      </a:lnTo>
                      <a:lnTo>
                        <a:pt x="1" y="3861"/>
                      </a:lnTo>
                      <a:lnTo>
                        <a:pt x="3" y="3631"/>
                      </a:lnTo>
                      <a:lnTo>
                        <a:pt x="5" y="3401"/>
                      </a:lnTo>
                      <a:lnTo>
                        <a:pt x="9" y="3171"/>
                      </a:lnTo>
                      <a:lnTo>
                        <a:pt x="13" y="2956"/>
                      </a:lnTo>
                      <a:lnTo>
                        <a:pt x="24" y="2527"/>
                      </a:lnTo>
                      <a:lnTo>
                        <a:pt x="29" y="2328"/>
                      </a:lnTo>
                      <a:lnTo>
                        <a:pt x="37" y="2130"/>
                      </a:lnTo>
                      <a:lnTo>
                        <a:pt x="55" y="1761"/>
                      </a:lnTo>
                      <a:lnTo>
                        <a:pt x="63" y="1592"/>
                      </a:lnTo>
                      <a:lnTo>
                        <a:pt x="73" y="1409"/>
                      </a:lnTo>
                      <a:lnTo>
                        <a:pt x="85" y="1256"/>
                      </a:lnTo>
                      <a:lnTo>
                        <a:pt x="96" y="1087"/>
                      </a:lnTo>
                      <a:lnTo>
                        <a:pt x="107" y="965"/>
                      </a:lnTo>
                      <a:lnTo>
                        <a:pt x="117" y="843"/>
                      </a:lnTo>
                      <a:lnTo>
                        <a:pt x="126" y="720"/>
                      </a:lnTo>
                      <a:lnTo>
                        <a:pt x="136" y="612"/>
                      </a:lnTo>
                      <a:lnTo>
                        <a:pt x="146" y="521"/>
                      </a:lnTo>
                      <a:lnTo>
                        <a:pt x="156" y="429"/>
                      </a:lnTo>
                      <a:lnTo>
                        <a:pt x="165" y="338"/>
                      </a:lnTo>
                      <a:lnTo>
                        <a:pt x="174" y="276"/>
                      </a:lnTo>
                      <a:lnTo>
                        <a:pt x="183" y="199"/>
                      </a:lnTo>
                      <a:lnTo>
                        <a:pt x="191" y="153"/>
                      </a:lnTo>
                      <a:lnTo>
                        <a:pt x="208" y="61"/>
                      </a:lnTo>
                      <a:lnTo>
                        <a:pt x="216" y="31"/>
                      </a:lnTo>
                      <a:lnTo>
                        <a:pt x="223" y="16"/>
                      </a:lnTo>
                      <a:lnTo>
                        <a:pt x="231" y="0"/>
                      </a:lnTo>
                      <a:lnTo>
                        <a:pt x="298" y="0"/>
                      </a:lnTo>
                      <a:close/>
                      <a:moveTo>
                        <a:pt x="289" y="444"/>
                      </a:moveTo>
                      <a:lnTo>
                        <a:pt x="279" y="444"/>
                      </a:lnTo>
                      <a:lnTo>
                        <a:pt x="269" y="460"/>
                      </a:lnTo>
                      <a:lnTo>
                        <a:pt x="261" y="475"/>
                      </a:lnTo>
                      <a:lnTo>
                        <a:pt x="251" y="505"/>
                      </a:lnTo>
                      <a:lnTo>
                        <a:pt x="233" y="567"/>
                      </a:lnTo>
                      <a:lnTo>
                        <a:pt x="225" y="612"/>
                      </a:lnTo>
                      <a:lnTo>
                        <a:pt x="209" y="705"/>
                      </a:lnTo>
                      <a:lnTo>
                        <a:pt x="202" y="766"/>
                      </a:lnTo>
                      <a:lnTo>
                        <a:pt x="194" y="842"/>
                      </a:lnTo>
                      <a:lnTo>
                        <a:pt x="186" y="919"/>
                      </a:lnTo>
                      <a:lnTo>
                        <a:pt x="180" y="995"/>
                      </a:lnTo>
                      <a:lnTo>
                        <a:pt x="167" y="1180"/>
                      </a:lnTo>
                      <a:lnTo>
                        <a:pt x="160" y="1287"/>
                      </a:lnTo>
                      <a:lnTo>
                        <a:pt x="153" y="1409"/>
                      </a:lnTo>
                      <a:lnTo>
                        <a:pt x="146" y="1562"/>
                      </a:lnTo>
                      <a:lnTo>
                        <a:pt x="141" y="1700"/>
                      </a:lnTo>
                      <a:lnTo>
                        <a:pt x="134" y="1853"/>
                      </a:lnTo>
                      <a:lnTo>
                        <a:pt x="129" y="2022"/>
                      </a:lnTo>
                      <a:lnTo>
                        <a:pt x="124" y="2191"/>
                      </a:lnTo>
                      <a:lnTo>
                        <a:pt x="120" y="2374"/>
                      </a:lnTo>
                      <a:lnTo>
                        <a:pt x="112" y="2757"/>
                      </a:lnTo>
                      <a:lnTo>
                        <a:pt x="109" y="2956"/>
                      </a:lnTo>
                      <a:lnTo>
                        <a:pt x="105" y="3385"/>
                      </a:lnTo>
                      <a:lnTo>
                        <a:pt x="102" y="3601"/>
                      </a:lnTo>
                      <a:lnTo>
                        <a:pt x="101" y="3830"/>
                      </a:lnTo>
                      <a:lnTo>
                        <a:pt x="100" y="4076"/>
                      </a:lnTo>
                      <a:lnTo>
                        <a:pt x="100" y="4582"/>
                      </a:lnTo>
                      <a:lnTo>
                        <a:pt x="101" y="4826"/>
                      </a:lnTo>
                      <a:lnTo>
                        <a:pt x="102" y="5057"/>
                      </a:lnTo>
                      <a:lnTo>
                        <a:pt x="107" y="5516"/>
                      </a:lnTo>
                      <a:lnTo>
                        <a:pt x="109" y="5731"/>
                      </a:lnTo>
                      <a:lnTo>
                        <a:pt x="112" y="5946"/>
                      </a:lnTo>
                      <a:lnTo>
                        <a:pt x="117" y="6144"/>
                      </a:lnTo>
                      <a:lnTo>
                        <a:pt x="120" y="6329"/>
                      </a:lnTo>
                      <a:lnTo>
                        <a:pt x="125" y="6528"/>
                      </a:lnTo>
                      <a:lnTo>
                        <a:pt x="130" y="6696"/>
                      </a:lnTo>
                      <a:lnTo>
                        <a:pt x="135" y="6865"/>
                      </a:lnTo>
                      <a:lnTo>
                        <a:pt x="142" y="7033"/>
                      </a:lnTo>
                      <a:lnTo>
                        <a:pt x="155" y="7340"/>
                      </a:lnTo>
                      <a:lnTo>
                        <a:pt x="162" y="7478"/>
                      </a:lnTo>
                      <a:lnTo>
                        <a:pt x="169" y="7584"/>
                      </a:lnTo>
                      <a:lnTo>
                        <a:pt x="182" y="7769"/>
                      </a:lnTo>
                      <a:lnTo>
                        <a:pt x="189" y="7846"/>
                      </a:lnTo>
                      <a:lnTo>
                        <a:pt x="196" y="7922"/>
                      </a:lnTo>
                      <a:lnTo>
                        <a:pt x="203" y="7998"/>
                      </a:lnTo>
                      <a:lnTo>
                        <a:pt x="210" y="8059"/>
                      </a:lnTo>
                      <a:lnTo>
                        <a:pt x="218" y="8105"/>
                      </a:lnTo>
                      <a:lnTo>
                        <a:pt x="227" y="8167"/>
                      </a:lnTo>
                      <a:lnTo>
                        <a:pt x="234" y="8198"/>
                      </a:lnTo>
                      <a:lnTo>
                        <a:pt x="243" y="8244"/>
                      </a:lnTo>
                      <a:lnTo>
                        <a:pt x="252" y="8274"/>
                      </a:lnTo>
                      <a:lnTo>
                        <a:pt x="261" y="8290"/>
                      </a:lnTo>
                      <a:lnTo>
                        <a:pt x="279" y="8320"/>
                      </a:lnTo>
                      <a:lnTo>
                        <a:pt x="300" y="8320"/>
                      </a:lnTo>
                      <a:lnTo>
                        <a:pt x="310" y="8305"/>
                      </a:lnTo>
                      <a:lnTo>
                        <a:pt x="319" y="8289"/>
                      </a:lnTo>
                      <a:lnTo>
                        <a:pt x="329" y="8259"/>
                      </a:lnTo>
                      <a:lnTo>
                        <a:pt x="339" y="8228"/>
                      </a:lnTo>
                      <a:lnTo>
                        <a:pt x="347" y="8198"/>
                      </a:lnTo>
                      <a:lnTo>
                        <a:pt x="356" y="8152"/>
                      </a:lnTo>
                      <a:lnTo>
                        <a:pt x="366" y="8090"/>
                      </a:lnTo>
                      <a:lnTo>
                        <a:pt x="374" y="8029"/>
                      </a:lnTo>
                      <a:lnTo>
                        <a:pt x="383" y="7968"/>
                      </a:lnTo>
                      <a:lnTo>
                        <a:pt x="390" y="7891"/>
                      </a:lnTo>
                      <a:lnTo>
                        <a:pt x="399" y="7800"/>
                      </a:lnTo>
                      <a:lnTo>
                        <a:pt x="407" y="7723"/>
                      </a:lnTo>
                      <a:lnTo>
                        <a:pt x="421" y="7524"/>
                      </a:lnTo>
                      <a:lnTo>
                        <a:pt x="427" y="7401"/>
                      </a:lnTo>
                      <a:lnTo>
                        <a:pt x="440" y="7156"/>
                      </a:lnTo>
                      <a:lnTo>
                        <a:pt x="446" y="7018"/>
                      </a:lnTo>
                      <a:lnTo>
                        <a:pt x="450" y="6880"/>
                      </a:lnTo>
                      <a:lnTo>
                        <a:pt x="457" y="6728"/>
                      </a:lnTo>
                      <a:lnTo>
                        <a:pt x="461" y="6574"/>
                      </a:lnTo>
                      <a:lnTo>
                        <a:pt x="466" y="6406"/>
                      </a:lnTo>
                      <a:lnTo>
                        <a:pt x="469" y="6221"/>
                      </a:lnTo>
                      <a:lnTo>
                        <a:pt x="472" y="6038"/>
                      </a:lnTo>
                      <a:lnTo>
                        <a:pt x="475" y="5839"/>
                      </a:lnTo>
                      <a:lnTo>
                        <a:pt x="480" y="5425"/>
                      </a:lnTo>
                      <a:lnTo>
                        <a:pt x="482" y="4980"/>
                      </a:lnTo>
                      <a:lnTo>
                        <a:pt x="483" y="4750"/>
                      </a:lnTo>
                      <a:lnTo>
                        <a:pt x="483" y="4229"/>
                      </a:lnTo>
                      <a:lnTo>
                        <a:pt x="481" y="3738"/>
                      </a:lnTo>
                      <a:lnTo>
                        <a:pt x="479" y="3493"/>
                      </a:lnTo>
                      <a:lnTo>
                        <a:pt x="476" y="3263"/>
                      </a:lnTo>
                      <a:lnTo>
                        <a:pt x="471" y="2834"/>
                      </a:lnTo>
                      <a:lnTo>
                        <a:pt x="468" y="2620"/>
                      </a:lnTo>
                      <a:lnTo>
                        <a:pt x="463" y="2420"/>
                      </a:lnTo>
                      <a:lnTo>
                        <a:pt x="459" y="2237"/>
                      </a:lnTo>
                      <a:lnTo>
                        <a:pt x="455" y="2052"/>
                      </a:lnTo>
                      <a:lnTo>
                        <a:pt x="449" y="1884"/>
                      </a:lnTo>
                      <a:lnTo>
                        <a:pt x="443" y="1731"/>
                      </a:lnTo>
                      <a:lnTo>
                        <a:pt x="437" y="1577"/>
                      </a:lnTo>
                      <a:lnTo>
                        <a:pt x="430" y="1424"/>
                      </a:lnTo>
                      <a:lnTo>
                        <a:pt x="423" y="1287"/>
                      </a:lnTo>
                      <a:lnTo>
                        <a:pt x="411" y="1087"/>
                      </a:lnTo>
                      <a:lnTo>
                        <a:pt x="399" y="919"/>
                      </a:lnTo>
                      <a:lnTo>
                        <a:pt x="387" y="782"/>
                      </a:lnTo>
                      <a:lnTo>
                        <a:pt x="375" y="658"/>
                      </a:lnTo>
                      <a:lnTo>
                        <a:pt x="364" y="567"/>
                      </a:lnTo>
                      <a:lnTo>
                        <a:pt x="353" y="505"/>
                      </a:lnTo>
                      <a:lnTo>
                        <a:pt x="342" y="460"/>
                      </a:lnTo>
                      <a:lnTo>
                        <a:pt x="331" y="444"/>
                      </a:lnTo>
                      <a:lnTo>
                        <a:pt x="289" y="444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400" bIns="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88" name=""/>
                <p:cNvSpPr/>
                <p:nvPr/>
              </p:nvSpPr>
              <p:spPr>
                <a:xfrm>
                  <a:off x="3414960" y="6204600"/>
                  <a:ext cx="136080" cy="86040"/>
                </a:xfrm>
                <a:custGeom>
                  <a:avLst/>
                  <a:gdLst/>
                  <a:ahLst/>
                  <a:rect l="l" t="t" r="r" b="b"/>
                  <a:pathLst>
                    <a:path w="830" h="8581">
                      <a:moveTo>
                        <a:pt x="830" y="0"/>
                      </a:moveTo>
                      <a:lnTo>
                        <a:pt x="830" y="231"/>
                      </a:lnTo>
                      <a:lnTo>
                        <a:pt x="824" y="231"/>
                      </a:lnTo>
                      <a:lnTo>
                        <a:pt x="818" y="246"/>
                      </a:lnTo>
                      <a:lnTo>
                        <a:pt x="812" y="246"/>
                      </a:lnTo>
                      <a:lnTo>
                        <a:pt x="803" y="277"/>
                      </a:lnTo>
                      <a:lnTo>
                        <a:pt x="799" y="307"/>
                      </a:lnTo>
                      <a:lnTo>
                        <a:pt x="796" y="322"/>
                      </a:lnTo>
                      <a:lnTo>
                        <a:pt x="791" y="353"/>
                      </a:lnTo>
                      <a:lnTo>
                        <a:pt x="784" y="429"/>
                      </a:lnTo>
                      <a:lnTo>
                        <a:pt x="779" y="522"/>
                      </a:lnTo>
                      <a:lnTo>
                        <a:pt x="771" y="644"/>
                      </a:lnTo>
                      <a:lnTo>
                        <a:pt x="764" y="797"/>
                      </a:lnTo>
                      <a:lnTo>
                        <a:pt x="761" y="858"/>
                      </a:lnTo>
                      <a:lnTo>
                        <a:pt x="759" y="935"/>
                      </a:lnTo>
                      <a:lnTo>
                        <a:pt x="757" y="1042"/>
                      </a:lnTo>
                      <a:lnTo>
                        <a:pt x="752" y="1149"/>
                      </a:lnTo>
                      <a:lnTo>
                        <a:pt x="748" y="1287"/>
                      </a:lnTo>
                      <a:lnTo>
                        <a:pt x="746" y="1456"/>
                      </a:lnTo>
                      <a:lnTo>
                        <a:pt x="742" y="1624"/>
                      </a:lnTo>
                      <a:lnTo>
                        <a:pt x="737" y="1823"/>
                      </a:lnTo>
                      <a:lnTo>
                        <a:pt x="570" y="8581"/>
                      </a:lnTo>
                      <a:lnTo>
                        <a:pt x="553" y="8581"/>
                      </a:lnTo>
                      <a:lnTo>
                        <a:pt x="417" y="3218"/>
                      </a:lnTo>
                      <a:lnTo>
                        <a:pt x="283" y="8581"/>
                      </a:lnTo>
                      <a:lnTo>
                        <a:pt x="267" y="8581"/>
                      </a:lnTo>
                      <a:lnTo>
                        <a:pt x="90" y="1609"/>
                      </a:lnTo>
                      <a:lnTo>
                        <a:pt x="85" y="1425"/>
                      </a:lnTo>
                      <a:lnTo>
                        <a:pt x="81" y="1272"/>
                      </a:lnTo>
                      <a:lnTo>
                        <a:pt x="78" y="1119"/>
                      </a:lnTo>
                      <a:lnTo>
                        <a:pt x="74" y="997"/>
                      </a:lnTo>
                      <a:lnTo>
                        <a:pt x="71" y="889"/>
                      </a:lnTo>
                      <a:lnTo>
                        <a:pt x="69" y="812"/>
                      </a:lnTo>
                      <a:lnTo>
                        <a:pt x="67" y="736"/>
                      </a:lnTo>
                      <a:lnTo>
                        <a:pt x="65" y="690"/>
                      </a:lnTo>
                      <a:lnTo>
                        <a:pt x="60" y="583"/>
                      </a:lnTo>
                      <a:lnTo>
                        <a:pt x="54" y="491"/>
                      </a:lnTo>
                      <a:lnTo>
                        <a:pt x="48" y="414"/>
                      </a:lnTo>
                      <a:lnTo>
                        <a:pt x="41" y="353"/>
                      </a:lnTo>
                      <a:lnTo>
                        <a:pt x="37" y="322"/>
                      </a:lnTo>
                      <a:lnTo>
                        <a:pt x="33" y="292"/>
                      </a:lnTo>
                      <a:lnTo>
                        <a:pt x="23" y="261"/>
                      </a:lnTo>
                      <a:lnTo>
                        <a:pt x="17" y="246"/>
                      </a:lnTo>
                      <a:lnTo>
                        <a:pt x="12" y="246"/>
                      </a:lnTo>
                      <a:lnTo>
                        <a:pt x="6" y="231"/>
                      </a:lnTo>
                      <a:lnTo>
                        <a:pt x="0" y="231"/>
                      </a:lnTo>
                      <a:lnTo>
                        <a:pt x="0" y="1"/>
                      </a:lnTo>
                      <a:lnTo>
                        <a:pt x="220" y="0"/>
                      </a:lnTo>
                      <a:lnTo>
                        <a:pt x="220" y="231"/>
                      </a:lnTo>
                      <a:lnTo>
                        <a:pt x="204" y="231"/>
                      </a:lnTo>
                      <a:lnTo>
                        <a:pt x="193" y="261"/>
                      </a:lnTo>
                      <a:lnTo>
                        <a:pt x="189" y="277"/>
                      </a:lnTo>
                      <a:lnTo>
                        <a:pt x="184" y="292"/>
                      </a:lnTo>
                      <a:lnTo>
                        <a:pt x="180" y="322"/>
                      </a:lnTo>
                      <a:lnTo>
                        <a:pt x="176" y="353"/>
                      </a:lnTo>
                      <a:lnTo>
                        <a:pt x="172" y="384"/>
                      </a:lnTo>
                      <a:lnTo>
                        <a:pt x="168" y="460"/>
                      </a:lnTo>
                      <a:lnTo>
                        <a:pt x="165" y="552"/>
                      </a:lnTo>
                      <a:lnTo>
                        <a:pt x="163" y="644"/>
                      </a:lnTo>
                      <a:lnTo>
                        <a:pt x="162" y="736"/>
                      </a:lnTo>
                      <a:lnTo>
                        <a:pt x="163" y="797"/>
                      </a:lnTo>
                      <a:lnTo>
                        <a:pt x="163" y="889"/>
                      </a:lnTo>
                      <a:lnTo>
                        <a:pt x="165" y="981"/>
                      </a:lnTo>
                      <a:lnTo>
                        <a:pt x="167" y="1088"/>
                      </a:lnTo>
                      <a:lnTo>
                        <a:pt x="169" y="1226"/>
                      </a:lnTo>
                      <a:lnTo>
                        <a:pt x="171" y="1379"/>
                      </a:lnTo>
                      <a:lnTo>
                        <a:pt x="177" y="1548"/>
                      </a:lnTo>
                      <a:lnTo>
                        <a:pt x="181" y="1731"/>
                      </a:lnTo>
                      <a:lnTo>
                        <a:pt x="299" y="6436"/>
                      </a:lnTo>
                      <a:lnTo>
                        <a:pt x="397" y="2437"/>
                      </a:lnTo>
                      <a:lnTo>
                        <a:pt x="380" y="1732"/>
                      </a:lnTo>
                      <a:lnTo>
                        <a:pt x="365" y="1180"/>
                      </a:lnTo>
                      <a:lnTo>
                        <a:pt x="361" y="1027"/>
                      </a:lnTo>
                      <a:lnTo>
                        <a:pt x="356" y="889"/>
                      </a:lnTo>
                      <a:lnTo>
                        <a:pt x="350" y="751"/>
                      </a:lnTo>
                      <a:lnTo>
                        <a:pt x="345" y="629"/>
                      </a:lnTo>
                      <a:lnTo>
                        <a:pt x="343" y="568"/>
                      </a:lnTo>
                      <a:lnTo>
                        <a:pt x="339" y="522"/>
                      </a:lnTo>
                      <a:lnTo>
                        <a:pt x="335" y="475"/>
                      </a:lnTo>
                      <a:lnTo>
                        <a:pt x="324" y="383"/>
                      </a:lnTo>
                      <a:lnTo>
                        <a:pt x="320" y="338"/>
                      </a:lnTo>
                      <a:lnTo>
                        <a:pt x="309" y="277"/>
                      </a:lnTo>
                      <a:lnTo>
                        <a:pt x="304" y="261"/>
                      </a:lnTo>
                      <a:lnTo>
                        <a:pt x="297" y="246"/>
                      </a:lnTo>
                      <a:lnTo>
                        <a:pt x="290" y="231"/>
                      </a:lnTo>
                      <a:lnTo>
                        <a:pt x="283" y="231"/>
                      </a:lnTo>
                      <a:lnTo>
                        <a:pt x="283" y="1"/>
                      </a:lnTo>
                      <a:lnTo>
                        <a:pt x="515" y="1"/>
                      </a:lnTo>
                      <a:lnTo>
                        <a:pt x="515" y="231"/>
                      </a:lnTo>
                      <a:lnTo>
                        <a:pt x="493" y="231"/>
                      </a:lnTo>
                      <a:lnTo>
                        <a:pt x="488" y="246"/>
                      </a:lnTo>
                      <a:lnTo>
                        <a:pt x="478" y="277"/>
                      </a:lnTo>
                      <a:lnTo>
                        <a:pt x="473" y="292"/>
                      </a:lnTo>
                      <a:lnTo>
                        <a:pt x="468" y="322"/>
                      </a:lnTo>
                      <a:lnTo>
                        <a:pt x="466" y="353"/>
                      </a:lnTo>
                      <a:lnTo>
                        <a:pt x="461" y="384"/>
                      </a:lnTo>
                      <a:lnTo>
                        <a:pt x="460" y="429"/>
                      </a:lnTo>
                      <a:lnTo>
                        <a:pt x="458" y="475"/>
                      </a:lnTo>
                      <a:lnTo>
                        <a:pt x="456" y="506"/>
                      </a:lnTo>
                      <a:lnTo>
                        <a:pt x="454" y="568"/>
                      </a:lnTo>
                      <a:lnTo>
                        <a:pt x="452" y="660"/>
                      </a:lnTo>
                      <a:lnTo>
                        <a:pt x="452" y="873"/>
                      </a:lnTo>
                      <a:lnTo>
                        <a:pt x="453" y="965"/>
                      </a:lnTo>
                      <a:lnTo>
                        <a:pt x="454" y="1089"/>
                      </a:lnTo>
                      <a:lnTo>
                        <a:pt x="456" y="1211"/>
                      </a:lnTo>
                      <a:lnTo>
                        <a:pt x="459" y="1363"/>
                      </a:lnTo>
                      <a:lnTo>
                        <a:pt x="462" y="1518"/>
                      </a:lnTo>
                      <a:lnTo>
                        <a:pt x="467" y="1686"/>
                      </a:lnTo>
                      <a:lnTo>
                        <a:pt x="471" y="1884"/>
                      </a:lnTo>
                      <a:lnTo>
                        <a:pt x="586" y="6436"/>
                      </a:lnTo>
                      <a:lnTo>
                        <a:pt x="699" y="1823"/>
                      </a:lnTo>
                      <a:lnTo>
                        <a:pt x="703" y="1640"/>
                      </a:lnTo>
                      <a:lnTo>
                        <a:pt x="707" y="1471"/>
                      </a:lnTo>
                      <a:lnTo>
                        <a:pt x="710" y="1302"/>
                      </a:lnTo>
                      <a:lnTo>
                        <a:pt x="712" y="1165"/>
                      </a:lnTo>
                      <a:lnTo>
                        <a:pt x="715" y="1042"/>
                      </a:lnTo>
                      <a:lnTo>
                        <a:pt x="717" y="934"/>
                      </a:lnTo>
                      <a:lnTo>
                        <a:pt x="718" y="843"/>
                      </a:lnTo>
                      <a:lnTo>
                        <a:pt x="719" y="766"/>
                      </a:lnTo>
                      <a:lnTo>
                        <a:pt x="718" y="690"/>
                      </a:lnTo>
                      <a:lnTo>
                        <a:pt x="717" y="629"/>
                      </a:lnTo>
                      <a:lnTo>
                        <a:pt x="714" y="553"/>
                      </a:lnTo>
                      <a:lnTo>
                        <a:pt x="712" y="490"/>
                      </a:lnTo>
                      <a:lnTo>
                        <a:pt x="708" y="429"/>
                      </a:lnTo>
                      <a:lnTo>
                        <a:pt x="703" y="384"/>
                      </a:lnTo>
                      <a:lnTo>
                        <a:pt x="699" y="353"/>
                      </a:lnTo>
                      <a:lnTo>
                        <a:pt x="696" y="322"/>
                      </a:lnTo>
                      <a:lnTo>
                        <a:pt x="687" y="277"/>
                      </a:lnTo>
                      <a:lnTo>
                        <a:pt x="676" y="261"/>
                      </a:lnTo>
                      <a:lnTo>
                        <a:pt x="652" y="231"/>
                      </a:lnTo>
                      <a:lnTo>
                        <a:pt x="651" y="1"/>
                      </a:lnTo>
                      <a:lnTo>
                        <a:pt x="830" y="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240" bIns="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89" name=""/>
                <p:cNvSpPr/>
                <p:nvPr/>
              </p:nvSpPr>
              <p:spPr>
                <a:xfrm>
                  <a:off x="3550680" y="6204600"/>
                  <a:ext cx="106560" cy="86040"/>
                </a:xfrm>
                <a:custGeom>
                  <a:avLst/>
                  <a:gdLst/>
                  <a:ahLst/>
                  <a:rect l="l" t="t" r="r" b="b"/>
                  <a:pathLst>
                    <a:path w="650" h="8520">
                      <a:moveTo>
                        <a:pt x="2" y="0"/>
                      </a:moveTo>
                      <a:lnTo>
                        <a:pt x="162" y="1"/>
                      </a:lnTo>
                      <a:lnTo>
                        <a:pt x="528" y="6299"/>
                      </a:lnTo>
                      <a:lnTo>
                        <a:pt x="527" y="1456"/>
                      </a:lnTo>
                      <a:lnTo>
                        <a:pt x="528" y="1272"/>
                      </a:lnTo>
                      <a:lnTo>
                        <a:pt x="527" y="1104"/>
                      </a:lnTo>
                      <a:lnTo>
                        <a:pt x="525" y="965"/>
                      </a:lnTo>
                      <a:lnTo>
                        <a:pt x="525" y="828"/>
                      </a:lnTo>
                      <a:lnTo>
                        <a:pt x="522" y="721"/>
                      </a:lnTo>
                      <a:lnTo>
                        <a:pt x="520" y="629"/>
                      </a:lnTo>
                      <a:lnTo>
                        <a:pt x="518" y="553"/>
                      </a:lnTo>
                      <a:lnTo>
                        <a:pt x="514" y="490"/>
                      </a:lnTo>
                      <a:lnTo>
                        <a:pt x="510" y="429"/>
                      </a:lnTo>
                      <a:lnTo>
                        <a:pt x="505" y="383"/>
                      </a:lnTo>
                      <a:lnTo>
                        <a:pt x="500" y="338"/>
                      </a:lnTo>
                      <a:lnTo>
                        <a:pt x="493" y="292"/>
                      </a:lnTo>
                      <a:lnTo>
                        <a:pt x="487" y="277"/>
                      </a:lnTo>
                      <a:lnTo>
                        <a:pt x="479" y="246"/>
                      </a:lnTo>
                      <a:lnTo>
                        <a:pt x="471" y="246"/>
                      </a:lnTo>
                      <a:lnTo>
                        <a:pt x="463" y="231"/>
                      </a:lnTo>
                      <a:lnTo>
                        <a:pt x="442" y="231"/>
                      </a:lnTo>
                      <a:lnTo>
                        <a:pt x="442" y="1"/>
                      </a:lnTo>
                      <a:lnTo>
                        <a:pt x="650" y="1"/>
                      </a:lnTo>
                      <a:lnTo>
                        <a:pt x="650" y="231"/>
                      </a:lnTo>
                      <a:lnTo>
                        <a:pt x="628" y="231"/>
                      </a:lnTo>
                      <a:lnTo>
                        <a:pt x="611" y="261"/>
                      </a:lnTo>
                      <a:lnTo>
                        <a:pt x="603" y="277"/>
                      </a:lnTo>
                      <a:lnTo>
                        <a:pt x="597" y="307"/>
                      </a:lnTo>
                      <a:lnTo>
                        <a:pt x="590" y="353"/>
                      </a:lnTo>
                      <a:lnTo>
                        <a:pt x="579" y="475"/>
                      </a:lnTo>
                      <a:lnTo>
                        <a:pt x="576" y="553"/>
                      </a:lnTo>
                      <a:lnTo>
                        <a:pt x="574" y="613"/>
                      </a:lnTo>
                      <a:lnTo>
                        <a:pt x="571" y="690"/>
                      </a:lnTo>
                      <a:lnTo>
                        <a:pt x="570" y="782"/>
                      </a:lnTo>
                      <a:lnTo>
                        <a:pt x="568" y="873"/>
                      </a:lnTo>
                      <a:lnTo>
                        <a:pt x="567" y="997"/>
                      </a:lnTo>
                      <a:lnTo>
                        <a:pt x="566" y="1134"/>
                      </a:lnTo>
                      <a:lnTo>
                        <a:pt x="565" y="1287"/>
                      </a:lnTo>
                      <a:lnTo>
                        <a:pt x="566" y="1456"/>
                      </a:lnTo>
                      <a:lnTo>
                        <a:pt x="565" y="8520"/>
                      </a:lnTo>
                      <a:lnTo>
                        <a:pt x="550" y="8520"/>
                      </a:lnTo>
                      <a:lnTo>
                        <a:pt x="156" y="1777"/>
                      </a:lnTo>
                      <a:lnTo>
                        <a:pt x="156" y="6927"/>
                      </a:lnTo>
                      <a:lnTo>
                        <a:pt x="157" y="7111"/>
                      </a:lnTo>
                      <a:lnTo>
                        <a:pt x="157" y="7279"/>
                      </a:lnTo>
                      <a:lnTo>
                        <a:pt x="160" y="7432"/>
                      </a:lnTo>
                      <a:lnTo>
                        <a:pt x="160" y="7555"/>
                      </a:lnTo>
                      <a:lnTo>
                        <a:pt x="162" y="7663"/>
                      </a:lnTo>
                      <a:lnTo>
                        <a:pt x="164" y="7770"/>
                      </a:lnTo>
                      <a:lnTo>
                        <a:pt x="167" y="7831"/>
                      </a:lnTo>
                      <a:lnTo>
                        <a:pt x="168" y="7892"/>
                      </a:lnTo>
                      <a:lnTo>
                        <a:pt x="174" y="7954"/>
                      </a:lnTo>
                      <a:lnTo>
                        <a:pt x="178" y="8015"/>
                      </a:lnTo>
                      <a:lnTo>
                        <a:pt x="184" y="8061"/>
                      </a:lnTo>
                      <a:lnTo>
                        <a:pt x="189" y="8091"/>
                      </a:lnTo>
                      <a:lnTo>
                        <a:pt x="203" y="8137"/>
                      </a:lnTo>
                      <a:lnTo>
                        <a:pt x="211" y="8152"/>
                      </a:lnTo>
                      <a:lnTo>
                        <a:pt x="241" y="8152"/>
                      </a:lnTo>
                      <a:lnTo>
                        <a:pt x="241" y="8381"/>
                      </a:lnTo>
                      <a:lnTo>
                        <a:pt x="34" y="8382"/>
                      </a:lnTo>
                      <a:lnTo>
                        <a:pt x="34" y="8152"/>
                      </a:lnTo>
                      <a:lnTo>
                        <a:pt x="65" y="8152"/>
                      </a:lnTo>
                      <a:lnTo>
                        <a:pt x="72" y="8137"/>
                      </a:lnTo>
                      <a:lnTo>
                        <a:pt x="80" y="8106"/>
                      </a:lnTo>
                      <a:lnTo>
                        <a:pt x="88" y="8076"/>
                      </a:lnTo>
                      <a:lnTo>
                        <a:pt x="94" y="8030"/>
                      </a:lnTo>
                      <a:lnTo>
                        <a:pt x="100" y="7969"/>
                      </a:lnTo>
                      <a:lnTo>
                        <a:pt x="104" y="7907"/>
                      </a:lnTo>
                      <a:lnTo>
                        <a:pt x="109" y="7831"/>
                      </a:lnTo>
                      <a:lnTo>
                        <a:pt x="111" y="7785"/>
                      </a:lnTo>
                      <a:lnTo>
                        <a:pt x="114" y="7708"/>
                      </a:lnTo>
                      <a:lnTo>
                        <a:pt x="115" y="7617"/>
                      </a:lnTo>
                      <a:lnTo>
                        <a:pt x="116" y="7510"/>
                      </a:lnTo>
                      <a:lnTo>
                        <a:pt x="116" y="7386"/>
                      </a:lnTo>
                      <a:lnTo>
                        <a:pt x="118" y="7249"/>
                      </a:lnTo>
                      <a:lnTo>
                        <a:pt x="118" y="1104"/>
                      </a:lnTo>
                      <a:lnTo>
                        <a:pt x="113" y="1012"/>
                      </a:lnTo>
                      <a:lnTo>
                        <a:pt x="106" y="919"/>
                      </a:lnTo>
                      <a:lnTo>
                        <a:pt x="101" y="828"/>
                      </a:lnTo>
                      <a:lnTo>
                        <a:pt x="96" y="751"/>
                      </a:lnTo>
                      <a:lnTo>
                        <a:pt x="90" y="690"/>
                      </a:lnTo>
                      <a:lnTo>
                        <a:pt x="87" y="629"/>
                      </a:lnTo>
                      <a:lnTo>
                        <a:pt x="82" y="583"/>
                      </a:lnTo>
                      <a:lnTo>
                        <a:pt x="79" y="553"/>
                      </a:lnTo>
                      <a:lnTo>
                        <a:pt x="71" y="475"/>
                      </a:lnTo>
                      <a:lnTo>
                        <a:pt x="61" y="414"/>
                      </a:lnTo>
                      <a:lnTo>
                        <a:pt x="53" y="353"/>
                      </a:lnTo>
                      <a:lnTo>
                        <a:pt x="41" y="292"/>
                      </a:lnTo>
                      <a:lnTo>
                        <a:pt x="33" y="261"/>
                      </a:lnTo>
                      <a:lnTo>
                        <a:pt x="27" y="246"/>
                      </a:lnTo>
                      <a:lnTo>
                        <a:pt x="15" y="231"/>
                      </a:lnTo>
                      <a:lnTo>
                        <a:pt x="11" y="231"/>
                      </a:lnTo>
                      <a:lnTo>
                        <a:pt x="8" y="215"/>
                      </a:lnTo>
                      <a:lnTo>
                        <a:pt x="6" y="200"/>
                      </a:lnTo>
                      <a:lnTo>
                        <a:pt x="3" y="139"/>
                      </a:lnTo>
                      <a:lnTo>
                        <a:pt x="2" y="109"/>
                      </a:lnTo>
                      <a:lnTo>
                        <a:pt x="0" y="6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240" bIns="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90" name=""/>
                <p:cNvSpPr/>
                <p:nvPr/>
              </p:nvSpPr>
              <p:spPr>
                <a:xfrm>
                  <a:off x="3668760" y="6202800"/>
                  <a:ext cx="64800" cy="88200"/>
                </a:xfrm>
                <a:custGeom>
                  <a:avLst/>
                  <a:gdLst/>
                  <a:ahLst/>
                  <a:rect l="l" t="t" r="r" b="b"/>
                  <a:pathLst>
                    <a:path w="396" h="8764">
                      <a:moveTo>
                        <a:pt x="356" y="0"/>
                      </a:moveTo>
                      <a:lnTo>
                        <a:pt x="356" y="2895"/>
                      </a:lnTo>
                      <a:lnTo>
                        <a:pt x="339" y="2895"/>
                      </a:lnTo>
                      <a:lnTo>
                        <a:pt x="338" y="2681"/>
                      </a:lnTo>
                      <a:lnTo>
                        <a:pt x="333" y="2496"/>
                      </a:lnTo>
                      <a:lnTo>
                        <a:pt x="327" y="2145"/>
                      </a:lnTo>
                      <a:lnTo>
                        <a:pt x="325" y="1975"/>
                      </a:lnTo>
                      <a:lnTo>
                        <a:pt x="320" y="1838"/>
                      </a:lnTo>
                      <a:lnTo>
                        <a:pt x="316" y="1700"/>
                      </a:lnTo>
                      <a:lnTo>
                        <a:pt x="311" y="1562"/>
                      </a:lnTo>
                      <a:lnTo>
                        <a:pt x="305" y="1439"/>
                      </a:lnTo>
                      <a:lnTo>
                        <a:pt x="300" y="1333"/>
                      </a:lnTo>
                      <a:lnTo>
                        <a:pt x="293" y="1225"/>
                      </a:lnTo>
                      <a:lnTo>
                        <a:pt x="287" y="1117"/>
                      </a:lnTo>
                      <a:lnTo>
                        <a:pt x="279" y="1026"/>
                      </a:lnTo>
                      <a:lnTo>
                        <a:pt x="270" y="934"/>
                      </a:lnTo>
                      <a:lnTo>
                        <a:pt x="263" y="858"/>
                      </a:lnTo>
                      <a:lnTo>
                        <a:pt x="253" y="781"/>
                      </a:lnTo>
                      <a:lnTo>
                        <a:pt x="244" y="720"/>
                      </a:lnTo>
                      <a:lnTo>
                        <a:pt x="224" y="612"/>
                      </a:lnTo>
                      <a:lnTo>
                        <a:pt x="215" y="566"/>
                      </a:lnTo>
                      <a:lnTo>
                        <a:pt x="205" y="536"/>
                      </a:lnTo>
                      <a:lnTo>
                        <a:pt x="194" y="505"/>
                      </a:lnTo>
                      <a:lnTo>
                        <a:pt x="185" y="505"/>
                      </a:lnTo>
                      <a:lnTo>
                        <a:pt x="175" y="490"/>
                      </a:lnTo>
                      <a:lnTo>
                        <a:pt x="163" y="505"/>
                      </a:lnTo>
                      <a:lnTo>
                        <a:pt x="154" y="521"/>
                      </a:lnTo>
                      <a:lnTo>
                        <a:pt x="143" y="551"/>
                      </a:lnTo>
                      <a:lnTo>
                        <a:pt x="133" y="597"/>
                      </a:lnTo>
                      <a:lnTo>
                        <a:pt x="124" y="643"/>
                      </a:lnTo>
                      <a:lnTo>
                        <a:pt x="115" y="720"/>
                      </a:lnTo>
                      <a:lnTo>
                        <a:pt x="107" y="797"/>
                      </a:lnTo>
                      <a:lnTo>
                        <a:pt x="99" y="888"/>
                      </a:lnTo>
                      <a:lnTo>
                        <a:pt x="93" y="980"/>
                      </a:lnTo>
                      <a:lnTo>
                        <a:pt x="86" y="1087"/>
                      </a:lnTo>
                      <a:lnTo>
                        <a:pt x="81" y="1195"/>
                      </a:lnTo>
                      <a:lnTo>
                        <a:pt x="77" y="1302"/>
                      </a:lnTo>
                      <a:lnTo>
                        <a:pt x="74" y="1424"/>
                      </a:lnTo>
                      <a:lnTo>
                        <a:pt x="71" y="1531"/>
                      </a:lnTo>
                      <a:lnTo>
                        <a:pt x="70" y="1655"/>
                      </a:lnTo>
                      <a:lnTo>
                        <a:pt x="70" y="1777"/>
                      </a:lnTo>
                      <a:lnTo>
                        <a:pt x="71" y="1960"/>
                      </a:lnTo>
                      <a:lnTo>
                        <a:pt x="73" y="2145"/>
                      </a:lnTo>
                      <a:lnTo>
                        <a:pt x="77" y="2236"/>
                      </a:lnTo>
                      <a:lnTo>
                        <a:pt x="81" y="2313"/>
                      </a:lnTo>
                      <a:lnTo>
                        <a:pt x="84" y="2405"/>
                      </a:lnTo>
                      <a:lnTo>
                        <a:pt x="88" y="2481"/>
                      </a:lnTo>
                      <a:lnTo>
                        <a:pt x="97" y="2604"/>
                      </a:lnTo>
                      <a:lnTo>
                        <a:pt x="101" y="2666"/>
                      </a:lnTo>
                      <a:lnTo>
                        <a:pt x="107" y="2727"/>
                      </a:lnTo>
                      <a:lnTo>
                        <a:pt x="113" y="2803"/>
                      </a:lnTo>
                      <a:lnTo>
                        <a:pt x="120" y="2865"/>
                      </a:lnTo>
                      <a:lnTo>
                        <a:pt x="126" y="2941"/>
                      </a:lnTo>
                      <a:lnTo>
                        <a:pt x="135" y="3018"/>
                      </a:lnTo>
                      <a:lnTo>
                        <a:pt x="143" y="3095"/>
                      </a:lnTo>
                      <a:lnTo>
                        <a:pt x="151" y="3171"/>
                      </a:lnTo>
                      <a:lnTo>
                        <a:pt x="161" y="3263"/>
                      </a:lnTo>
                      <a:lnTo>
                        <a:pt x="172" y="3340"/>
                      </a:lnTo>
                      <a:lnTo>
                        <a:pt x="182" y="3431"/>
                      </a:lnTo>
                      <a:lnTo>
                        <a:pt x="218" y="3708"/>
                      </a:lnTo>
                      <a:lnTo>
                        <a:pt x="229" y="3784"/>
                      </a:lnTo>
                      <a:lnTo>
                        <a:pt x="239" y="3861"/>
                      </a:lnTo>
                      <a:lnTo>
                        <a:pt x="247" y="3937"/>
                      </a:lnTo>
                      <a:lnTo>
                        <a:pt x="265" y="4076"/>
                      </a:lnTo>
                      <a:lnTo>
                        <a:pt x="274" y="4137"/>
                      </a:lnTo>
                      <a:lnTo>
                        <a:pt x="281" y="4213"/>
                      </a:lnTo>
                      <a:lnTo>
                        <a:pt x="289" y="4275"/>
                      </a:lnTo>
                      <a:lnTo>
                        <a:pt x="295" y="4320"/>
                      </a:lnTo>
                      <a:lnTo>
                        <a:pt x="302" y="4382"/>
                      </a:lnTo>
                      <a:lnTo>
                        <a:pt x="308" y="4444"/>
                      </a:lnTo>
                      <a:lnTo>
                        <a:pt x="319" y="4536"/>
                      </a:lnTo>
                      <a:lnTo>
                        <a:pt x="323" y="4597"/>
                      </a:lnTo>
                      <a:lnTo>
                        <a:pt x="327" y="4627"/>
                      </a:lnTo>
                      <a:lnTo>
                        <a:pt x="332" y="4673"/>
                      </a:lnTo>
                      <a:lnTo>
                        <a:pt x="338" y="4765"/>
                      </a:lnTo>
                      <a:lnTo>
                        <a:pt x="347" y="4857"/>
                      </a:lnTo>
                      <a:lnTo>
                        <a:pt x="352" y="4950"/>
                      </a:lnTo>
                      <a:lnTo>
                        <a:pt x="365" y="5149"/>
                      </a:lnTo>
                      <a:lnTo>
                        <a:pt x="375" y="5363"/>
                      </a:lnTo>
                      <a:lnTo>
                        <a:pt x="379" y="5471"/>
                      </a:lnTo>
                      <a:lnTo>
                        <a:pt x="387" y="5700"/>
                      </a:lnTo>
                      <a:lnTo>
                        <a:pt x="389" y="5823"/>
                      </a:lnTo>
                      <a:lnTo>
                        <a:pt x="391" y="5946"/>
                      </a:lnTo>
                      <a:lnTo>
                        <a:pt x="393" y="6068"/>
                      </a:lnTo>
                      <a:lnTo>
                        <a:pt x="395" y="6314"/>
                      </a:lnTo>
                      <a:lnTo>
                        <a:pt x="396" y="6436"/>
                      </a:lnTo>
                      <a:lnTo>
                        <a:pt x="396" y="6543"/>
                      </a:lnTo>
                      <a:lnTo>
                        <a:pt x="395" y="6665"/>
                      </a:lnTo>
                      <a:lnTo>
                        <a:pt x="395" y="6773"/>
                      </a:lnTo>
                      <a:lnTo>
                        <a:pt x="392" y="6896"/>
                      </a:lnTo>
                      <a:lnTo>
                        <a:pt x="391" y="7003"/>
                      </a:lnTo>
                      <a:lnTo>
                        <a:pt x="388" y="7110"/>
                      </a:lnTo>
                      <a:lnTo>
                        <a:pt x="386" y="7218"/>
                      </a:lnTo>
                      <a:lnTo>
                        <a:pt x="383" y="7325"/>
                      </a:lnTo>
                      <a:lnTo>
                        <a:pt x="375" y="7523"/>
                      </a:lnTo>
                      <a:lnTo>
                        <a:pt x="366" y="7708"/>
                      </a:lnTo>
                      <a:lnTo>
                        <a:pt x="355" y="7891"/>
                      </a:lnTo>
                      <a:lnTo>
                        <a:pt x="350" y="7983"/>
                      </a:lnTo>
                      <a:lnTo>
                        <a:pt x="337" y="8152"/>
                      </a:lnTo>
                      <a:lnTo>
                        <a:pt x="323" y="8305"/>
                      </a:lnTo>
                      <a:lnTo>
                        <a:pt x="292" y="8549"/>
                      </a:lnTo>
                      <a:lnTo>
                        <a:pt x="283" y="8580"/>
                      </a:lnTo>
                      <a:lnTo>
                        <a:pt x="275" y="8627"/>
                      </a:lnTo>
                      <a:lnTo>
                        <a:pt x="266" y="8657"/>
                      </a:lnTo>
                      <a:lnTo>
                        <a:pt x="257" y="8688"/>
                      </a:lnTo>
                      <a:lnTo>
                        <a:pt x="239" y="8733"/>
                      </a:lnTo>
                      <a:lnTo>
                        <a:pt x="229" y="8749"/>
                      </a:lnTo>
                      <a:lnTo>
                        <a:pt x="219" y="8764"/>
                      </a:lnTo>
                      <a:lnTo>
                        <a:pt x="195" y="8764"/>
                      </a:lnTo>
                      <a:lnTo>
                        <a:pt x="183" y="8749"/>
                      </a:lnTo>
                      <a:lnTo>
                        <a:pt x="171" y="8733"/>
                      </a:lnTo>
                      <a:lnTo>
                        <a:pt x="159" y="8703"/>
                      </a:lnTo>
                      <a:lnTo>
                        <a:pt x="156" y="8703"/>
                      </a:lnTo>
                      <a:lnTo>
                        <a:pt x="150" y="8673"/>
                      </a:lnTo>
                      <a:lnTo>
                        <a:pt x="145" y="8657"/>
                      </a:lnTo>
                      <a:lnTo>
                        <a:pt x="138" y="8627"/>
                      </a:lnTo>
                      <a:lnTo>
                        <a:pt x="131" y="8596"/>
                      </a:lnTo>
                      <a:lnTo>
                        <a:pt x="122" y="8564"/>
                      </a:lnTo>
                      <a:lnTo>
                        <a:pt x="113" y="8519"/>
                      </a:lnTo>
                      <a:lnTo>
                        <a:pt x="93" y="8427"/>
                      </a:lnTo>
                      <a:lnTo>
                        <a:pt x="84" y="8397"/>
                      </a:lnTo>
                      <a:lnTo>
                        <a:pt x="75" y="8351"/>
                      </a:lnTo>
                      <a:lnTo>
                        <a:pt x="67" y="8335"/>
                      </a:lnTo>
                      <a:lnTo>
                        <a:pt x="62" y="8305"/>
                      </a:lnTo>
                      <a:lnTo>
                        <a:pt x="57" y="8289"/>
                      </a:lnTo>
                      <a:lnTo>
                        <a:pt x="52" y="8274"/>
                      </a:lnTo>
                      <a:lnTo>
                        <a:pt x="49" y="8274"/>
                      </a:lnTo>
                      <a:lnTo>
                        <a:pt x="43" y="8290"/>
                      </a:lnTo>
                      <a:lnTo>
                        <a:pt x="39" y="8305"/>
                      </a:lnTo>
                      <a:lnTo>
                        <a:pt x="35" y="8335"/>
                      </a:lnTo>
                      <a:lnTo>
                        <a:pt x="32" y="8381"/>
                      </a:lnTo>
                      <a:lnTo>
                        <a:pt x="28" y="8442"/>
                      </a:lnTo>
                      <a:lnTo>
                        <a:pt x="26" y="8519"/>
                      </a:lnTo>
                      <a:lnTo>
                        <a:pt x="24" y="8626"/>
                      </a:lnTo>
                      <a:lnTo>
                        <a:pt x="22" y="8764"/>
                      </a:lnTo>
                      <a:lnTo>
                        <a:pt x="5" y="8764"/>
                      </a:lnTo>
                      <a:lnTo>
                        <a:pt x="5" y="5885"/>
                      </a:lnTo>
                      <a:lnTo>
                        <a:pt x="22" y="5885"/>
                      </a:lnTo>
                      <a:lnTo>
                        <a:pt x="25" y="6114"/>
                      </a:lnTo>
                      <a:lnTo>
                        <a:pt x="28" y="6314"/>
                      </a:lnTo>
                      <a:lnTo>
                        <a:pt x="32" y="6497"/>
                      </a:lnTo>
                      <a:lnTo>
                        <a:pt x="36" y="6681"/>
                      </a:lnTo>
                      <a:lnTo>
                        <a:pt x="39" y="6850"/>
                      </a:lnTo>
                      <a:lnTo>
                        <a:pt x="43" y="6988"/>
                      </a:lnTo>
                      <a:lnTo>
                        <a:pt x="48" y="7125"/>
                      </a:lnTo>
                      <a:lnTo>
                        <a:pt x="52" y="7249"/>
                      </a:lnTo>
                      <a:lnTo>
                        <a:pt x="63" y="7462"/>
                      </a:lnTo>
                      <a:lnTo>
                        <a:pt x="70" y="7554"/>
                      </a:lnTo>
                      <a:lnTo>
                        <a:pt x="77" y="7646"/>
                      </a:lnTo>
                      <a:lnTo>
                        <a:pt x="85" y="7738"/>
                      </a:lnTo>
                      <a:lnTo>
                        <a:pt x="102" y="7907"/>
                      </a:lnTo>
                      <a:lnTo>
                        <a:pt x="122" y="8059"/>
                      </a:lnTo>
                      <a:lnTo>
                        <a:pt x="143" y="8167"/>
                      </a:lnTo>
                      <a:lnTo>
                        <a:pt x="165" y="8244"/>
                      </a:lnTo>
                      <a:lnTo>
                        <a:pt x="175" y="8259"/>
                      </a:lnTo>
                      <a:lnTo>
                        <a:pt x="187" y="8274"/>
                      </a:lnTo>
                      <a:lnTo>
                        <a:pt x="212" y="8274"/>
                      </a:lnTo>
                      <a:lnTo>
                        <a:pt x="224" y="8259"/>
                      </a:lnTo>
                      <a:lnTo>
                        <a:pt x="236" y="8213"/>
                      </a:lnTo>
                      <a:lnTo>
                        <a:pt x="248" y="8183"/>
                      </a:lnTo>
                      <a:lnTo>
                        <a:pt x="258" y="8122"/>
                      </a:lnTo>
                      <a:lnTo>
                        <a:pt x="268" y="8044"/>
                      </a:lnTo>
                      <a:lnTo>
                        <a:pt x="276" y="7968"/>
                      </a:lnTo>
                      <a:lnTo>
                        <a:pt x="286" y="7876"/>
                      </a:lnTo>
                      <a:lnTo>
                        <a:pt x="293" y="7769"/>
                      </a:lnTo>
                      <a:lnTo>
                        <a:pt x="300" y="7662"/>
                      </a:lnTo>
                      <a:lnTo>
                        <a:pt x="305" y="7539"/>
                      </a:lnTo>
                      <a:lnTo>
                        <a:pt x="310" y="7416"/>
                      </a:lnTo>
                      <a:lnTo>
                        <a:pt x="313" y="7294"/>
                      </a:lnTo>
                      <a:lnTo>
                        <a:pt x="317" y="7049"/>
                      </a:lnTo>
                      <a:lnTo>
                        <a:pt x="317" y="6911"/>
                      </a:lnTo>
                      <a:lnTo>
                        <a:pt x="316" y="6758"/>
                      </a:lnTo>
                      <a:lnTo>
                        <a:pt x="315" y="6589"/>
                      </a:lnTo>
                      <a:lnTo>
                        <a:pt x="311" y="6436"/>
                      </a:lnTo>
                      <a:lnTo>
                        <a:pt x="305" y="6283"/>
                      </a:lnTo>
                      <a:lnTo>
                        <a:pt x="299" y="6129"/>
                      </a:lnTo>
                      <a:lnTo>
                        <a:pt x="290" y="5976"/>
                      </a:lnTo>
                      <a:lnTo>
                        <a:pt x="280" y="5823"/>
                      </a:lnTo>
                      <a:lnTo>
                        <a:pt x="268" y="5685"/>
                      </a:lnTo>
                      <a:lnTo>
                        <a:pt x="266" y="5669"/>
                      </a:lnTo>
                      <a:lnTo>
                        <a:pt x="259" y="5608"/>
                      </a:lnTo>
                      <a:lnTo>
                        <a:pt x="255" y="5578"/>
                      </a:lnTo>
                      <a:lnTo>
                        <a:pt x="252" y="5532"/>
                      </a:lnTo>
                      <a:lnTo>
                        <a:pt x="246" y="5486"/>
                      </a:lnTo>
                      <a:lnTo>
                        <a:pt x="242" y="5455"/>
                      </a:lnTo>
                      <a:lnTo>
                        <a:pt x="235" y="5394"/>
                      </a:lnTo>
                      <a:lnTo>
                        <a:pt x="230" y="5348"/>
                      </a:lnTo>
                      <a:lnTo>
                        <a:pt x="223" y="5302"/>
                      </a:lnTo>
                      <a:lnTo>
                        <a:pt x="216" y="5240"/>
                      </a:lnTo>
                      <a:lnTo>
                        <a:pt x="209" y="5179"/>
                      </a:lnTo>
                      <a:lnTo>
                        <a:pt x="200" y="5118"/>
                      </a:lnTo>
                      <a:lnTo>
                        <a:pt x="193" y="5057"/>
                      </a:lnTo>
                      <a:lnTo>
                        <a:pt x="183" y="4980"/>
                      </a:lnTo>
                      <a:lnTo>
                        <a:pt x="174" y="4904"/>
                      </a:lnTo>
                      <a:lnTo>
                        <a:pt x="156" y="4765"/>
                      </a:lnTo>
                      <a:lnTo>
                        <a:pt x="138" y="4627"/>
                      </a:lnTo>
                      <a:lnTo>
                        <a:pt x="123" y="4490"/>
                      </a:lnTo>
                      <a:lnTo>
                        <a:pt x="109" y="4366"/>
                      </a:lnTo>
                      <a:lnTo>
                        <a:pt x="84" y="4137"/>
                      </a:lnTo>
                      <a:lnTo>
                        <a:pt x="74" y="4045"/>
                      </a:lnTo>
                      <a:lnTo>
                        <a:pt x="65" y="3953"/>
                      </a:lnTo>
                      <a:lnTo>
                        <a:pt x="50" y="3769"/>
                      </a:lnTo>
                      <a:lnTo>
                        <a:pt x="43" y="3677"/>
                      </a:lnTo>
                      <a:lnTo>
                        <a:pt x="37" y="3570"/>
                      </a:lnTo>
                      <a:lnTo>
                        <a:pt x="30" y="3477"/>
                      </a:lnTo>
                      <a:lnTo>
                        <a:pt x="25" y="3370"/>
                      </a:lnTo>
                      <a:lnTo>
                        <a:pt x="12" y="3049"/>
                      </a:lnTo>
                      <a:lnTo>
                        <a:pt x="10" y="2941"/>
                      </a:lnTo>
                      <a:lnTo>
                        <a:pt x="6" y="2819"/>
                      </a:lnTo>
                      <a:lnTo>
                        <a:pt x="2" y="2574"/>
                      </a:lnTo>
                      <a:lnTo>
                        <a:pt x="0" y="2328"/>
                      </a:lnTo>
                      <a:lnTo>
                        <a:pt x="0" y="1976"/>
                      </a:lnTo>
                      <a:lnTo>
                        <a:pt x="3" y="1762"/>
                      </a:lnTo>
                      <a:lnTo>
                        <a:pt x="6" y="1562"/>
                      </a:lnTo>
                      <a:lnTo>
                        <a:pt x="12" y="1363"/>
                      </a:lnTo>
                      <a:lnTo>
                        <a:pt x="18" y="1164"/>
                      </a:lnTo>
                      <a:lnTo>
                        <a:pt x="27" y="995"/>
                      </a:lnTo>
                      <a:lnTo>
                        <a:pt x="37" y="812"/>
                      </a:lnTo>
                      <a:lnTo>
                        <a:pt x="49" y="643"/>
                      </a:lnTo>
                      <a:lnTo>
                        <a:pt x="62" y="490"/>
                      </a:lnTo>
                      <a:lnTo>
                        <a:pt x="69" y="429"/>
                      </a:lnTo>
                      <a:lnTo>
                        <a:pt x="83" y="307"/>
                      </a:lnTo>
                      <a:lnTo>
                        <a:pt x="89" y="246"/>
                      </a:lnTo>
                      <a:lnTo>
                        <a:pt x="105" y="153"/>
                      </a:lnTo>
                      <a:lnTo>
                        <a:pt x="113" y="122"/>
                      </a:lnTo>
                      <a:lnTo>
                        <a:pt x="121" y="92"/>
                      </a:lnTo>
                      <a:lnTo>
                        <a:pt x="130" y="61"/>
                      </a:lnTo>
                      <a:lnTo>
                        <a:pt x="137" y="31"/>
                      </a:lnTo>
                      <a:lnTo>
                        <a:pt x="146" y="16"/>
                      </a:lnTo>
                      <a:lnTo>
                        <a:pt x="156" y="0"/>
                      </a:lnTo>
                      <a:lnTo>
                        <a:pt x="186" y="0"/>
                      </a:lnTo>
                      <a:lnTo>
                        <a:pt x="198" y="16"/>
                      </a:lnTo>
                      <a:lnTo>
                        <a:pt x="210" y="46"/>
                      </a:lnTo>
                      <a:lnTo>
                        <a:pt x="223" y="77"/>
                      </a:lnTo>
                      <a:lnTo>
                        <a:pt x="235" y="122"/>
                      </a:lnTo>
                      <a:lnTo>
                        <a:pt x="248" y="184"/>
                      </a:lnTo>
                      <a:lnTo>
                        <a:pt x="262" y="246"/>
                      </a:lnTo>
                      <a:lnTo>
                        <a:pt x="275" y="322"/>
                      </a:lnTo>
                      <a:lnTo>
                        <a:pt x="281" y="368"/>
                      </a:lnTo>
                      <a:lnTo>
                        <a:pt x="287" y="398"/>
                      </a:lnTo>
                      <a:lnTo>
                        <a:pt x="291" y="414"/>
                      </a:lnTo>
                      <a:lnTo>
                        <a:pt x="294" y="444"/>
                      </a:lnTo>
                      <a:lnTo>
                        <a:pt x="300" y="460"/>
                      </a:lnTo>
                      <a:lnTo>
                        <a:pt x="303" y="475"/>
                      </a:lnTo>
                      <a:lnTo>
                        <a:pt x="315" y="475"/>
                      </a:lnTo>
                      <a:lnTo>
                        <a:pt x="319" y="460"/>
                      </a:lnTo>
                      <a:lnTo>
                        <a:pt x="323" y="429"/>
                      </a:lnTo>
                      <a:lnTo>
                        <a:pt x="328" y="383"/>
                      </a:lnTo>
                      <a:lnTo>
                        <a:pt x="331" y="337"/>
                      </a:lnTo>
                      <a:lnTo>
                        <a:pt x="336" y="214"/>
                      </a:lnTo>
                      <a:lnTo>
                        <a:pt x="338" y="138"/>
                      </a:lnTo>
                      <a:lnTo>
                        <a:pt x="338" y="107"/>
                      </a:lnTo>
                      <a:lnTo>
                        <a:pt x="340" y="77"/>
                      </a:lnTo>
                      <a:lnTo>
                        <a:pt x="341" y="46"/>
                      </a:lnTo>
                      <a:lnTo>
                        <a:pt x="345" y="16"/>
                      </a:lnTo>
                      <a:lnTo>
                        <a:pt x="349" y="0"/>
                      </a:lnTo>
                      <a:lnTo>
                        <a:pt x="356" y="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400" bIns="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91" name=""/>
                <p:cNvSpPr/>
                <p:nvPr/>
              </p:nvSpPr>
              <p:spPr>
                <a:xfrm>
                  <a:off x="3102840" y="6204600"/>
                  <a:ext cx="87840" cy="84240"/>
                </a:xfrm>
                <a:custGeom>
                  <a:avLst/>
                  <a:gdLst/>
                  <a:ahLst/>
                  <a:rect l="l" t="t" r="r" b="b"/>
                  <a:pathLst>
                    <a:path w="537" h="8382">
                      <a:moveTo>
                        <a:pt x="402" y="4107"/>
                      </a:moveTo>
                      <a:lnTo>
                        <a:pt x="416" y="4153"/>
                      </a:lnTo>
                      <a:lnTo>
                        <a:pt x="430" y="4214"/>
                      </a:lnTo>
                      <a:lnTo>
                        <a:pt x="443" y="4276"/>
                      </a:lnTo>
                      <a:lnTo>
                        <a:pt x="455" y="4353"/>
                      </a:lnTo>
                      <a:lnTo>
                        <a:pt x="466" y="4429"/>
                      </a:lnTo>
                      <a:lnTo>
                        <a:pt x="477" y="4506"/>
                      </a:lnTo>
                      <a:lnTo>
                        <a:pt x="485" y="4597"/>
                      </a:lnTo>
                      <a:lnTo>
                        <a:pt x="495" y="4704"/>
                      </a:lnTo>
                      <a:lnTo>
                        <a:pt x="504" y="4843"/>
                      </a:lnTo>
                      <a:lnTo>
                        <a:pt x="513" y="4996"/>
                      </a:lnTo>
                      <a:lnTo>
                        <a:pt x="521" y="5164"/>
                      </a:lnTo>
                      <a:lnTo>
                        <a:pt x="526" y="5334"/>
                      </a:lnTo>
                      <a:lnTo>
                        <a:pt x="531" y="5517"/>
                      </a:lnTo>
                      <a:lnTo>
                        <a:pt x="534" y="5702"/>
                      </a:lnTo>
                      <a:lnTo>
                        <a:pt x="535" y="5900"/>
                      </a:lnTo>
                      <a:lnTo>
                        <a:pt x="537" y="6099"/>
                      </a:lnTo>
                      <a:lnTo>
                        <a:pt x="535" y="6406"/>
                      </a:lnTo>
                      <a:lnTo>
                        <a:pt x="533" y="6559"/>
                      </a:lnTo>
                      <a:lnTo>
                        <a:pt x="529" y="6697"/>
                      </a:lnTo>
                      <a:lnTo>
                        <a:pt x="526" y="6850"/>
                      </a:lnTo>
                      <a:lnTo>
                        <a:pt x="521" y="7003"/>
                      </a:lnTo>
                      <a:lnTo>
                        <a:pt x="515" y="7142"/>
                      </a:lnTo>
                      <a:lnTo>
                        <a:pt x="509" y="7295"/>
                      </a:lnTo>
                      <a:lnTo>
                        <a:pt x="501" y="7432"/>
                      </a:lnTo>
                      <a:lnTo>
                        <a:pt x="493" y="7555"/>
                      </a:lnTo>
                      <a:lnTo>
                        <a:pt x="485" y="7678"/>
                      </a:lnTo>
                      <a:lnTo>
                        <a:pt x="475" y="7785"/>
                      </a:lnTo>
                      <a:lnTo>
                        <a:pt x="465" y="7876"/>
                      </a:lnTo>
                      <a:lnTo>
                        <a:pt x="455" y="7968"/>
                      </a:lnTo>
                      <a:lnTo>
                        <a:pt x="442" y="8061"/>
                      </a:lnTo>
                      <a:lnTo>
                        <a:pt x="431" y="8122"/>
                      </a:lnTo>
                      <a:lnTo>
                        <a:pt x="418" y="8183"/>
                      </a:lnTo>
                      <a:lnTo>
                        <a:pt x="411" y="8213"/>
                      </a:lnTo>
                      <a:lnTo>
                        <a:pt x="404" y="8244"/>
                      </a:lnTo>
                      <a:lnTo>
                        <a:pt x="388" y="8290"/>
                      </a:lnTo>
                      <a:lnTo>
                        <a:pt x="379" y="8305"/>
                      </a:lnTo>
                      <a:lnTo>
                        <a:pt x="369" y="8321"/>
                      </a:lnTo>
                      <a:lnTo>
                        <a:pt x="360" y="8336"/>
                      </a:lnTo>
                      <a:lnTo>
                        <a:pt x="350" y="8351"/>
                      </a:lnTo>
                      <a:lnTo>
                        <a:pt x="328" y="8366"/>
                      </a:lnTo>
                      <a:lnTo>
                        <a:pt x="306" y="8382"/>
                      </a:lnTo>
                      <a:lnTo>
                        <a:pt x="1" y="8382"/>
                      </a:lnTo>
                      <a:lnTo>
                        <a:pt x="1" y="8152"/>
                      </a:lnTo>
                      <a:lnTo>
                        <a:pt x="31" y="8152"/>
                      </a:lnTo>
                      <a:lnTo>
                        <a:pt x="40" y="8137"/>
                      </a:lnTo>
                      <a:lnTo>
                        <a:pt x="48" y="8107"/>
                      </a:lnTo>
                      <a:lnTo>
                        <a:pt x="55" y="8076"/>
                      </a:lnTo>
                      <a:lnTo>
                        <a:pt x="62" y="8030"/>
                      </a:lnTo>
                      <a:lnTo>
                        <a:pt x="66" y="7968"/>
                      </a:lnTo>
                      <a:lnTo>
                        <a:pt x="72" y="7892"/>
                      </a:lnTo>
                      <a:lnTo>
                        <a:pt x="76" y="7815"/>
                      </a:lnTo>
                      <a:lnTo>
                        <a:pt x="79" y="7754"/>
                      </a:lnTo>
                      <a:lnTo>
                        <a:pt x="80" y="7678"/>
                      </a:lnTo>
                      <a:lnTo>
                        <a:pt x="82" y="7586"/>
                      </a:lnTo>
                      <a:lnTo>
                        <a:pt x="82" y="7478"/>
                      </a:lnTo>
                      <a:lnTo>
                        <a:pt x="85" y="7356"/>
                      </a:lnTo>
                      <a:lnTo>
                        <a:pt x="86" y="7218"/>
                      </a:lnTo>
                      <a:lnTo>
                        <a:pt x="87" y="7065"/>
                      </a:lnTo>
                      <a:lnTo>
                        <a:pt x="87" y="1302"/>
                      </a:lnTo>
                      <a:lnTo>
                        <a:pt x="86" y="1134"/>
                      </a:lnTo>
                      <a:lnTo>
                        <a:pt x="85" y="980"/>
                      </a:lnTo>
                      <a:lnTo>
                        <a:pt x="84" y="858"/>
                      </a:lnTo>
                      <a:lnTo>
                        <a:pt x="80" y="736"/>
                      </a:lnTo>
                      <a:lnTo>
                        <a:pt x="79" y="644"/>
                      </a:lnTo>
                      <a:lnTo>
                        <a:pt x="76" y="568"/>
                      </a:lnTo>
                      <a:lnTo>
                        <a:pt x="74" y="506"/>
                      </a:lnTo>
                      <a:lnTo>
                        <a:pt x="69" y="445"/>
                      </a:lnTo>
                      <a:lnTo>
                        <a:pt x="63" y="384"/>
                      </a:lnTo>
                      <a:lnTo>
                        <a:pt x="58" y="338"/>
                      </a:lnTo>
                      <a:lnTo>
                        <a:pt x="53" y="307"/>
                      </a:lnTo>
                      <a:lnTo>
                        <a:pt x="45" y="277"/>
                      </a:lnTo>
                      <a:lnTo>
                        <a:pt x="38" y="246"/>
                      </a:lnTo>
                      <a:lnTo>
                        <a:pt x="30" y="246"/>
                      </a:lnTo>
                      <a:lnTo>
                        <a:pt x="23" y="231"/>
                      </a:lnTo>
                      <a:lnTo>
                        <a:pt x="1" y="231"/>
                      </a:lnTo>
                      <a:lnTo>
                        <a:pt x="0" y="0"/>
                      </a:lnTo>
                      <a:lnTo>
                        <a:pt x="275" y="0"/>
                      </a:lnTo>
                      <a:lnTo>
                        <a:pt x="293" y="16"/>
                      </a:lnTo>
                      <a:lnTo>
                        <a:pt x="308" y="31"/>
                      </a:lnTo>
                      <a:lnTo>
                        <a:pt x="322" y="46"/>
                      </a:lnTo>
                      <a:lnTo>
                        <a:pt x="337" y="62"/>
                      </a:lnTo>
                      <a:lnTo>
                        <a:pt x="351" y="92"/>
                      </a:lnTo>
                      <a:lnTo>
                        <a:pt x="363" y="108"/>
                      </a:lnTo>
                      <a:lnTo>
                        <a:pt x="374" y="154"/>
                      </a:lnTo>
                      <a:lnTo>
                        <a:pt x="389" y="215"/>
                      </a:lnTo>
                      <a:lnTo>
                        <a:pt x="404" y="277"/>
                      </a:lnTo>
                      <a:lnTo>
                        <a:pt x="419" y="368"/>
                      </a:lnTo>
                      <a:lnTo>
                        <a:pt x="431" y="460"/>
                      </a:lnTo>
                      <a:lnTo>
                        <a:pt x="444" y="568"/>
                      </a:lnTo>
                      <a:lnTo>
                        <a:pt x="455" y="675"/>
                      </a:lnTo>
                      <a:lnTo>
                        <a:pt x="465" y="797"/>
                      </a:lnTo>
                      <a:lnTo>
                        <a:pt x="474" y="934"/>
                      </a:lnTo>
                      <a:lnTo>
                        <a:pt x="483" y="1088"/>
                      </a:lnTo>
                      <a:lnTo>
                        <a:pt x="489" y="1226"/>
                      </a:lnTo>
                      <a:lnTo>
                        <a:pt x="496" y="1379"/>
                      </a:lnTo>
                      <a:lnTo>
                        <a:pt x="504" y="1716"/>
                      </a:lnTo>
                      <a:lnTo>
                        <a:pt x="509" y="2053"/>
                      </a:lnTo>
                      <a:lnTo>
                        <a:pt x="509" y="2390"/>
                      </a:lnTo>
                      <a:lnTo>
                        <a:pt x="508" y="2544"/>
                      </a:lnTo>
                      <a:lnTo>
                        <a:pt x="505" y="2697"/>
                      </a:lnTo>
                      <a:lnTo>
                        <a:pt x="502" y="2834"/>
                      </a:lnTo>
                      <a:lnTo>
                        <a:pt x="493" y="3111"/>
                      </a:lnTo>
                      <a:lnTo>
                        <a:pt x="488" y="3248"/>
                      </a:lnTo>
                      <a:lnTo>
                        <a:pt x="482" y="3372"/>
                      </a:lnTo>
                      <a:lnTo>
                        <a:pt x="462" y="3693"/>
                      </a:lnTo>
                      <a:lnTo>
                        <a:pt x="455" y="3769"/>
                      </a:lnTo>
                      <a:lnTo>
                        <a:pt x="448" y="3847"/>
                      </a:lnTo>
                      <a:lnTo>
                        <a:pt x="441" y="3908"/>
                      </a:lnTo>
                      <a:lnTo>
                        <a:pt x="435" y="3954"/>
                      </a:lnTo>
                      <a:lnTo>
                        <a:pt x="427" y="3984"/>
                      </a:lnTo>
                      <a:lnTo>
                        <a:pt x="416" y="4046"/>
                      </a:lnTo>
                      <a:lnTo>
                        <a:pt x="411" y="4061"/>
                      </a:lnTo>
                      <a:lnTo>
                        <a:pt x="408" y="4076"/>
                      </a:lnTo>
                      <a:lnTo>
                        <a:pt x="405" y="4091"/>
                      </a:lnTo>
                      <a:lnTo>
                        <a:pt x="403" y="4092"/>
                      </a:lnTo>
                      <a:lnTo>
                        <a:pt x="402" y="4107"/>
                      </a:lnTo>
                      <a:close/>
                      <a:moveTo>
                        <a:pt x="171" y="3769"/>
                      </a:moveTo>
                      <a:lnTo>
                        <a:pt x="188" y="3800"/>
                      </a:lnTo>
                      <a:lnTo>
                        <a:pt x="208" y="3832"/>
                      </a:lnTo>
                      <a:lnTo>
                        <a:pt x="219" y="3847"/>
                      </a:lnTo>
                      <a:lnTo>
                        <a:pt x="242" y="3862"/>
                      </a:lnTo>
                      <a:lnTo>
                        <a:pt x="270" y="3862"/>
                      </a:lnTo>
                      <a:lnTo>
                        <a:pt x="284" y="3847"/>
                      </a:lnTo>
                      <a:lnTo>
                        <a:pt x="297" y="3832"/>
                      </a:lnTo>
                      <a:lnTo>
                        <a:pt x="310" y="3816"/>
                      </a:lnTo>
                      <a:lnTo>
                        <a:pt x="322" y="3785"/>
                      </a:lnTo>
                      <a:lnTo>
                        <a:pt x="332" y="3754"/>
                      </a:lnTo>
                      <a:lnTo>
                        <a:pt x="342" y="3708"/>
                      </a:lnTo>
                      <a:lnTo>
                        <a:pt x="351" y="3662"/>
                      </a:lnTo>
                      <a:lnTo>
                        <a:pt x="358" y="3616"/>
                      </a:lnTo>
                      <a:lnTo>
                        <a:pt x="365" y="3555"/>
                      </a:lnTo>
                      <a:lnTo>
                        <a:pt x="372" y="3494"/>
                      </a:lnTo>
                      <a:lnTo>
                        <a:pt x="379" y="3418"/>
                      </a:lnTo>
                      <a:lnTo>
                        <a:pt x="386" y="3340"/>
                      </a:lnTo>
                      <a:lnTo>
                        <a:pt x="391" y="3264"/>
                      </a:lnTo>
                      <a:lnTo>
                        <a:pt x="395" y="3172"/>
                      </a:lnTo>
                      <a:lnTo>
                        <a:pt x="400" y="3065"/>
                      </a:lnTo>
                      <a:lnTo>
                        <a:pt x="404" y="2973"/>
                      </a:lnTo>
                      <a:lnTo>
                        <a:pt x="411" y="2758"/>
                      </a:lnTo>
                      <a:lnTo>
                        <a:pt x="413" y="2651"/>
                      </a:lnTo>
                      <a:lnTo>
                        <a:pt x="415" y="2529"/>
                      </a:lnTo>
                      <a:lnTo>
                        <a:pt x="417" y="2298"/>
                      </a:lnTo>
                      <a:lnTo>
                        <a:pt x="416" y="2191"/>
                      </a:lnTo>
                      <a:lnTo>
                        <a:pt x="416" y="2008"/>
                      </a:lnTo>
                      <a:lnTo>
                        <a:pt x="414" y="1839"/>
                      </a:lnTo>
                      <a:lnTo>
                        <a:pt x="411" y="1670"/>
                      </a:lnTo>
                      <a:lnTo>
                        <a:pt x="406" y="1502"/>
                      </a:lnTo>
                      <a:lnTo>
                        <a:pt x="401" y="1348"/>
                      </a:lnTo>
                      <a:lnTo>
                        <a:pt x="393" y="1211"/>
                      </a:lnTo>
                      <a:lnTo>
                        <a:pt x="384" y="1073"/>
                      </a:lnTo>
                      <a:lnTo>
                        <a:pt x="374" y="935"/>
                      </a:lnTo>
                      <a:lnTo>
                        <a:pt x="369" y="873"/>
                      </a:lnTo>
                      <a:lnTo>
                        <a:pt x="362" y="812"/>
                      </a:lnTo>
                      <a:lnTo>
                        <a:pt x="351" y="705"/>
                      </a:lnTo>
                      <a:lnTo>
                        <a:pt x="344" y="660"/>
                      </a:lnTo>
                      <a:lnTo>
                        <a:pt x="330" y="583"/>
                      </a:lnTo>
                      <a:lnTo>
                        <a:pt x="322" y="552"/>
                      </a:lnTo>
                      <a:lnTo>
                        <a:pt x="314" y="521"/>
                      </a:lnTo>
                      <a:lnTo>
                        <a:pt x="297" y="475"/>
                      </a:lnTo>
                      <a:lnTo>
                        <a:pt x="289" y="445"/>
                      </a:lnTo>
                      <a:lnTo>
                        <a:pt x="280" y="429"/>
                      </a:lnTo>
                      <a:lnTo>
                        <a:pt x="259" y="414"/>
                      </a:lnTo>
                      <a:lnTo>
                        <a:pt x="239" y="414"/>
                      </a:lnTo>
                      <a:lnTo>
                        <a:pt x="229" y="429"/>
                      </a:lnTo>
                      <a:lnTo>
                        <a:pt x="212" y="429"/>
                      </a:lnTo>
                      <a:lnTo>
                        <a:pt x="206" y="444"/>
                      </a:lnTo>
                      <a:lnTo>
                        <a:pt x="198" y="460"/>
                      </a:lnTo>
                      <a:lnTo>
                        <a:pt x="193" y="475"/>
                      </a:lnTo>
                      <a:lnTo>
                        <a:pt x="188" y="490"/>
                      </a:lnTo>
                      <a:lnTo>
                        <a:pt x="186" y="506"/>
                      </a:lnTo>
                      <a:lnTo>
                        <a:pt x="185" y="552"/>
                      </a:lnTo>
                      <a:lnTo>
                        <a:pt x="183" y="629"/>
                      </a:lnTo>
                      <a:lnTo>
                        <a:pt x="180" y="721"/>
                      </a:lnTo>
                      <a:lnTo>
                        <a:pt x="180" y="843"/>
                      </a:lnTo>
                      <a:lnTo>
                        <a:pt x="178" y="981"/>
                      </a:lnTo>
                      <a:lnTo>
                        <a:pt x="176" y="1149"/>
                      </a:lnTo>
                      <a:lnTo>
                        <a:pt x="175" y="1348"/>
                      </a:lnTo>
                      <a:lnTo>
                        <a:pt x="173" y="1563"/>
                      </a:lnTo>
                      <a:lnTo>
                        <a:pt x="174" y="1808"/>
                      </a:lnTo>
                      <a:lnTo>
                        <a:pt x="173" y="2069"/>
                      </a:lnTo>
                      <a:lnTo>
                        <a:pt x="172" y="2359"/>
                      </a:lnTo>
                      <a:lnTo>
                        <a:pt x="172" y="3019"/>
                      </a:lnTo>
                      <a:lnTo>
                        <a:pt x="171" y="3387"/>
                      </a:lnTo>
                      <a:lnTo>
                        <a:pt x="171" y="3769"/>
                      </a:lnTo>
                      <a:close/>
                      <a:moveTo>
                        <a:pt x="170" y="7785"/>
                      </a:moveTo>
                      <a:lnTo>
                        <a:pt x="197" y="7861"/>
                      </a:lnTo>
                      <a:lnTo>
                        <a:pt x="222" y="7907"/>
                      </a:lnTo>
                      <a:lnTo>
                        <a:pt x="246" y="7937"/>
                      </a:lnTo>
                      <a:lnTo>
                        <a:pt x="272" y="7953"/>
                      </a:lnTo>
                      <a:lnTo>
                        <a:pt x="282" y="7953"/>
                      </a:lnTo>
                      <a:lnTo>
                        <a:pt x="292" y="7938"/>
                      </a:lnTo>
                      <a:lnTo>
                        <a:pt x="299" y="7937"/>
                      </a:lnTo>
                      <a:lnTo>
                        <a:pt x="318" y="7907"/>
                      </a:lnTo>
                      <a:lnTo>
                        <a:pt x="327" y="7876"/>
                      </a:lnTo>
                      <a:lnTo>
                        <a:pt x="343" y="7815"/>
                      </a:lnTo>
                      <a:lnTo>
                        <a:pt x="350" y="7785"/>
                      </a:lnTo>
                      <a:lnTo>
                        <a:pt x="356" y="7754"/>
                      </a:lnTo>
                      <a:lnTo>
                        <a:pt x="364" y="7708"/>
                      </a:lnTo>
                      <a:lnTo>
                        <a:pt x="370" y="7663"/>
                      </a:lnTo>
                      <a:lnTo>
                        <a:pt x="376" y="7616"/>
                      </a:lnTo>
                      <a:lnTo>
                        <a:pt x="383" y="7555"/>
                      </a:lnTo>
                      <a:lnTo>
                        <a:pt x="389" y="7509"/>
                      </a:lnTo>
                      <a:lnTo>
                        <a:pt x="394" y="7448"/>
                      </a:lnTo>
                      <a:lnTo>
                        <a:pt x="404" y="7310"/>
                      </a:lnTo>
                      <a:lnTo>
                        <a:pt x="413" y="7172"/>
                      </a:lnTo>
                      <a:lnTo>
                        <a:pt x="419" y="7034"/>
                      </a:lnTo>
                      <a:lnTo>
                        <a:pt x="426" y="6881"/>
                      </a:lnTo>
                      <a:lnTo>
                        <a:pt x="430" y="6728"/>
                      </a:lnTo>
                      <a:lnTo>
                        <a:pt x="434" y="6559"/>
                      </a:lnTo>
                      <a:lnTo>
                        <a:pt x="436" y="6375"/>
                      </a:lnTo>
                      <a:lnTo>
                        <a:pt x="436" y="6069"/>
                      </a:lnTo>
                      <a:lnTo>
                        <a:pt x="435" y="5962"/>
                      </a:lnTo>
                      <a:lnTo>
                        <a:pt x="434" y="5839"/>
                      </a:lnTo>
                      <a:lnTo>
                        <a:pt x="431" y="5717"/>
                      </a:lnTo>
                      <a:lnTo>
                        <a:pt x="428" y="5609"/>
                      </a:lnTo>
                      <a:lnTo>
                        <a:pt x="425" y="5487"/>
                      </a:lnTo>
                      <a:lnTo>
                        <a:pt x="416" y="5257"/>
                      </a:lnTo>
                      <a:lnTo>
                        <a:pt x="405" y="5042"/>
                      </a:lnTo>
                      <a:lnTo>
                        <a:pt x="399" y="4950"/>
                      </a:lnTo>
                      <a:lnTo>
                        <a:pt x="391" y="4858"/>
                      </a:lnTo>
                      <a:lnTo>
                        <a:pt x="383" y="4767"/>
                      </a:lnTo>
                      <a:lnTo>
                        <a:pt x="375" y="4689"/>
                      </a:lnTo>
                      <a:lnTo>
                        <a:pt x="365" y="4613"/>
                      </a:lnTo>
                      <a:lnTo>
                        <a:pt x="354" y="4552"/>
                      </a:lnTo>
                      <a:lnTo>
                        <a:pt x="343" y="4490"/>
                      </a:lnTo>
                      <a:lnTo>
                        <a:pt x="332" y="4429"/>
                      </a:lnTo>
                      <a:lnTo>
                        <a:pt x="319" y="4383"/>
                      </a:lnTo>
                      <a:lnTo>
                        <a:pt x="307" y="4353"/>
                      </a:lnTo>
                      <a:lnTo>
                        <a:pt x="293" y="4322"/>
                      </a:lnTo>
                      <a:lnTo>
                        <a:pt x="279" y="4307"/>
                      </a:lnTo>
                      <a:lnTo>
                        <a:pt x="263" y="4291"/>
                      </a:lnTo>
                      <a:lnTo>
                        <a:pt x="248" y="4292"/>
                      </a:lnTo>
                      <a:lnTo>
                        <a:pt x="236" y="4292"/>
                      </a:lnTo>
                      <a:lnTo>
                        <a:pt x="223" y="4291"/>
                      </a:lnTo>
                      <a:lnTo>
                        <a:pt x="212" y="4291"/>
                      </a:lnTo>
                      <a:lnTo>
                        <a:pt x="202" y="4307"/>
                      </a:lnTo>
                      <a:lnTo>
                        <a:pt x="186" y="4307"/>
                      </a:lnTo>
                      <a:lnTo>
                        <a:pt x="181" y="4322"/>
                      </a:lnTo>
                      <a:lnTo>
                        <a:pt x="177" y="4322"/>
                      </a:lnTo>
                      <a:lnTo>
                        <a:pt x="175" y="4337"/>
                      </a:lnTo>
                      <a:lnTo>
                        <a:pt x="176" y="4383"/>
                      </a:lnTo>
                      <a:lnTo>
                        <a:pt x="174" y="4444"/>
                      </a:lnTo>
                      <a:lnTo>
                        <a:pt x="174" y="4674"/>
                      </a:lnTo>
                      <a:lnTo>
                        <a:pt x="173" y="4813"/>
                      </a:lnTo>
                      <a:lnTo>
                        <a:pt x="173" y="5195"/>
                      </a:lnTo>
                      <a:lnTo>
                        <a:pt x="172" y="5425"/>
                      </a:lnTo>
                      <a:lnTo>
                        <a:pt x="172" y="6284"/>
                      </a:lnTo>
                      <a:lnTo>
                        <a:pt x="171" y="6606"/>
                      </a:lnTo>
                      <a:lnTo>
                        <a:pt x="170" y="77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92" name=""/>
                <p:cNvSpPr/>
                <p:nvPr/>
              </p:nvSpPr>
              <p:spPr>
                <a:xfrm>
                  <a:off x="3201120" y="6204600"/>
                  <a:ext cx="97560" cy="84240"/>
                </a:xfrm>
                <a:custGeom>
                  <a:avLst/>
                  <a:gdLst/>
                  <a:ahLst/>
                  <a:rect l="l" t="t" r="r" b="b"/>
                  <a:pathLst>
                    <a:path w="592" h="8382">
                      <a:moveTo>
                        <a:pt x="592" y="8381"/>
                      </a:moveTo>
                      <a:lnTo>
                        <a:pt x="432" y="8382"/>
                      </a:lnTo>
                      <a:lnTo>
                        <a:pt x="231" y="4460"/>
                      </a:lnTo>
                      <a:lnTo>
                        <a:pt x="220" y="4475"/>
                      </a:lnTo>
                      <a:lnTo>
                        <a:pt x="176" y="4475"/>
                      </a:lnTo>
                      <a:lnTo>
                        <a:pt x="167" y="4460"/>
                      </a:lnTo>
                      <a:lnTo>
                        <a:pt x="168" y="6896"/>
                      </a:lnTo>
                      <a:lnTo>
                        <a:pt x="168" y="7096"/>
                      </a:lnTo>
                      <a:lnTo>
                        <a:pt x="170" y="7264"/>
                      </a:lnTo>
                      <a:lnTo>
                        <a:pt x="171" y="7402"/>
                      </a:lnTo>
                      <a:lnTo>
                        <a:pt x="172" y="7540"/>
                      </a:lnTo>
                      <a:lnTo>
                        <a:pt x="173" y="7647"/>
                      </a:lnTo>
                      <a:lnTo>
                        <a:pt x="175" y="7754"/>
                      </a:lnTo>
                      <a:lnTo>
                        <a:pt x="178" y="7815"/>
                      </a:lnTo>
                      <a:lnTo>
                        <a:pt x="180" y="7876"/>
                      </a:lnTo>
                      <a:lnTo>
                        <a:pt x="185" y="7937"/>
                      </a:lnTo>
                      <a:lnTo>
                        <a:pt x="190" y="8000"/>
                      </a:lnTo>
                      <a:lnTo>
                        <a:pt x="195" y="8045"/>
                      </a:lnTo>
                      <a:lnTo>
                        <a:pt x="202" y="8091"/>
                      </a:lnTo>
                      <a:lnTo>
                        <a:pt x="208" y="8122"/>
                      </a:lnTo>
                      <a:lnTo>
                        <a:pt x="223" y="8152"/>
                      </a:lnTo>
                      <a:lnTo>
                        <a:pt x="231" y="8153"/>
                      </a:lnTo>
                      <a:lnTo>
                        <a:pt x="254" y="8152"/>
                      </a:lnTo>
                      <a:lnTo>
                        <a:pt x="254" y="8382"/>
                      </a:lnTo>
                      <a:lnTo>
                        <a:pt x="0" y="8382"/>
                      </a:lnTo>
                      <a:lnTo>
                        <a:pt x="0" y="8152"/>
                      </a:lnTo>
                      <a:lnTo>
                        <a:pt x="31" y="8152"/>
                      </a:lnTo>
                      <a:lnTo>
                        <a:pt x="39" y="8137"/>
                      </a:lnTo>
                      <a:lnTo>
                        <a:pt x="46" y="8107"/>
                      </a:lnTo>
                      <a:lnTo>
                        <a:pt x="54" y="8076"/>
                      </a:lnTo>
                      <a:lnTo>
                        <a:pt x="59" y="8015"/>
                      </a:lnTo>
                      <a:lnTo>
                        <a:pt x="66" y="7968"/>
                      </a:lnTo>
                      <a:lnTo>
                        <a:pt x="70" y="7892"/>
                      </a:lnTo>
                      <a:lnTo>
                        <a:pt x="75" y="7815"/>
                      </a:lnTo>
                      <a:lnTo>
                        <a:pt x="77" y="7754"/>
                      </a:lnTo>
                      <a:lnTo>
                        <a:pt x="78" y="7678"/>
                      </a:lnTo>
                      <a:lnTo>
                        <a:pt x="82" y="7493"/>
                      </a:lnTo>
                      <a:lnTo>
                        <a:pt x="83" y="7371"/>
                      </a:lnTo>
                      <a:lnTo>
                        <a:pt x="83" y="7234"/>
                      </a:lnTo>
                      <a:lnTo>
                        <a:pt x="85" y="7081"/>
                      </a:lnTo>
                      <a:lnTo>
                        <a:pt x="85" y="1302"/>
                      </a:lnTo>
                      <a:lnTo>
                        <a:pt x="83" y="1134"/>
                      </a:lnTo>
                      <a:lnTo>
                        <a:pt x="82" y="980"/>
                      </a:lnTo>
                      <a:lnTo>
                        <a:pt x="81" y="843"/>
                      </a:lnTo>
                      <a:lnTo>
                        <a:pt x="80" y="736"/>
                      </a:lnTo>
                      <a:lnTo>
                        <a:pt x="78" y="644"/>
                      </a:lnTo>
                      <a:lnTo>
                        <a:pt x="75" y="568"/>
                      </a:lnTo>
                      <a:lnTo>
                        <a:pt x="73" y="506"/>
                      </a:lnTo>
                      <a:lnTo>
                        <a:pt x="68" y="445"/>
                      </a:lnTo>
                      <a:lnTo>
                        <a:pt x="63" y="383"/>
                      </a:lnTo>
                      <a:lnTo>
                        <a:pt x="57" y="338"/>
                      </a:lnTo>
                      <a:lnTo>
                        <a:pt x="51" y="307"/>
                      </a:lnTo>
                      <a:lnTo>
                        <a:pt x="44" y="277"/>
                      </a:lnTo>
                      <a:lnTo>
                        <a:pt x="37" y="246"/>
                      </a:lnTo>
                      <a:lnTo>
                        <a:pt x="30" y="246"/>
                      </a:lnTo>
                      <a:lnTo>
                        <a:pt x="21" y="231"/>
                      </a:lnTo>
                      <a:lnTo>
                        <a:pt x="0" y="231"/>
                      </a:lnTo>
                      <a:lnTo>
                        <a:pt x="0" y="0"/>
                      </a:lnTo>
                      <a:lnTo>
                        <a:pt x="216" y="0"/>
                      </a:lnTo>
                      <a:lnTo>
                        <a:pt x="239" y="1"/>
                      </a:lnTo>
                      <a:lnTo>
                        <a:pt x="260" y="16"/>
                      </a:lnTo>
                      <a:lnTo>
                        <a:pt x="280" y="31"/>
                      </a:lnTo>
                      <a:lnTo>
                        <a:pt x="298" y="62"/>
                      </a:lnTo>
                      <a:lnTo>
                        <a:pt x="315" y="77"/>
                      </a:lnTo>
                      <a:lnTo>
                        <a:pt x="330" y="124"/>
                      </a:lnTo>
                      <a:lnTo>
                        <a:pt x="344" y="154"/>
                      </a:lnTo>
                      <a:lnTo>
                        <a:pt x="356" y="200"/>
                      </a:lnTo>
                      <a:lnTo>
                        <a:pt x="378" y="322"/>
                      </a:lnTo>
                      <a:lnTo>
                        <a:pt x="388" y="399"/>
                      </a:lnTo>
                      <a:lnTo>
                        <a:pt x="397" y="475"/>
                      </a:lnTo>
                      <a:lnTo>
                        <a:pt x="407" y="568"/>
                      </a:lnTo>
                      <a:lnTo>
                        <a:pt x="416" y="675"/>
                      </a:lnTo>
                      <a:lnTo>
                        <a:pt x="424" y="797"/>
                      </a:lnTo>
                      <a:lnTo>
                        <a:pt x="432" y="919"/>
                      </a:lnTo>
                      <a:lnTo>
                        <a:pt x="440" y="1043"/>
                      </a:lnTo>
                      <a:lnTo>
                        <a:pt x="447" y="1180"/>
                      </a:lnTo>
                      <a:lnTo>
                        <a:pt x="451" y="1333"/>
                      </a:lnTo>
                      <a:lnTo>
                        <a:pt x="456" y="1486"/>
                      </a:lnTo>
                      <a:lnTo>
                        <a:pt x="460" y="1640"/>
                      </a:lnTo>
                      <a:lnTo>
                        <a:pt x="462" y="1808"/>
                      </a:lnTo>
                      <a:lnTo>
                        <a:pt x="463" y="1977"/>
                      </a:lnTo>
                      <a:lnTo>
                        <a:pt x="464" y="2160"/>
                      </a:lnTo>
                      <a:lnTo>
                        <a:pt x="462" y="2529"/>
                      </a:lnTo>
                      <a:lnTo>
                        <a:pt x="458" y="2712"/>
                      </a:lnTo>
                      <a:lnTo>
                        <a:pt x="455" y="2881"/>
                      </a:lnTo>
                      <a:lnTo>
                        <a:pt x="450" y="3050"/>
                      </a:lnTo>
                      <a:lnTo>
                        <a:pt x="443" y="3202"/>
                      </a:lnTo>
                      <a:lnTo>
                        <a:pt x="428" y="3509"/>
                      </a:lnTo>
                      <a:lnTo>
                        <a:pt x="418" y="3647"/>
                      </a:lnTo>
                      <a:lnTo>
                        <a:pt x="407" y="3769"/>
                      </a:lnTo>
                      <a:lnTo>
                        <a:pt x="395" y="3878"/>
                      </a:lnTo>
                      <a:lnTo>
                        <a:pt x="382" y="3985"/>
                      </a:lnTo>
                      <a:lnTo>
                        <a:pt x="367" y="4076"/>
                      </a:lnTo>
                      <a:lnTo>
                        <a:pt x="352" y="4168"/>
                      </a:lnTo>
                      <a:lnTo>
                        <a:pt x="334" y="4244"/>
                      </a:lnTo>
                      <a:lnTo>
                        <a:pt x="317" y="4307"/>
                      </a:lnTo>
                      <a:lnTo>
                        <a:pt x="440" y="6713"/>
                      </a:lnTo>
                      <a:lnTo>
                        <a:pt x="451" y="6911"/>
                      </a:lnTo>
                      <a:lnTo>
                        <a:pt x="461" y="7081"/>
                      </a:lnTo>
                      <a:lnTo>
                        <a:pt x="470" y="7249"/>
                      </a:lnTo>
                      <a:lnTo>
                        <a:pt x="479" y="7401"/>
                      </a:lnTo>
                      <a:lnTo>
                        <a:pt x="488" y="7525"/>
                      </a:lnTo>
                      <a:lnTo>
                        <a:pt x="505" y="7739"/>
                      </a:lnTo>
                      <a:lnTo>
                        <a:pt x="513" y="7815"/>
                      </a:lnTo>
                      <a:lnTo>
                        <a:pt x="521" y="7876"/>
                      </a:lnTo>
                      <a:lnTo>
                        <a:pt x="527" y="7937"/>
                      </a:lnTo>
                      <a:lnTo>
                        <a:pt x="535" y="7983"/>
                      </a:lnTo>
                      <a:lnTo>
                        <a:pt x="541" y="8015"/>
                      </a:lnTo>
                      <a:lnTo>
                        <a:pt x="548" y="8061"/>
                      </a:lnTo>
                      <a:lnTo>
                        <a:pt x="554" y="8091"/>
                      </a:lnTo>
                      <a:lnTo>
                        <a:pt x="561" y="8106"/>
                      </a:lnTo>
                      <a:lnTo>
                        <a:pt x="572" y="8137"/>
                      </a:lnTo>
                      <a:lnTo>
                        <a:pt x="578" y="8152"/>
                      </a:lnTo>
                      <a:lnTo>
                        <a:pt x="582" y="8168"/>
                      </a:lnTo>
                      <a:lnTo>
                        <a:pt x="586" y="8198"/>
                      </a:lnTo>
                      <a:lnTo>
                        <a:pt x="590" y="8290"/>
                      </a:lnTo>
                      <a:lnTo>
                        <a:pt x="592" y="8336"/>
                      </a:lnTo>
                      <a:lnTo>
                        <a:pt x="592" y="8381"/>
                      </a:lnTo>
                      <a:close/>
                      <a:moveTo>
                        <a:pt x="168" y="4076"/>
                      </a:moveTo>
                      <a:lnTo>
                        <a:pt x="203" y="4076"/>
                      </a:lnTo>
                      <a:lnTo>
                        <a:pt x="223" y="4061"/>
                      </a:lnTo>
                      <a:lnTo>
                        <a:pt x="233" y="4046"/>
                      </a:lnTo>
                      <a:lnTo>
                        <a:pt x="242" y="4030"/>
                      </a:lnTo>
                      <a:lnTo>
                        <a:pt x="250" y="4000"/>
                      </a:lnTo>
                      <a:lnTo>
                        <a:pt x="259" y="3984"/>
                      </a:lnTo>
                      <a:lnTo>
                        <a:pt x="266" y="3954"/>
                      </a:lnTo>
                      <a:lnTo>
                        <a:pt x="282" y="3877"/>
                      </a:lnTo>
                      <a:lnTo>
                        <a:pt x="290" y="3832"/>
                      </a:lnTo>
                      <a:lnTo>
                        <a:pt x="303" y="3739"/>
                      </a:lnTo>
                      <a:lnTo>
                        <a:pt x="308" y="3678"/>
                      </a:lnTo>
                      <a:lnTo>
                        <a:pt x="315" y="3616"/>
                      </a:lnTo>
                      <a:lnTo>
                        <a:pt x="320" y="3555"/>
                      </a:lnTo>
                      <a:lnTo>
                        <a:pt x="330" y="3433"/>
                      </a:lnTo>
                      <a:lnTo>
                        <a:pt x="339" y="3279"/>
                      </a:lnTo>
                      <a:lnTo>
                        <a:pt x="346" y="3126"/>
                      </a:lnTo>
                      <a:lnTo>
                        <a:pt x="352" y="2973"/>
                      </a:lnTo>
                      <a:lnTo>
                        <a:pt x="357" y="2804"/>
                      </a:lnTo>
                      <a:lnTo>
                        <a:pt x="360" y="2620"/>
                      </a:lnTo>
                      <a:lnTo>
                        <a:pt x="363" y="2437"/>
                      </a:lnTo>
                      <a:lnTo>
                        <a:pt x="363" y="2053"/>
                      </a:lnTo>
                      <a:lnTo>
                        <a:pt x="358" y="1686"/>
                      </a:lnTo>
                      <a:lnTo>
                        <a:pt x="349" y="1379"/>
                      </a:lnTo>
                      <a:lnTo>
                        <a:pt x="343" y="1226"/>
                      </a:lnTo>
                      <a:lnTo>
                        <a:pt x="336" y="1088"/>
                      </a:lnTo>
                      <a:lnTo>
                        <a:pt x="319" y="843"/>
                      </a:lnTo>
                      <a:lnTo>
                        <a:pt x="309" y="751"/>
                      </a:lnTo>
                      <a:lnTo>
                        <a:pt x="299" y="660"/>
                      </a:lnTo>
                      <a:lnTo>
                        <a:pt x="288" y="598"/>
                      </a:lnTo>
                      <a:lnTo>
                        <a:pt x="276" y="536"/>
                      </a:lnTo>
                      <a:lnTo>
                        <a:pt x="263" y="506"/>
                      </a:lnTo>
                      <a:lnTo>
                        <a:pt x="250" y="475"/>
                      </a:lnTo>
                      <a:lnTo>
                        <a:pt x="224" y="475"/>
                      </a:lnTo>
                      <a:lnTo>
                        <a:pt x="213" y="491"/>
                      </a:lnTo>
                      <a:lnTo>
                        <a:pt x="201" y="506"/>
                      </a:lnTo>
                      <a:lnTo>
                        <a:pt x="190" y="536"/>
                      </a:lnTo>
                      <a:lnTo>
                        <a:pt x="187" y="552"/>
                      </a:lnTo>
                      <a:lnTo>
                        <a:pt x="185" y="598"/>
                      </a:lnTo>
                      <a:lnTo>
                        <a:pt x="183" y="675"/>
                      </a:lnTo>
                      <a:lnTo>
                        <a:pt x="180" y="782"/>
                      </a:lnTo>
                      <a:lnTo>
                        <a:pt x="178" y="904"/>
                      </a:lnTo>
                      <a:lnTo>
                        <a:pt x="177" y="1058"/>
                      </a:lnTo>
                      <a:lnTo>
                        <a:pt x="175" y="1241"/>
                      </a:lnTo>
                      <a:lnTo>
                        <a:pt x="174" y="1440"/>
                      </a:lnTo>
                      <a:lnTo>
                        <a:pt x="172" y="1686"/>
                      </a:lnTo>
                      <a:lnTo>
                        <a:pt x="172" y="1945"/>
                      </a:lnTo>
                      <a:lnTo>
                        <a:pt x="171" y="2237"/>
                      </a:lnTo>
                      <a:lnTo>
                        <a:pt x="170" y="2544"/>
                      </a:lnTo>
                      <a:lnTo>
                        <a:pt x="170" y="3248"/>
                      </a:lnTo>
                      <a:lnTo>
                        <a:pt x="168" y="3647"/>
                      </a:lnTo>
                      <a:lnTo>
                        <a:pt x="168" y="40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93" name=""/>
                <p:cNvSpPr/>
                <p:nvPr/>
              </p:nvSpPr>
              <p:spPr>
                <a:xfrm>
                  <a:off x="3302280" y="6202080"/>
                  <a:ext cx="96120" cy="88920"/>
                </a:xfrm>
                <a:custGeom>
                  <a:avLst/>
                  <a:gdLst/>
                  <a:ahLst/>
                  <a:rect l="l" t="t" r="r" b="b"/>
                  <a:pathLst>
                    <a:path w="584" h="8764">
                      <a:moveTo>
                        <a:pt x="298" y="0"/>
                      </a:moveTo>
                      <a:lnTo>
                        <a:pt x="312" y="0"/>
                      </a:lnTo>
                      <a:lnTo>
                        <a:pt x="326" y="16"/>
                      </a:lnTo>
                      <a:lnTo>
                        <a:pt x="341" y="46"/>
                      </a:lnTo>
                      <a:lnTo>
                        <a:pt x="354" y="77"/>
                      </a:lnTo>
                      <a:lnTo>
                        <a:pt x="368" y="122"/>
                      </a:lnTo>
                      <a:lnTo>
                        <a:pt x="381" y="168"/>
                      </a:lnTo>
                      <a:lnTo>
                        <a:pt x="393" y="229"/>
                      </a:lnTo>
                      <a:lnTo>
                        <a:pt x="406" y="307"/>
                      </a:lnTo>
                      <a:lnTo>
                        <a:pt x="419" y="383"/>
                      </a:lnTo>
                      <a:lnTo>
                        <a:pt x="431" y="475"/>
                      </a:lnTo>
                      <a:lnTo>
                        <a:pt x="443" y="582"/>
                      </a:lnTo>
                      <a:lnTo>
                        <a:pt x="454" y="689"/>
                      </a:lnTo>
                      <a:lnTo>
                        <a:pt x="466" y="812"/>
                      </a:lnTo>
                      <a:lnTo>
                        <a:pt x="477" y="950"/>
                      </a:lnTo>
                      <a:lnTo>
                        <a:pt x="488" y="1087"/>
                      </a:lnTo>
                      <a:lnTo>
                        <a:pt x="510" y="1394"/>
                      </a:lnTo>
                      <a:lnTo>
                        <a:pt x="519" y="1562"/>
                      </a:lnTo>
                      <a:lnTo>
                        <a:pt x="528" y="1731"/>
                      </a:lnTo>
                      <a:lnTo>
                        <a:pt x="543" y="2067"/>
                      </a:lnTo>
                      <a:lnTo>
                        <a:pt x="551" y="2252"/>
                      </a:lnTo>
                      <a:lnTo>
                        <a:pt x="558" y="2435"/>
                      </a:lnTo>
                      <a:lnTo>
                        <a:pt x="563" y="2635"/>
                      </a:lnTo>
                      <a:lnTo>
                        <a:pt x="576" y="3233"/>
                      </a:lnTo>
                      <a:lnTo>
                        <a:pt x="578" y="3447"/>
                      </a:lnTo>
                      <a:lnTo>
                        <a:pt x="582" y="3662"/>
                      </a:lnTo>
                      <a:lnTo>
                        <a:pt x="583" y="3876"/>
                      </a:lnTo>
                      <a:lnTo>
                        <a:pt x="584" y="4106"/>
                      </a:lnTo>
                      <a:lnTo>
                        <a:pt x="584" y="4566"/>
                      </a:lnTo>
                      <a:lnTo>
                        <a:pt x="583" y="4796"/>
                      </a:lnTo>
                      <a:lnTo>
                        <a:pt x="578" y="5240"/>
                      </a:lnTo>
                      <a:lnTo>
                        <a:pt x="576" y="5455"/>
                      </a:lnTo>
                      <a:lnTo>
                        <a:pt x="572" y="5670"/>
                      </a:lnTo>
                      <a:lnTo>
                        <a:pt x="567" y="5885"/>
                      </a:lnTo>
                      <a:lnTo>
                        <a:pt x="556" y="6282"/>
                      </a:lnTo>
                      <a:lnTo>
                        <a:pt x="550" y="6467"/>
                      </a:lnTo>
                      <a:lnTo>
                        <a:pt x="543" y="6650"/>
                      </a:lnTo>
                      <a:lnTo>
                        <a:pt x="536" y="6835"/>
                      </a:lnTo>
                      <a:lnTo>
                        <a:pt x="527" y="7003"/>
                      </a:lnTo>
                      <a:lnTo>
                        <a:pt x="517" y="7171"/>
                      </a:lnTo>
                      <a:lnTo>
                        <a:pt x="509" y="7340"/>
                      </a:lnTo>
                      <a:lnTo>
                        <a:pt x="498" y="7508"/>
                      </a:lnTo>
                      <a:lnTo>
                        <a:pt x="487" y="7661"/>
                      </a:lnTo>
                      <a:lnTo>
                        <a:pt x="476" y="7799"/>
                      </a:lnTo>
                      <a:lnTo>
                        <a:pt x="465" y="7937"/>
                      </a:lnTo>
                      <a:lnTo>
                        <a:pt x="453" y="8059"/>
                      </a:lnTo>
                      <a:lnTo>
                        <a:pt x="429" y="8274"/>
                      </a:lnTo>
                      <a:lnTo>
                        <a:pt x="416" y="8366"/>
                      </a:lnTo>
                      <a:lnTo>
                        <a:pt x="404" y="8442"/>
                      </a:lnTo>
                      <a:lnTo>
                        <a:pt x="391" y="8519"/>
                      </a:lnTo>
                      <a:lnTo>
                        <a:pt x="376" y="8580"/>
                      </a:lnTo>
                      <a:lnTo>
                        <a:pt x="364" y="8642"/>
                      </a:lnTo>
                      <a:lnTo>
                        <a:pt x="349" y="8688"/>
                      </a:lnTo>
                      <a:lnTo>
                        <a:pt x="335" y="8718"/>
                      </a:lnTo>
                      <a:lnTo>
                        <a:pt x="321" y="8733"/>
                      </a:lnTo>
                      <a:lnTo>
                        <a:pt x="306" y="8749"/>
                      </a:lnTo>
                      <a:lnTo>
                        <a:pt x="290" y="8764"/>
                      </a:lnTo>
                      <a:lnTo>
                        <a:pt x="275" y="8749"/>
                      </a:lnTo>
                      <a:lnTo>
                        <a:pt x="261" y="8749"/>
                      </a:lnTo>
                      <a:lnTo>
                        <a:pt x="232" y="8688"/>
                      </a:lnTo>
                      <a:lnTo>
                        <a:pt x="204" y="8595"/>
                      </a:lnTo>
                      <a:lnTo>
                        <a:pt x="190" y="8519"/>
                      </a:lnTo>
                      <a:lnTo>
                        <a:pt x="177" y="8458"/>
                      </a:lnTo>
                      <a:lnTo>
                        <a:pt x="165" y="8381"/>
                      </a:lnTo>
                      <a:lnTo>
                        <a:pt x="152" y="8290"/>
                      </a:lnTo>
                      <a:lnTo>
                        <a:pt x="128" y="8075"/>
                      </a:lnTo>
                      <a:lnTo>
                        <a:pt x="116" y="7952"/>
                      </a:lnTo>
                      <a:lnTo>
                        <a:pt x="105" y="7830"/>
                      </a:lnTo>
                      <a:lnTo>
                        <a:pt x="83" y="7539"/>
                      </a:lnTo>
                      <a:lnTo>
                        <a:pt x="74" y="7386"/>
                      </a:lnTo>
                      <a:lnTo>
                        <a:pt x="64" y="7217"/>
                      </a:lnTo>
                      <a:lnTo>
                        <a:pt x="55" y="7049"/>
                      </a:lnTo>
                      <a:lnTo>
                        <a:pt x="47" y="6880"/>
                      </a:lnTo>
                      <a:lnTo>
                        <a:pt x="40" y="6696"/>
                      </a:lnTo>
                      <a:lnTo>
                        <a:pt x="33" y="6512"/>
                      </a:lnTo>
                      <a:lnTo>
                        <a:pt x="27" y="6314"/>
                      </a:lnTo>
                      <a:lnTo>
                        <a:pt x="21" y="6129"/>
                      </a:lnTo>
                      <a:lnTo>
                        <a:pt x="16" y="5915"/>
                      </a:lnTo>
                      <a:lnTo>
                        <a:pt x="12" y="5715"/>
                      </a:lnTo>
                      <a:lnTo>
                        <a:pt x="8" y="5501"/>
                      </a:lnTo>
                      <a:lnTo>
                        <a:pt x="6" y="5286"/>
                      </a:lnTo>
                      <a:lnTo>
                        <a:pt x="3" y="5057"/>
                      </a:lnTo>
                      <a:lnTo>
                        <a:pt x="2" y="4826"/>
                      </a:lnTo>
                      <a:lnTo>
                        <a:pt x="0" y="4597"/>
                      </a:lnTo>
                      <a:lnTo>
                        <a:pt x="0" y="4106"/>
                      </a:lnTo>
                      <a:lnTo>
                        <a:pt x="2" y="3861"/>
                      </a:lnTo>
                      <a:lnTo>
                        <a:pt x="4" y="3631"/>
                      </a:lnTo>
                      <a:lnTo>
                        <a:pt x="6" y="3401"/>
                      </a:lnTo>
                      <a:lnTo>
                        <a:pt x="9" y="3171"/>
                      </a:lnTo>
                      <a:lnTo>
                        <a:pt x="14" y="2956"/>
                      </a:lnTo>
                      <a:lnTo>
                        <a:pt x="24" y="2527"/>
                      </a:lnTo>
                      <a:lnTo>
                        <a:pt x="30" y="2328"/>
                      </a:lnTo>
                      <a:lnTo>
                        <a:pt x="38" y="2129"/>
                      </a:lnTo>
                      <a:lnTo>
                        <a:pt x="55" y="1761"/>
                      </a:lnTo>
                      <a:lnTo>
                        <a:pt x="64" y="1592"/>
                      </a:lnTo>
                      <a:lnTo>
                        <a:pt x="74" y="1409"/>
                      </a:lnTo>
                      <a:lnTo>
                        <a:pt x="86" y="1256"/>
                      </a:lnTo>
                      <a:lnTo>
                        <a:pt x="96" y="1087"/>
                      </a:lnTo>
                      <a:lnTo>
                        <a:pt x="107" y="965"/>
                      </a:lnTo>
                      <a:lnTo>
                        <a:pt x="117" y="843"/>
                      </a:lnTo>
                      <a:lnTo>
                        <a:pt x="127" y="719"/>
                      </a:lnTo>
                      <a:lnTo>
                        <a:pt x="137" y="612"/>
                      </a:lnTo>
                      <a:lnTo>
                        <a:pt x="147" y="521"/>
                      </a:lnTo>
                      <a:lnTo>
                        <a:pt x="156" y="429"/>
                      </a:lnTo>
                      <a:lnTo>
                        <a:pt x="165" y="338"/>
                      </a:lnTo>
                      <a:lnTo>
                        <a:pt x="175" y="275"/>
                      </a:lnTo>
                      <a:lnTo>
                        <a:pt x="184" y="199"/>
                      </a:lnTo>
                      <a:lnTo>
                        <a:pt x="191" y="153"/>
                      </a:lnTo>
                      <a:lnTo>
                        <a:pt x="209" y="61"/>
                      </a:lnTo>
                      <a:lnTo>
                        <a:pt x="216" y="31"/>
                      </a:lnTo>
                      <a:lnTo>
                        <a:pt x="224" y="16"/>
                      </a:lnTo>
                      <a:lnTo>
                        <a:pt x="232" y="0"/>
                      </a:lnTo>
                      <a:lnTo>
                        <a:pt x="298" y="0"/>
                      </a:lnTo>
                      <a:close/>
                      <a:moveTo>
                        <a:pt x="289" y="444"/>
                      </a:moveTo>
                      <a:lnTo>
                        <a:pt x="280" y="444"/>
                      </a:lnTo>
                      <a:lnTo>
                        <a:pt x="270" y="460"/>
                      </a:lnTo>
                      <a:lnTo>
                        <a:pt x="261" y="475"/>
                      </a:lnTo>
                      <a:lnTo>
                        <a:pt x="251" y="505"/>
                      </a:lnTo>
                      <a:lnTo>
                        <a:pt x="234" y="567"/>
                      </a:lnTo>
                      <a:lnTo>
                        <a:pt x="225" y="612"/>
                      </a:lnTo>
                      <a:lnTo>
                        <a:pt x="210" y="704"/>
                      </a:lnTo>
                      <a:lnTo>
                        <a:pt x="202" y="766"/>
                      </a:lnTo>
                      <a:lnTo>
                        <a:pt x="195" y="842"/>
                      </a:lnTo>
                      <a:lnTo>
                        <a:pt x="187" y="919"/>
                      </a:lnTo>
                      <a:lnTo>
                        <a:pt x="180" y="995"/>
                      </a:lnTo>
                      <a:lnTo>
                        <a:pt x="167" y="1179"/>
                      </a:lnTo>
                      <a:lnTo>
                        <a:pt x="161" y="1287"/>
                      </a:lnTo>
                      <a:lnTo>
                        <a:pt x="153" y="1409"/>
                      </a:lnTo>
                      <a:lnTo>
                        <a:pt x="147" y="1562"/>
                      </a:lnTo>
                      <a:lnTo>
                        <a:pt x="141" y="1700"/>
                      </a:lnTo>
                      <a:lnTo>
                        <a:pt x="135" y="1853"/>
                      </a:lnTo>
                      <a:lnTo>
                        <a:pt x="129" y="2022"/>
                      </a:lnTo>
                      <a:lnTo>
                        <a:pt x="125" y="2191"/>
                      </a:lnTo>
                      <a:lnTo>
                        <a:pt x="120" y="2374"/>
                      </a:lnTo>
                      <a:lnTo>
                        <a:pt x="113" y="2757"/>
                      </a:lnTo>
                      <a:lnTo>
                        <a:pt x="110" y="2956"/>
                      </a:lnTo>
                      <a:lnTo>
                        <a:pt x="105" y="3385"/>
                      </a:lnTo>
                      <a:lnTo>
                        <a:pt x="103" y="3601"/>
                      </a:lnTo>
                      <a:lnTo>
                        <a:pt x="102" y="3830"/>
                      </a:lnTo>
                      <a:lnTo>
                        <a:pt x="101" y="4076"/>
                      </a:lnTo>
                      <a:lnTo>
                        <a:pt x="101" y="4582"/>
                      </a:lnTo>
                      <a:lnTo>
                        <a:pt x="102" y="4826"/>
                      </a:lnTo>
                      <a:lnTo>
                        <a:pt x="103" y="5057"/>
                      </a:lnTo>
                      <a:lnTo>
                        <a:pt x="107" y="5516"/>
                      </a:lnTo>
                      <a:lnTo>
                        <a:pt x="110" y="5731"/>
                      </a:lnTo>
                      <a:lnTo>
                        <a:pt x="113" y="5946"/>
                      </a:lnTo>
                      <a:lnTo>
                        <a:pt x="117" y="6144"/>
                      </a:lnTo>
                      <a:lnTo>
                        <a:pt x="120" y="6329"/>
                      </a:lnTo>
                      <a:lnTo>
                        <a:pt x="126" y="6528"/>
                      </a:lnTo>
                      <a:lnTo>
                        <a:pt x="130" y="6696"/>
                      </a:lnTo>
                      <a:lnTo>
                        <a:pt x="136" y="6865"/>
                      </a:lnTo>
                      <a:lnTo>
                        <a:pt x="142" y="7033"/>
                      </a:lnTo>
                      <a:lnTo>
                        <a:pt x="155" y="7340"/>
                      </a:lnTo>
                      <a:lnTo>
                        <a:pt x="163" y="7478"/>
                      </a:lnTo>
                      <a:lnTo>
                        <a:pt x="169" y="7584"/>
                      </a:lnTo>
                      <a:lnTo>
                        <a:pt x="183" y="7769"/>
                      </a:lnTo>
                      <a:lnTo>
                        <a:pt x="189" y="7846"/>
                      </a:lnTo>
                      <a:lnTo>
                        <a:pt x="197" y="7922"/>
                      </a:lnTo>
                      <a:lnTo>
                        <a:pt x="203" y="7998"/>
                      </a:lnTo>
                      <a:lnTo>
                        <a:pt x="211" y="8059"/>
                      </a:lnTo>
                      <a:lnTo>
                        <a:pt x="219" y="8105"/>
                      </a:lnTo>
                      <a:lnTo>
                        <a:pt x="227" y="8166"/>
                      </a:lnTo>
                      <a:lnTo>
                        <a:pt x="235" y="8198"/>
                      </a:lnTo>
                      <a:lnTo>
                        <a:pt x="244" y="8244"/>
                      </a:lnTo>
                      <a:lnTo>
                        <a:pt x="252" y="8274"/>
                      </a:lnTo>
                      <a:lnTo>
                        <a:pt x="261" y="8290"/>
                      </a:lnTo>
                      <a:lnTo>
                        <a:pt x="280" y="8320"/>
                      </a:lnTo>
                      <a:lnTo>
                        <a:pt x="300" y="8320"/>
                      </a:lnTo>
                      <a:lnTo>
                        <a:pt x="310" y="8305"/>
                      </a:lnTo>
                      <a:lnTo>
                        <a:pt x="320" y="8289"/>
                      </a:lnTo>
                      <a:lnTo>
                        <a:pt x="330" y="8259"/>
                      </a:lnTo>
                      <a:lnTo>
                        <a:pt x="340" y="8228"/>
                      </a:lnTo>
                      <a:lnTo>
                        <a:pt x="347" y="8198"/>
                      </a:lnTo>
                      <a:lnTo>
                        <a:pt x="357" y="8151"/>
                      </a:lnTo>
                      <a:lnTo>
                        <a:pt x="367" y="8090"/>
                      </a:lnTo>
                      <a:lnTo>
                        <a:pt x="374" y="8029"/>
                      </a:lnTo>
                      <a:lnTo>
                        <a:pt x="383" y="7968"/>
                      </a:lnTo>
                      <a:lnTo>
                        <a:pt x="391" y="7891"/>
                      </a:lnTo>
                      <a:lnTo>
                        <a:pt x="400" y="7800"/>
                      </a:lnTo>
                      <a:lnTo>
                        <a:pt x="407" y="7723"/>
                      </a:lnTo>
                      <a:lnTo>
                        <a:pt x="421" y="7524"/>
                      </a:lnTo>
                      <a:lnTo>
                        <a:pt x="428" y="7401"/>
                      </a:lnTo>
                      <a:lnTo>
                        <a:pt x="441" y="7156"/>
                      </a:lnTo>
                      <a:lnTo>
                        <a:pt x="446" y="7018"/>
                      </a:lnTo>
                      <a:lnTo>
                        <a:pt x="451" y="6880"/>
                      </a:lnTo>
                      <a:lnTo>
                        <a:pt x="457" y="6727"/>
                      </a:lnTo>
                      <a:lnTo>
                        <a:pt x="462" y="6574"/>
                      </a:lnTo>
                      <a:lnTo>
                        <a:pt x="466" y="6406"/>
                      </a:lnTo>
                      <a:lnTo>
                        <a:pt x="469" y="6221"/>
                      </a:lnTo>
                      <a:lnTo>
                        <a:pt x="473" y="6038"/>
                      </a:lnTo>
                      <a:lnTo>
                        <a:pt x="476" y="5838"/>
                      </a:lnTo>
                      <a:lnTo>
                        <a:pt x="480" y="5425"/>
                      </a:lnTo>
                      <a:lnTo>
                        <a:pt x="482" y="4980"/>
                      </a:lnTo>
                      <a:lnTo>
                        <a:pt x="483" y="4750"/>
                      </a:lnTo>
                      <a:lnTo>
                        <a:pt x="483" y="4229"/>
                      </a:lnTo>
                      <a:lnTo>
                        <a:pt x="481" y="3738"/>
                      </a:lnTo>
                      <a:lnTo>
                        <a:pt x="479" y="3492"/>
                      </a:lnTo>
                      <a:lnTo>
                        <a:pt x="477" y="3263"/>
                      </a:lnTo>
                      <a:lnTo>
                        <a:pt x="471" y="2834"/>
                      </a:lnTo>
                      <a:lnTo>
                        <a:pt x="468" y="2620"/>
                      </a:lnTo>
                      <a:lnTo>
                        <a:pt x="464" y="2420"/>
                      </a:lnTo>
                      <a:lnTo>
                        <a:pt x="459" y="2237"/>
                      </a:lnTo>
                      <a:lnTo>
                        <a:pt x="455" y="2052"/>
                      </a:lnTo>
                      <a:lnTo>
                        <a:pt x="450" y="1884"/>
                      </a:lnTo>
                      <a:lnTo>
                        <a:pt x="443" y="1731"/>
                      </a:lnTo>
                      <a:lnTo>
                        <a:pt x="438" y="1577"/>
                      </a:lnTo>
                      <a:lnTo>
                        <a:pt x="430" y="1424"/>
                      </a:lnTo>
                      <a:lnTo>
                        <a:pt x="423" y="1287"/>
                      </a:lnTo>
                      <a:lnTo>
                        <a:pt x="411" y="1087"/>
                      </a:lnTo>
                      <a:lnTo>
                        <a:pt x="400" y="919"/>
                      </a:lnTo>
                      <a:lnTo>
                        <a:pt x="388" y="782"/>
                      </a:lnTo>
                      <a:lnTo>
                        <a:pt x="376" y="658"/>
                      </a:lnTo>
                      <a:lnTo>
                        <a:pt x="365" y="567"/>
                      </a:lnTo>
                      <a:lnTo>
                        <a:pt x="354" y="505"/>
                      </a:lnTo>
                      <a:lnTo>
                        <a:pt x="343" y="460"/>
                      </a:lnTo>
                      <a:lnTo>
                        <a:pt x="332" y="444"/>
                      </a:lnTo>
                      <a:lnTo>
                        <a:pt x="289" y="4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94" name=""/>
                <p:cNvSpPr/>
                <p:nvPr/>
              </p:nvSpPr>
              <p:spPr>
                <a:xfrm>
                  <a:off x="3406680" y="6204600"/>
                  <a:ext cx="135360" cy="86040"/>
                </a:xfrm>
                <a:custGeom>
                  <a:avLst/>
                  <a:gdLst/>
                  <a:ahLst/>
                  <a:rect l="l" t="t" r="r" b="b"/>
                  <a:pathLst>
                    <a:path w="829" h="8581">
                      <a:moveTo>
                        <a:pt x="829" y="0"/>
                      </a:moveTo>
                      <a:lnTo>
                        <a:pt x="829" y="231"/>
                      </a:lnTo>
                      <a:lnTo>
                        <a:pt x="824" y="231"/>
                      </a:lnTo>
                      <a:lnTo>
                        <a:pt x="817" y="246"/>
                      </a:lnTo>
                      <a:lnTo>
                        <a:pt x="812" y="246"/>
                      </a:lnTo>
                      <a:lnTo>
                        <a:pt x="802" y="277"/>
                      </a:lnTo>
                      <a:lnTo>
                        <a:pt x="799" y="307"/>
                      </a:lnTo>
                      <a:lnTo>
                        <a:pt x="796" y="322"/>
                      </a:lnTo>
                      <a:lnTo>
                        <a:pt x="790" y="353"/>
                      </a:lnTo>
                      <a:lnTo>
                        <a:pt x="784" y="429"/>
                      </a:lnTo>
                      <a:lnTo>
                        <a:pt x="778" y="521"/>
                      </a:lnTo>
                      <a:lnTo>
                        <a:pt x="771" y="644"/>
                      </a:lnTo>
                      <a:lnTo>
                        <a:pt x="764" y="797"/>
                      </a:lnTo>
                      <a:lnTo>
                        <a:pt x="761" y="858"/>
                      </a:lnTo>
                      <a:lnTo>
                        <a:pt x="759" y="935"/>
                      </a:lnTo>
                      <a:lnTo>
                        <a:pt x="756" y="1042"/>
                      </a:lnTo>
                      <a:lnTo>
                        <a:pt x="752" y="1149"/>
                      </a:lnTo>
                      <a:lnTo>
                        <a:pt x="748" y="1287"/>
                      </a:lnTo>
                      <a:lnTo>
                        <a:pt x="745" y="1455"/>
                      </a:lnTo>
                      <a:lnTo>
                        <a:pt x="741" y="1624"/>
                      </a:lnTo>
                      <a:lnTo>
                        <a:pt x="737" y="1823"/>
                      </a:lnTo>
                      <a:lnTo>
                        <a:pt x="570" y="8581"/>
                      </a:lnTo>
                      <a:lnTo>
                        <a:pt x="552" y="8581"/>
                      </a:lnTo>
                      <a:lnTo>
                        <a:pt x="416" y="3218"/>
                      </a:lnTo>
                      <a:lnTo>
                        <a:pt x="282" y="8581"/>
                      </a:lnTo>
                      <a:lnTo>
                        <a:pt x="267" y="8581"/>
                      </a:lnTo>
                      <a:lnTo>
                        <a:pt x="89" y="1609"/>
                      </a:lnTo>
                      <a:lnTo>
                        <a:pt x="85" y="1425"/>
                      </a:lnTo>
                      <a:lnTo>
                        <a:pt x="80" y="1272"/>
                      </a:lnTo>
                      <a:lnTo>
                        <a:pt x="77" y="1119"/>
                      </a:lnTo>
                      <a:lnTo>
                        <a:pt x="74" y="996"/>
                      </a:lnTo>
                      <a:lnTo>
                        <a:pt x="71" y="889"/>
                      </a:lnTo>
                      <a:lnTo>
                        <a:pt x="68" y="812"/>
                      </a:lnTo>
                      <a:lnTo>
                        <a:pt x="66" y="736"/>
                      </a:lnTo>
                      <a:lnTo>
                        <a:pt x="64" y="690"/>
                      </a:lnTo>
                      <a:lnTo>
                        <a:pt x="60" y="583"/>
                      </a:lnTo>
                      <a:lnTo>
                        <a:pt x="53" y="491"/>
                      </a:lnTo>
                      <a:lnTo>
                        <a:pt x="48" y="414"/>
                      </a:lnTo>
                      <a:lnTo>
                        <a:pt x="40" y="353"/>
                      </a:lnTo>
                      <a:lnTo>
                        <a:pt x="37" y="322"/>
                      </a:lnTo>
                      <a:lnTo>
                        <a:pt x="32" y="292"/>
                      </a:lnTo>
                      <a:lnTo>
                        <a:pt x="23" y="261"/>
                      </a:lnTo>
                      <a:lnTo>
                        <a:pt x="16" y="246"/>
                      </a:lnTo>
                      <a:lnTo>
                        <a:pt x="12" y="246"/>
                      </a:lnTo>
                      <a:lnTo>
                        <a:pt x="5" y="231"/>
                      </a:lnTo>
                      <a:lnTo>
                        <a:pt x="0" y="231"/>
                      </a:lnTo>
                      <a:lnTo>
                        <a:pt x="0" y="1"/>
                      </a:lnTo>
                      <a:lnTo>
                        <a:pt x="220" y="0"/>
                      </a:lnTo>
                      <a:lnTo>
                        <a:pt x="220" y="231"/>
                      </a:lnTo>
                      <a:lnTo>
                        <a:pt x="204" y="231"/>
                      </a:lnTo>
                      <a:lnTo>
                        <a:pt x="193" y="261"/>
                      </a:lnTo>
                      <a:lnTo>
                        <a:pt x="188" y="277"/>
                      </a:lnTo>
                      <a:lnTo>
                        <a:pt x="184" y="292"/>
                      </a:lnTo>
                      <a:lnTo>
                        <a:pt x="180" y="322"/>
                      </a:lnTo>
                      <a:lnTo>
                        <a:pt x="175" y="353"/>
                      </a:lnTo>
                      <a:lnTo>
                        <a:pt x="172" y="384"/>
                      </a:lnTo>
                      <a:lnTo>
                        <a:pt x="168" y="460"/>
                      </a:lnTo>
                      <a:lnTo>
                        <a:pt x="164" y="551"/>
                      </a:lnTo>
                      <a:lnTo>
                        <a:pt x="162" y="644"/>
                      </a:lnTo>
                      <a:lnTo>
                        <a:pt x="161" y="736"/>
                      </a:lnTo>
                      <a:lnTo>
                        <a:pt x="162" y="797"/>
                      </a:lnTo>
                      <a:lnTo>
                        <a:pt x="162" y="889"/>
                      </a:lnTo>
                      <a:lnTo>
                        <a:pt x="164" y="980"/>
                      </a:lnTo>
                      <a:lnTo>
                        <a:pt x="167" y="1088"/>
                      </a:lnTo>
                      <a:lnTo>
                        <a:pt x="169" y="1226"/>
                      </a:lnTo>
                      <a:lnTo>
                        <a:pt x="171" y="1379"/>
                      </a:lnTo>
                      <a:lnTo>
                        <a:pt x="176" y="1548"/>
                      </a:lnTo>
                      <a:lnTo>
                        <a:pt x="181" y="1731"/>
                      </a:lnTo>
                      <a:lnTo>
                        <a:pt x="298" y="6436"/>
                      </a:lnTo>
                      <a:lnTo>
                        <a:pt x="397" y="2437"/>
                      </a:lnTo>
                      <a:lnTo>
                        <a:pt x="379" y="1732"/>
                      </a:lnTo>
                      <a:lnTo>
                        <a:pt x="365" y="1180"/>
                      </a:lnTo>
                      <a:lnTo>
                        <a:pt x="361" y="1027"/>
                      </a:lnTo>
                      <a:lnTo>
                        <a:pt x="355" y="889"/>
                      </a:lnTo>
                      <a:lnTo>
                        <a:pt x="350" y="751"/>
                      </a:lnTo>
                      <a:lnTo>
                        <a:pt x="344" y="629"/>
                      </a:lnTo>
                      <a:lnTo>
                        <a:pt x="342" y="568"/>
                      </a:lnTo>
                      <a:lnTo>
                        <a:pt x="339" y="521"/>
                      </a:lnTo>
                      <a:lnTo>
                        <a:pt x="334" y="475"/>
                      </a:lnTo>
                      <a:lnTo>
                        <a:pt x="324" y="383"/>
                      </a:lnTo>
                      <a:lnTo>
                        <a:pt x="319" y="338"/>
                      </a:lnTo>
                      <a:lnTo>
                        <a:pt x="308" y="277"/>
                      </a:lnTo>
                      <a:lnTo>
                        <a:pt x="304" y="261"/>
                      </a:lnTo>
                      <a:lnTo>
                        <a:pt x="296" y="246"/>
                      </a:lnTo>
                      <a:lnTo>
                        <a:pt x="290" y="231"/>
                      </a:lnTo>
                      <a:lnTo>
                        <a:pt x="282" y="231"/>
                      </a:lnTo>
                      <a:lnTo>
                        <a:pt x="282" y="1"/>
                      </a:lnTo>
                      <a:lnTo>
                        <a:pt x="514" y="1"/>
                      </a:lnTo>
                      <a:lnTo>
                        <a:pt x="514" y="231"/>
                      </a:lnTo>
                      <a:lnTo>
                        <a:pt x="493" y="231"/>
                      </a:lnTo>
                      <a:lnTo>
                        <a:pt x="487" y="246"/>
                      </a:lnTo>
                      <a:lnTo>
                        <a:pt x="477" y="277"/>
                      </a:lnTo>
                      <a:lnTo>
                        <a:pt x="473" y="292"/>
                      </a:lnTo>
                      <a:lnTo>
                        <a:pt x="467" y="322"/>
                      </a:lnTo>
                      <a:lnTo>
                        <a:pt x="465" y="353"/>
                      </a:lnTo>
                      <a:lnTo>
                        <a:pt x="461" y="384"/>
                      </a:lnTo>
                      <a:lnTo>
                        <a:pt x="460" y="429"/>
                      </a:lnTo>
                      <a:lnTo>
                        <a:pt x="458" y="475"/>
                      </a:lnTo>
                      <a:lnTo>
                        <a:pt x="455" y="506"/>
                      </a:lnTo>
                      <a:lnTo>
                        <a:pt x="453" y="568"/>
                      </a:lnTo>
                      <a:lnTo>
                        <a:pt x="451" y="660"/>
                      </a:lnTo>
                      <a:lnTo>
                        <a:pt x="451" y="873"/>
                      </a:lnTo>
                      <a:lnTo>
                        <a:pt x="452" y="965"/>
                      </a:lnTo>
                      <a:lnTo>
                        <a:pt x="453" y="1089"/>
                      </a:lnTo>
                      <a:lnTo>
                        <a:pt x="455" y="1211"/>
                      </a:lnTo>
                      <a:lnTo>
                        <a:pt x="459" y="1363"/>
                      </a:lnTo>
                      <a:lnTo>
                        <a:pt x="462" y="1518"/>
                      </a:lnTo>
                      <a:lnTo>
                        <a:pt x="466" y="1686"/>
                      </a:lnTo>
                      <a:lnTo>
                        <a:pt x="471" y="1884"/>
                      </a:lnTo>
                      <a:lnTo>
                        <a:pt x="585" y="6436"/>
                      </a:lnTo>
                      <a:lnTo>
                        <a:pt x="699" y="1823"/>
                      </a:lnTo>
                      <a:lnTo>
                        <a:pt x="703" y="1640"/>
                      </a:lnTo>
                      <a:lnTo>
                        <a:pt x="706" y="1470"/>
                      </a:lnTo>
                      <a:lnTo>
                        <a:pt x="709" y="1302"/>
                      </a:lnTo>
                      <a:lnTo>
                        <a:pt x="712" y="1165"/>
                      </a:lnTo>
                      <a:lnTo>
                        <a:pt x="715" y="1042"/>
                      </a:lnTo>
                      <a:lnTo>
                        <a:pt x="716" y="934"/>
                      </a:lnTo>
                      <a:lnTo>
                        <a:pt x="717" y="843"/>
                      </a:lnTo>
                      <a:lnTo>
                        <a:pt x="718" y="766"/>
                      </a:lnTo>
                      <a:lnTo>
                        <a:pt x="717" y="690"/>
                      </a:lnTo>
                      <a:lnTo>
                        <a:pt x="716" y="629"/>
                      </a:lnTo>
                      <a:lnTo>
                        <a:pt x="714" y="552"/>
                      </a:lnTo>
                      <a:lnTo>
                        <a:pt x="712" y="490"/>
                      </a:lnTo>
                      <a:lnTo>
                        <a:pt x="707" y="429"/>
                      </a:lnTo>
                      <a:lnTo>
                        <a:pt x="703" y="384"/>
                      </a:lnTo>
                      <a:lnTo>
                        <a:pt x="699" y="353"/>
                      </a:lnTo>
                      <a:lnTo>
                        <a:pt x="695" y="322"/>
                      </a:lnTo>
                      <a:lnTo>
                        <a:pt x="687" y="277"/>
                      </a:lnTo>
                      <a:lnTo>
                        <a:pt x="676" y="261"/>
                      </a:lnTo>
                      <a:lnTo>
                        <a:pt x="652" y="231"/>
                      </a:lnTo>
                      <a:lnTo>
                        <a:pt x="651" y="1"/>
                      </a:lnTo>
                      <a:lnTo>
                        <a:pt x="8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240" bIns="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95" name=""/>
                <p:cNvSpPr/>
                <p:nvPr/>
              </p:nvSpPr>
              <p:spPr>
                <a:xfrm>
                  <a:off x="3541680" y="6204600"/>
                  <a:ext cx="106560" cy="85320"/>
                </a:xfrm>
                <a:custGeom>
                  <a:avLst/>
                  <a:gdLst/>
                  <a:ahLst/>
                  <a:rect l="l" t="t" r="r" b="b"/>
                  <a:pathLst>
                    <a:path w="650" h="8520">
                      <a:moveTo>
                        <a:pt x="1" y="0"/>
                      </a:moveTo>
                      <a:lnTo>
                        <a:pt x="161" y="1"/>
                      </a:lnTo>
                      <a:lnTo>
                        <a:pt x="528" y="6299"/>
                      </a:lnTo>
                      <a:lnTo>
                        <a:pt x="527" y="1455"/>
                      </a:lnTo>
                      <a:lnTo>
                        <a:pt x="528" y="1272"/>
                      </a:lnTo>
                      <a:lnTo>
                        <a:pt x="527" y="1104"/>
                      </a:lnTo>
                      <a:lnTo>
                        <a:pt x="524" y="965"/>
                      </a:lnTo>
                      <a:lnTo>
                        <a:pt x="524" y="828"/>
                      </a:lnTo>
                      <a:lnTo>
                        <a:pt x="521" y="721"/>
                      </a:lnTo>
                      <a:lnTo>
                        <a:pt x="520" y="629"/>
                      </a:lnTo>
                      <a:lnTo>
                        <a:pt x="518" y="552"/>
                      </a:lnTo>
                      <a:lnTo>
                        <a:pt x="513" y="490"/>
                      </a:lnTo>
                      <a:lnTo>
                        <a:pt x="509" y="429"/>
                      </a:lnTo>
                      <a:lnTo>
                        <a:pt x="505" y="383"/>
                      </a:lnTo>
                      <a:lnTo>
                        <a:pt x="499" y="338"/>
                      </a:lnTo>
                      <a:lnTo>
                        <a:pt x="493" y="292"/>
                      </a:lnTo>
                      <a:lnTo>
                        <a:pt x="486" y="277"/>
                      </a:lnTo>
                      <a:lnTo>
                        <a:pt x="479" y="246"/>
                      </a:lnTo>
                      <a:lnTo>
                        <a:pt x="471" y="246"/>
                      </a:lnTo>
                      <a:lnTo>
                        <a:pt x="462" y="231"/>
                      </a:lnTo>
                      <a:lnTo>
                        <a:pt x="441" y="231"/>
                      </a:lnTo>
                      <a:lnTo>
                        <a:pt x="441" y="1"/>
                      </a:lnTo>
                      <a:lnTo>
                        <a:pt x="650" y="1"/>
                      </a:lnTo>
                      <a:lnTo>
                        <a:pt x="650" y="231"/>
                      </a:lnTo>
                      <a:lnTo>
                        <a:pt x="628" y="231"/>
                      </a:lnTo>
                      <a:lnTo>
                        <a:pt x="610" y="261"/>
                      </a:lnTo>
                      <a:lnTo>
                        <a:pt x="603" y="277"/>
                      </a:lnTo>
                      <a:lnTo>
                        <a:pt x="596" y="307"/>
                      </a:lnTo>
                      <a:lnTo>
                        <a:pt x="590" y="353"/>
                      </a:lnTo>
                      <a:lnTo>
                        <a:pt x="579" y="475"/>
                      </a:lnTo>
                      <a:lnTo>
                        <a:pt x="576" y="552"/>
                      </a:lnTo>
                      <a:lnTo>
                        <a:pt x="573" y="613"/>
                      </a:lnTo>
                      <a:lnTo>
                        <a:pt x="570" y="690"/>
                      </a:lnTo>
                      <a:lnTo>
                        <a:pt x="569" y="782"/>
                      </a:lnTo>
                      <a:lnTo>
                        <a:pt x="568" y="873"/>
                      </a:lnTo>
                      <a:lnTo>
                        <a:pt x="567" y="996"/>
                      </a:lnTo>
                      <a:lnTo>
                        <a:pt x="566" y="1134"/>
                      </a:lnTo>
                      <a:lnTo>
                        <a:pt x="565" y="1287"/>
                      </a:lnTo>
                      <a:lnTo>
                        <a:pt x="566" y="1455"/>
                      </a:lnTo>
                      <a:lnTo>
                        <a:pt x="565" y="8520"/>
                      </a:lnTo>
                      <a:lnTo>
                        <a:pt x="549" y="8520"/>
                      </a:lnTo>
                      <a:lnTo>
                        <a:pt x="156" y="1777"/>
                      </a:lnTo>
                      <a:lnTo>
                        <a:pt x="156" y="6927"/>
                      </a:lnTo>
                      <a:lnTo>
                        <a:pt x="157" y="7111"/>
                      </a:lnTo>
                      <a:lnTo>
                        <a:pt x="157" y="7279"/>
                      </a:lnTo>
                      <a:lnTo>
                        <a:pt x="159" y="7432"/>
                      </a:lnTo>
                      <a:lnTo>
                        <a:pt x="159" y="7555"/>
                      </a:lnTo>
                      <a:lnTo>
                        <a:pt x="161" y="7663"/>
                      </a:lnTo>
                      <a:lnTo>
                        <a:pt x="163" y="7770"/>
                      </a:lnTo>
                      <a:lnTo>
                        <a:pt x="167" y="7831"/>
                      </a:lnTo>
                      <a:lnTo>
                        <a:pt x="168" y="7892"/>
                      </a:lnTo>
                      <a:lnTo>
                        <a:pt x="173" y="7953"/>
                      </a:lnTo>
                      <a:lnTo>
                        <a:pt x="178" y="8015"/>
                      </a:lnTo>
                      <a:lnTo>
                        <a:pt x="183" y="8061"/>
                      </a:lnTo>
                      <a:lnTo>
                        <a:pt x="189" y="8091"/>
                      </a:lnTo>
                      <a:lnTo>
                        <a:pt x="203" y="8137"/>
                      </a:lnTo>
                      <a:lnTo>
                        <a:pt x="210" y="8152"/>
                      </a:lnTo>
                      <a:lnTo>
                        <a:pt x="241" y="8152"/>
                      </a:lnTo>
                      <a:lnTo>
                        <a:pt x="241" y="8381"/>
                      </a:lnTo>
                      <a:lnTo>
                        <a:pt x="34" y="8382"/>
                      </a:lnTo>
                      <a:lnTo>
                        <a:pt x="34" y="8152"/>
                      </a:lnTo>
                      <a:lnTo>
                        <a:pt x="64" y="8152"/>
                      </a:lnTo>
                      <a:lnTo>
                        <a:pt x="72" y="8137"/>
                      </a:lnTo>
                      <a:lnTo>
                        <a:pt x="80" y="8106"/>
                      </a:lnTo>
                      <a:lnTo>
                        <a:pt x="87" y="8076"/>
                      </a:lnTo>
                      <a:lnTo>
                        <a:pt x="94" y="8030"/>
                      </a:lnTo>
                      <a:lnTo>
                        <a:pt x="99" y="7968"/>
                      </a:lnTo>
                      <a:lnTo>
                        <a:pt x="103" y="7907"/>
                      </a:lnTo>
                      <a:lnTo>
                        <a:pt x="109" y="7831"/>
                      </a:lnTo>
                      <a:lnTo>
                        <a:pt x="110" y="7785"/>
                      </a:lnTo>
                      <a:lnTo>
                        <a:pt x="113" y="7708"/>
                      </a:lnTo>
                      <a:lnTo>
                        <a:pt x="114" y="7617"/>
                      </a:lnTo>
                      <a:lnTo>
                        <a:pt x="115" y="7509"/>
                      </a:lnTo>
                      <a:lnTo>
                        <a:pt x="115" y="7386"/>
                      </a:lnTo>
                      <a:lnTo>
                        <a:pt x="118" y="7249"/>
                      </a:lnTo>
                      <a:lnTo>
                        <a:pt x="118" y="1104"/>
                      </a:lnTo>
                      <a:lnTo>
                        <a:pt x="112" y="1011"/>
                      </a:lnTo>
                      <a:lnTo>
                        <a:pt x="106" y="919"/>
                      </a:lnTo>
                      <a:lnTo>
                        <a:pt x="100" y="828"/>
                      </a:lnTo>
                      <a:lnTo>
                        <a:pt x="96" y="751"/>
                      </a:lnTo>
                      <a:lnTo>
                        <a:pt x="89" y="690"/>
                      </a:lnTo>
                      <a:lnTo>
                        <a:pt x="86" y="629"/>
                      </a:lnTo>
                      <a:lnTo>
                        <a:pt x="82" y="583"/>
                      </a:lnTo>
                      <a:lnTo>
                        <a:pt x="78" y="552"/>
                      </a:lnTo>
                      <a:lnTo>
                        <a:pt x="71" y="475"/>
                      </a:lnTo>
                      <a:lnTo>
                        <a:pt x="61" y="414"/>
                      </a:lnTo>
                      <a:lnTo>
                        <a:pt x="52" y="353"/>
                      </a:lnTo>
                      <a:lnTo>
                        <a:pt x="40" y="292"/>
                      </a:lnTo>
                      <a:lnTo>
                        <a:pt x="33" y="261"/>
                      </a:lnTo>
                      <a:lnTo>
                        <a:pt x="26" y="246"/>
                      </a:lnTo>
                      <a:lnTo>
                        <a:pt x="14" y="231"/>
                      </a:lnTo>
                      <a:lnTo>
                        <a:pt x="11" y="231"/>
                      </a:lnTo>
                      <a:lnTo>
                        <a:pt x="8" y="215"/>
                      </a:lnTo>
                      <a:lnTo>
                        <a:pt x="5" y="200"/>
                      </a:lnTo>
                      <a:lnTo>
                        <a:pt x="2" y="139"/>
                      </a:lnTo>
                      <a:lnTo>
                        <a:pt x="1" y="109"/>
                      </a:lnTo>
                      <a:lnTo>
                        <a:pt x="0" y="6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520" bIns="38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96" name=""/>
                <p:cNvSpPr/>
                <p:nvPr/>
              </p:nvSpPr>
              <p:spPr>
                <a:xfrm>
                  <a:off x="3659760" y="6202080"/>
                  <a:ext cx="64800" cy="88920"/>
                </a:xfrm>
                <a:custGeom>
                  <a:avLst/>
                  <a:gdLst/>
                  <a:ahLst/>
                  <a:rect l="l" t="t" r="r" b="b"/>
                  <a:pathLst>
                    <a:path w="396" h="8764">
                      <a:moveTo>
                        <a:pt x="357" y="0"/>
                      </a:moveTo>
                      <a:lnTo>
                        <a:pt x="357" y="2895"/>
                      </a:lnTo>
                      <a:lnTo>
                        <a:pt x="339" y="2895"/>
                      </a:lnTo>
                      <a:lnTo>
                        <a:pt x="338" y="2681"/>
                      </a:lnTo>
                      <a:lnTo>
                        <a:pt x="334" y="2496"/>
                      </a:lnTo>
                      <a:lnTo>
                        <a:pt x="327" y="2145"/>
                      </a:lnTo>
                      <a:lnTo>
                        <a:pt x="325" y="1975"/>
                      </a:lnTo>
                      <a:lnTo>
                        <a:pt x="321" y="1838"/>
                      </a:lnTo>
                      <a:lnTo>
                        <a:pt x="317" y="1700"/>
                      </a:lnTo>
                      <a:lnTo>
                        <a:pt x="311" y="1562"/>
                      </a:lnTo>
                      <a:lnTo>
                        <a:pt x="306" y="1439"/>
                      </a:lnTo>
                      <a:lnTo>
                        <a:pt x="300" y="1333"/>
                      </a:lnTo>
                      <a:lnTo>
                        <a:pt x="294" y="1225"/>
                      </a:lnTo>
                      <a:lnTo>
                        <a:pt x="287" y="1117"/>
                      </a:lnTo>
                      <a:lnTo>
                        <a:pt x="279" y="1026"/>
                      </a:lnTo>
                      <a:lnTo>
                        <a:pt x="271" y="934"/>
                      </a:lnTo>
                      <a:lnTo>
                        <a:pt x="263" y="858"/>
                      </a:lnTo>
                      <a:lnTo>
                        <a:pt x="253" y="781"/>
                      </a:lnTo>
                      <a:lnTo>
                        <a:pt x="245" y="719"/>
                      </a:lnTo>
                      <a:lnTo>
                        <a:pt x="225" y="612"/>
                      </a:lnTo>
                      <a:lnTo>
                        <a:pt x="215" y="566"/>
                      </a:lnTo>
                      <a:lnTo>
                        <a:pt x="205" y="536"/>
                      </a:lnTo>
                      <a:lnTo>
                        <a:pt x="194" y="505"/>
                      </a:lnTo>
                      <a:lnTo>
                        <a:pt x="186" y="505"/>
                      </a:lnTo>
                      <a:lnTo>
                        <a:pt x="176" y="490"/>
                      </a:lnTo>
                      <a:lnTo>
                        <a:pt x="164" y="505"/>
                      </a:lnTo>
                      <a:lnTo>
                        <a:pt x="154" y="521"/>
                      </a:lnTo>
                      <a:lnTo>
                        <a:pt x="143" y="551"/>
                      </a:lnTo>
                      <a:lnTo>
                        <a:pt x="133" y="597"/>
                      </a:lnTo>
                      <a:lnTo>
                        <a:pt x="125" y="643"/>
                      </a:lnTo>
                      <a:lnTo>
                        <a:pt x="116" y="719"/>
                      </a:lnTo>
                      <a:lnTo>
                        <a:pt x="107" y="797"/>
                      </a:lnTo>
                      <a:lnTo>
                        <a:pt x="100" y="888"/>
                      </a:lnTo>
                      <a:lnTo>
                        <a:pt x="93" y="980"/>
                      </a:lnTo>
                      <a:lnTo>
                        <a:pt x="87" y="1087"/>
                      </a:lnTo>
                      <a:lnTo>
                        <a:pt x="81" y="1194"/>
                      </a:lnTo>
                      <a:lnTo>
                        <a:pt x="78" y="1302"/>
                      </a:lnTo>
                      <a:lnTo>
                        <a:pt x="75" y="1424"/>
                      </a:lnTo>
                      <a:lnTo>
                        <a:pt x="71" y="1531"/>
                      </a:lnTo>
                      <a:lnTo>
                        <a:pt x="70" y="1654"/>
                      </a:lnTo>
                      <a:lnTo>
                        <a:pt x="70" y="1777"/>
                      </a:lnTo>
                      <a:lnTo>
                        <a:pt x="71" y="1960"/>
                      </a:lnTo>
                      <a:lnTo>
                        <a:pt x="73" y="2145"/>
                      </a:lnTo>
                      <a:lnTo>
                        <a:pt x="78" y="2236"/>
                      </a:lnTo>
                      <a:lnTo>
                        <a:pt x="81" y="2313"/>
                      </a:lnTo>
                      <a:lnTo>
                        <a:pt x="84" y="2405"/>
                      </a:lnTo>
                      <a:lnTo>
                        <a:pt x="89" y="2481"/>
                      </a:lnTo>
                      <a:lnTo>
                        <a:pt x="97" y="2604"/>
                      </a:lnTo>
                      <a:lnTo>
                        <a:pt x="102" y="2666"/>
                      </a:lnTo>
                      <a:lnTo>
                        <a:pt x="107" y="2727"/>
                      </a:lnTo>
                      <a:lnTo>
                        <a:pt x="114" y="2803"/>
                      </a:lnTo>
                      <a:lnTo>
                        <a:pt x="120" y="2865"/>
                      </a:lnTo>
                      <a:lnTo>
                        <a:pt x="127" y="2941"/>
                      </a:lnTo>
                      <a:lnTo>
                        <a:pt x="136" y="3017"/>
                      </a:lnTo>
                      <a:lnTo>
                        <a:pt x="143" y="3095"/>
                      </a:lnTo>
                      <a:lnTo>
                        <a:pt x="152" y="3171"/>
                      </a:lnTo>
                      <a:lnTo>
                        <a:pt x="162" y="3263"/>
                      </a:lnTo>
                      <a:lnTo>
                        <a:pt x="173" y="3340"/>
                      </a:lnTo>
                      <a:lnTo>
                        <a:pt x="182" y="3431"/>
                      </a:lnTo>
                      <a:lnTo>
                        <a:pt x="218" y="3708"/>
                      </a:lnTo>
                      <a:lnTo>
                        <a:pt x="229" y="3784"/>
                      </a:lnTo>
                      <a:lnTo>
                        <a:pt x="239" y="3861"/>
                      </a:lnTo>
                      <a:lnTo>
                        <a:pt x="248" y="3937"/>
                      </a:lnTo>
                      <a:lnTo>
                        <a:pt x="265" y="4076"/>
                      </a:lnTo>
                      <a:lnTo>
                        <a:pt x="274" y="4137"/>
                      </a:lnTo>
                      <a:lnTo>
                        <a:pt x="282" y="4213"/>
                      </a:lnTo>
                      <a:lnTo>
                        <a:pt x="289" y="4275"/>
                      </a:lnTo>
                      <a:lnTo>
                        <a:pt x="296" y="4320"/>
                      </a:lnTo>
                      <a:lnTo>
                        <a:pt x="302" y="4382"/>
                      </a:lnTo>
                      <a:lnTo>
                        <a:pt x="309" y="4443"/>
                      </a:lnTo>
                      <a:lnTo>
                        <a:pt x="320" y="4536"/>
                      </a:lnTo>
                      <a:lnTo>
                        <a:pt x="323" y="4597"/>
                      </a:lnTo>
                      <a:lnTo>
                        <a:pt x="327" y="4627"/>
                      </a:lnTo>
                      <a:lnTo>
                        <a:pt x="333" y="4673"/>
                      </a:lnTo>
                      <a:lnTo>
                        <a:pt x="338" y="4765"/>
                      </a:lnTo>
                      <a:lnTo>
                        <a:pt x="347" y="4857"/>
                      </a:lnTo>
                      <a:lnTo>
                        <a:pt x="353" y="4950"/>
                      </a:lnTo>
                      <a:lnTo>
                        <a:pt x="366" y="5149"/>
                      </a:lnTo>
                      <a:lnTo>
                        <a:pt x="375" y="5362"/>
                      </a:lnTo>
                      <a:lnTo>
                        <a:pt x="380" y="5471"/>
                      </a:lnTo>
                      <a:lnTo>
                        <a:pt x="387" y="5700"/>
                      </a:lnTo>
                      <a:lnTo>
                        <a:pt x="390" y="5822"/>
                      </a:lnTo>
                      <a:lnTo>
                        <a:pt x="392" y="5946"/>
                      </a:lnTo>
                      <a:lnTo>
                        <a:pt x="394" y="6068"/>
                      </a:lnTo>
                      <a:lnTo>
                        <a:pt x="395" y="6314"/>
                      </a:lnTo>
                      <a:lnTo>
                        <a:pt x="396" y="6436"/>
                      </a:lnTo>
                      <a:lnTo>
                        <a:pt x="396" y="6543"/>
                      </a:lnTo>
                      <a:lnTo>
                        <a:pt x="395" y="6665"/>
                      </a:lnTo>
                      <a:lnTo>
                        <a:pt x="395" y="6772"/>
                      </a:lnTo>
                      <a:lnTo>
                        <a:pt x="393" y="6896"/>
                      </a:lnTo>
                      <a:lnTo>
                        <a:pt x="392" y="7003"/>
                      </a:lnTo>
                      <a:lnTo>
                        <a:pt x="388" y="7110"/>
                      </a:lnTo>
                      <a:lnTo>
                        <a:pt x="386" y="7217"/>
                      </a:lnTo>
                      <a:lnTo>
                        <a:pt x="383" y="7325"/>
                      </a:lnTo>
                      <a:lnTo>
                        <a:pt x="375" y="7523"/>
                      </a:lnTo>
                      <a:lnTo>
                        <a:pt x="367" y="7708"/>
                      </a:lnTo>
                      <a:lnTo>
                        <a:pt x="356" y="7891"/>
                      </a:lnTo>
                      <a:lnTo>
                        <a:pt x="350" y="7983"/>
                      </a:lnTo>
                      <a:lnTo>
                        <a:pt x="337" y="8151"/>
                      </a:lnTo>
                      <a:lnTo>
                        <a:pt x="323" y="8305"/>
                      </a:lnTo>
                      <a:lnTo>
                        <a:pt x="293" y="8549"/>
                      </a:lnTo>
                      <a:lnTo>
                        <a:pt x="284" y="8580"/>
                      </a:lnTo>
                      <a:lnTo>
                        <a:pt x="275" y="8626"/>
                      </a:lnTo>
                      <a:lnTo>
                        <a:pt x="266" y="8657"/>
                      </a:lnTo>
                      <a:lnTo>
                        <a:pt x="258" y="8688"/>
                      </a:lnTo>
                      <a:lnTo>
                        <a:pt x="239" y="8733"/>
                      </a:lnTo>
                      <a:lnTo>
                        <a:pt x="229" y="8749"/>
                      </a:lnTo>
                      <a:lnTo>
                        <a:pt x="220" y="8764"/>
                      </a:lnTo>
                      <a:lnTo>
                        <a:pt x="196" y="8764"/>
                      </a:lnTo>
                      <a:lnTo>
                        <a:pt x="184" y="8749"/>
                      </a:lnTo>
                      <a:lnTo>
                        <a:pt x="172" y="8733"/>
                      </a:lnTo>
                      <a:lnTo>
                        <a:pt x="160" y="8703"/>
                      </a:lnTo>
                      <a:lnTo>
                        <a:pt x="156" y="8703"/>
                      </a:lnTo>
                      <a:lnTo>
                        <a:pt x="151" y="8673"/>
                      </a:lnTo>
                      <a:lnTo>
                        <a:pt x="145" y="8657"/>
                      </a:lnTo>
                      <a:lnTo>
                        <a:pt x="139" y="8626"/>
                      </a:lnTo>
                      <a:lnTo>
                        <a:pt x="131" y="8595"/>
                      </a:lnTo>
                      <a:lnTo>
                        <a:pt x="122" y="8564"/>
                      </a:lnTo>
                      <a:lnTo>
                        <a:pt x="114" y="8519"/>
                      </a:lnTo>
                      <a:lnTo>
                        <a:pt x="93" y="8427"/>
                      </a:lnTo>
                      <a:lnTo>
                        <a:pt x="84" y="8397"/>
                      </a:lnTo>
                      <a:lnTo>
                        <a:pt x="76" y="8351"/>
                      </a:lnTo>
                      <a:lnTo>
                        <a:pt x="68" y="8335"/>
                      </a:lnTo>
                      <a:lnTo>
                        <a:pt x="63" y="8305"/>
                      </a:lnTo>
                      <a:lnTo>
                        <a:pt x="57" y="8289"/>
                      </a:lnTo>
                      <a:lnTo>
                        <a:pt x="53" y="8274"/>
                      </a:lnTo>
                      <a:lnTo>
                        <a:pt x="49" y="8274"/>
                      </a:lnTo>
                      <a:lnTo>
                        <a:pt x="44" y="8290"/>
                      </a:lnTo>
                      <a:lnTo>
                        <a:pt x="40" y="8305"/>
                      </a:lnTo>
                      <a:lnTo>
                        <a:pt x="35" y="8335"/>
                      </a:lnTo>
                      <a:lnTo>
                        <a:pt x="32" y="8381"/>
                      </a:lnTo>
                      <a:lnTo>
                        <a:pt x="29" y="8442"/>
                      </a:lnTo>
                      <a:lnTo>
                        <a:pt x="27" y="8519"/>
                      </a:lnTo>
                      <a:lnTo>
                        <a:pt x="24" y="8625"/>
                      </a:lnTo>
                      <a:lnTo>
                        <a:pt x="22" y="8764"/>
                      </a:lnTo>
                      <a:lnTo>
                        <a:pt x="6" y="8764"/>
                      </a:lnTo>
                      <a:lnTo>
                        <a:pt x="6" y="5885"/>
                      </a:lnTo>
                      <a:lnTo>
                        <a:pt x="22" y="5885"/>
                      </a:lnTo>
                      <a:lnTo>
                        <a:pt x="25" y="6114"/>
                      </a:lnTo>
                      <a:lnTo>
                        <a:pt x="29" y="6314"/>
                      </a:lnTo>
                      <a:lnTo>
                        <a:pt x="32" y="6497"/>
                      </a:lnTo>
                      <a:lnTo>
                        <a:pt x="36" y="6681"/>
                      </a:lnTo>
                      <a:lnTo>
                        <a:pt x="40" y="6850"/>
                      </a:lnTo>
                      <a:lnTo>
                        <a:pt x="44" y="6988"/>
                      </a:lnTo>
                      <a:lnTo>
                        <a:pt x="48" y="7125"/>
                      </a:lnTo>
                      <a:lnTo>
                        <a:pt x="53" y="7249"/>
                      </a:lnTo>
                      <a:lnTo>
                        <a:pt x="64" y="7462"/>
                      </a:lnTo>
                      <a:lnTo>
                        <a:pt x="70" y="7554"/>
                      </a:lnTo>
                      <a:lnTo>
                        <a:pt x="78" y="7646"/>
                      </a:lnTo>
                      <a:lnTo>
                        <a:pt x="85" y="7738"/>
                      </a:lnTo>
                      <a:lnTo>
                        <a:pt x="103" y="7907"/>
                      </a:lnTo>
                      <a:lnTo>
                        <a:pt x="122" y="8059"/>
                      </a:lnTo>
                      <a:lnTo>
                        <a:pt x="143" y="8166"/>
                      </a:lnTo>
                      <a:lnTo>
                        <a:pt x="165" y="8244"/>
                      </a:lnTo>
                      <a:lnTo>
                        <a:pt x="176" y="8259"/>
                      </a:lnTo>
                      <a:lnTo>
                        <a:pt x="188" y="8274"/>
                      </a:lnTo>
                      <a:lnTo>
                        <a:pt x="213" y="8274"/>
                      </a:lnTo>
                      <a:lnTo>
                        <a:pt x="225" y="8259"/>
                      </a:lnTo>
                      <a:lnTo>
                        <a:pt x="237" y="8213"/>
                      </a:lnTo>
                      <a:lnTo>
                        <a:pt x="249" y="8183"/>
                      </a:lnTo>
                      <a:lnTo>
                        <a:pt x="259" y="8121"/>
                      </a:lnTo>
                      <a:lnTo>
                        <a:pt x="269" y="8044"/>
                      </a:lnTo>
                      <a:lnTo>
                        <a:pt x="276" y="7968"/>
                      </a:lnTo>
                      <a:lnTo>
                        <a:pt x="286" y="7876"/>
                      </a:lnTo>
                      <a:lnTo>
                        <a:pt x="294" y="7769"/>
                      </a:lnTo>
                      <a:lnTo>
                        <a:pt x="300" y="7661"/>
                      </a:lnTo>
                      <a:lnTo>
                        <a:pt x="306" y="7539"/>
                      </a:lnTo>
                      <a:lnTo>
                        <a:pt x="310" y="7416"/>
                      </a:lnTo>
                      <a:lnTo>
                        <a:pt x="313" y="7294"/>
                      </a:lnTo>
                      <a:lnTo>
                        <a:pt x="318" y="7049"/>
                      </a:lnTo>
                      <a:lnTo>
                        <a:pt x="318" y="6911"/>
                      </a:lnTo>
                      <a:lnTo>
                        <a:pt x="317" y="6757"/>
                      </a:lnTo>
                      <a:lnTo>
                        <a:pt x="315" y="6589"/>
                      </a:lnTo>
                      <a:lnTo>
                        <a:pt x="311" y="6436"/>
                      </a:lnTo>
                      <a:lnTo>
                        <a:pt x="306" y="6282"/>
                      </a:lnTo>
                      <a:lnTo>
                        <a:pt x="299" y="6129"/>
                      </a:lnTo>
                      <a:lnTo>
                        <a:pt x="290" y="5976"/>
                      </a:lnTo>
                      <a:lnTo>
                        <a:pt x="281" y="5822"/>
                      </a:lnTo>
                      <a:lnTo>
                        <a:pt x="269" y="5685"/>
                      </a:lnTo>
                      <a:lnTo>
                        <a:pt x="266" y="5669"/>
                      </a:lnTo>
                      <a:lnTo>
                        <a:pt x="260" y="5608"/>
                      </a:lnTo>
                      <a:lnTo>
                        <a:pt x="255" y="5578"/>
                      </a:lnTo>
                      <a:lnTo>
                        <a:pt x="252" y="5532"/>
                      </a:lnTo>
                      <a:lnTo>
                        <a:pt x="247" y="5486"/>
                      </a:lnTo>
                      <a:lnTo>
                        <a:pt x="242" y="5455"/>
                      </a:lnTo>
                      <a:lnTo>
                        <a:pt x="236" y="5394"/>
                      </a:lnTo>
                      <a:lnTo>
                        <a:pt x="230" y="5347"/>
                      </a:lnTo>
                      <a:lnTo>
                        <a:pt x="224" y="5302"/>
                      </a:lnTo>
                      <a:lnTo>
                        <a:pt x="216" y="5240"/>
                      </a:lnTo>
                      <a:lnTo>
                        <a:pt x="210" y="5179"/>
                      </a:lnTo>
                      <a:lnTo>
                        <a:pt x="201" y="5118"/>
                      </a:lnTo>
                      <a:lnTo>
                        <a:pt x="193" y="5057"/>
                      </a:lnTo>
                      <a:lnTo>
                        <a:pt x="184" y="4980"/>
                      </a:lnTo>
                      <a:lnTo>
                        <a:pt x="175" y="4903"/>
                      </a:lnTo>
                      <a:lnTo>
                        <a:pt x="156" y="4765"/>
                      </a:lnTo>
                      <a:lnTo>
                        <a:pt x="139" y="4627"/>
                      </a:lnTo>
                      <a:lnTo>
                        <a:pt x="124" y="4490"/>
                      </a:lnTo>
                      <a:lnTo>
                        <a:pt x="109" y="4366"/>
                      </a:lnTo>
                      <a:lnTo>
                        <a:pt x="84" y="4137"/>
                      </a:lnTo>
                      <a:lnTo>
                        <a:pt x="75" y="4045"/>
                      </a:lnTo>
                      <a:lnTo>
                        <a:pt x="66" y="3952"/>
                      </a:lnTo>
                      <a:lnTo>
                        <a:pt x="51" y="3769"/>
                      </a:lnTo>
                      <a:lnTo>
                        <a:pt x="44" y="3677"/>
                      </a:lnTo>
                      <a:lnTo>
                        <a:pt x="37" y="3570"/>
                      </a:lnTo>
                      <a:lnTo>
                        <a:pt x="31" y="3477"/>
                      </a:lnTo>
                      <a:lnTo>
                        <a:pt x="25" y="3370"/>
                      </a:lnTo>
                      <a:lnTo>
                        <a:pt x="12" y="3048"/>
                      </a:lnTo>
                      <a:lnTo>
                        <a:pt x="10" y="2941"/>
                      </a:lnTo>
                      <a:lnTo>
                        <a:pt x="7" y="2819"/>
                      </a:lnTo>
                      <a:lnTo>
                        <a:pt x="3" y="2573"/>
                      </a:lnTo>
                      <a:lnTo>
                        <a:pt x="0" y="2328"/>
                      </a:lnTo>
                      <a:lnTo>
                        <a:pt x="0" y="1976"/>
                      </a:lnTo>
                      <a:lnTo>
                        <a:pt x="4" y="1762"/>
                      </a:lnTo>
                      <a:lnTo>
                        <a:pt x="7" y="1562"/>
                      </a:lnTo>
                      <a:lnTo>
                        <a:pt x="12" y="1363"/>
                      </a:lnTo>
                      <a:lnTo>
                        <a:pt x="19" y="1163"/>
                      </a:lnTo>
                      <a:lnTo>
                        <a:pt x="28" y="995"/>
                      </a:lnTo>
                      <a:lnTo>
                        <a:pt x="37" y="812"/>
                      </a:lnTo>
                      <a:lnTo>
                        <a:pt x="49" y="643"/>
                      </a:lnTo>
                      <a:lnTo>
                        <a:pt x="63" y="490"/>
                      </a:lnTo>
                      <a:lnTo>
                        <a:pt x="69" y="429"/>
                      </a:lnTo>
                      <a:lnTo>
                        <a:pt x="83" y="307"/>
                      </a:lnTo>
                      <a:lnTo>
                        <a:pt x="90" y="245"/>
                      </a:lnTo>
                      <a:lnTo>
                        <a:pt x="105" y="153"/>
                      </a:lnTo>
                      <a:lnTo>
                        <a:pt x="114" y="122"/>
                      </a:lnTo>
                      <a:lnTo>
                        <a:pt x="121" y="92"/>
                      </a:lnTo>
                      <a:lnTo>
                        <a:pt x="130" y="61"/>
                      </a:lnTo>
                      <a:lnTo>
                        <a:pt x="138" y="31"/>
                      </a:lnTo>
                      <a:lnTo>
                        <a:pt x="146" y="16"/>
                      </a:lnTo>
                      <a:lnTo>
                        <a:pt x="156" y="0"/>
                      </a:lnTo>
                      <a:lnTo>
                        <a:pt x="187" y="0"/>
                      </a:lnTo>
                      <a:lnTo>
                        <a:pt x="199" y="16"/>
                      </a:lnTo>
                      <a:lnTo>
                        <a:pt x="211" y="46"/>
                      </a:lnTo>
                      <a:lnTo>
                        <a:pt x="224" y="77"/>
                      </a:lnTo>
                      <a:lnTo>
                        <a:pt x="236" y="122"/>
                      </a:lnTo>
                      <a:lnTo>
                        <a:pt x="249" y="184"/>
                      </a:lnTo>
                      <a:lnTo>
                        <a:pt x="262" y="245"/>
                      </a:lnTo>
                      <a:lnTo>
                        <a:pt x="275" y="322"/>
                      </a:lnTo>
                      <a:lnTo>
                        <a:pt x="282" y="368"/>
                      </a:lnTo>
                      <a:lnTo>
                        <a:pt x="287" y="398"/>
                      </a:lnTo>
                      <a:lnTo>
                        <a:pt x="291" y="414"/>
                      </a:lnTo>
                      <a:lnTo>
                        <a:pt x="295" y="444"/>
                      </a:lnTo>
                      <a:lnTo>
                        <a:pt x="300" y="460"/>
                      </a:lnTo>
                      <a:lnTo>
                        <a:pt x="303" y="475"/>
                      </a:lnTo>
                      <a:lnTo>
                        <a:pt x="315" y="475"/>
                      </a:lnTo>
                      <a:lnTo>
                        <a:pt x="320" y="460"/>
                      </a:lnTo>
                      <a:lnTo>
                        <a:pt x="323" y="429"/>
                      </a:lnTo>
                      <a:lnTo>
                        <a:pt x="329" y="383"/>
                      </a:lnTo>
                      <a:lnTo>
                        <a:pt x="332" y="337"/>
                      </a:lnTo>
                      <a:lnTo>
                        <a:pt x="336" y="214"/>
                      </a:lnTo>
                      <a:lnTo>
                        <a:pt x="338" y="138"/>
                      </a:lnTo>
                      <a:lnTo>
                        <a:pt x="338" y="107"/>
                      </a:lnTo>
                      <a:lnTo>
                        <a:pt x="341" y="77"/>
                      </a:lnTo>
                      <a:lnTo>
                        <a:pt x="342" y="46"/>
                      </a:lnTo>
                      <a:lnTo>
                        <a:pt x="346" y="16"/>
                      </a:lnTo>
                      <a:lnTo>
                        <a:pt x="349" y="0"/>
                      </a:lnTo>
                      <a:lnTo>
                        <a:pt x="3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</p:grpSp>
      <p:grpSp>
        <p:nvGrpSpPr>
          <p:cNvPr id="5297" name=""/>
          <p:cNvGrpSpPr/>
          <p:nvPr/>
        </p:nvGrpSpPr>
        <p:grpSpPr>
          <a:xfrm>
            <a:off x="3114720" y="4341960"/>
            <a:ext cx="1714320" cy="647640"/>
            <a:chOff x="3114720" y="4341960"/>
            <a:chExt cx="1714320" cy="647640"/>
          </a:xfrm>
        </p:grpSpPr>
        <p:sp>
          <p:nvSpPr>
            <p:cNvPr id="5298" name=""/>
            <p:cNvSpPr/>
            <p:nvPr/>
          </p:nvSpPr>
          <p:spPr>
            <a:xfrm>
              <a:off x="3114720" y="4341960"/>
              <a:ext cx="1714320" cy="647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5299" name="ef-full2" descr=""/>
            <p:cNvPicPr/>
            <p:nvPr/>
          </p:nvPicPr>
          <p:blipFill>
            <a:blip r:embed="rId26"/>
            <a:stretch/>
          </p:blipFill>
          <p:spPr>
            <a:xfrm>
              <a:off x="3162240" y="4366080"/>
              <a:ext cx="1622880" cy="59004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5300" name=""/>
          <p:cNvGrpSpPr/>
          <p:nvPr/>
        </p:nvGrpSpPr>
        <p:grpSpPr>
          <a:xfrm>
            <a:off x="5364000" y="5800680"/>
            <a:ext cx="1702080" cy="492120"/>
            <a:chOff x="5364000" y="5800680"/>
            <a:chExt cx="1702080" cy="492120"/>
          </a:xfrm>
        </p:grpSpPr>
        <p:sp>
          <p:nvSpPr>
            <p:cNvPr id="5301" name=""/>
            <p:cNvSpPr/>
            <p:nvPr/>
          </p:nvSpPr>
          <p:spPr>
            <a:xfrm>
              <a:off x="5364000" y="5800680"/>
              <a:ext cx="1702080" cy="4921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5302" name="menu_logo" descr=""/>
            <p:cNvPicPr/>
            <p:nvPr/>
          </p:nvPicPr>
          <p:blipFill>
            <a:blip r:embed="rId27"/>
            <a:stretch/>
          </p:blipFill>
          <p:spPr>
            <a:xfrm>
              <a:off x="5406480" y="5835600"/>
              <a:ext cx="1621440" cy="43596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5303" name=""/>
          <p:cNvGrpSpPr/>
          <p:nvPr/>
        </p:nvGrpSpPr>
        <p:grpSpPr>
          <a:xfrm>
            <a:off x="5400720" y="4344840"/>
            <a:ext cx="1606680" cy="352440"/>
            <a:chOff x="5400720" y="4344840"/>
            <a:chExt cx="1606680" cy="352440"/>
          </a:xfrm>
        </p:grpSpPr>
        <p:sp>
          <p:nvSpPr>
            <p:cNvPr id="5304" name=""/>
            <p:cNvSpPr/>
            <p:nvPr/>
          </p:nvSpPr>
          <p:spPr>
            <a:xfrm>
              <a:off x="5400720" y="4344840"/>
              <a:ext cx="1606680" cy="3524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5305" name="g2_footer%20copy2" descr=""/>
            <p:cNvPicPr/>
            <p:nvPr/>
          </p:nvPicPr>
          <p:blipFill>
            <a:blip r:embed="rId28"/>
            <a:srcRect l="0" t="0" r="60698" b="32115"/>
            <a:stretch/>
          </p:blipFill>
          <p:spPr>
            <a:xfrm>
              <a:off x="5431680" y="4366440"/>
              <a:ext cx="1544040" cy="30672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5306" name=""/>
          <p:cNvGrpSpPr/>
          <p:nvPr/>
        </p:nvGrpSpPr>
        <p:grpSpPr>
          <a:xfrm>
            <a:off x="5530680" y="4995720"/>
            <a:ext cx="1400400" cy="509760"/>
            <a:chOff x="5530680" y="4995720"/>
            <a:chExt cx="1400400" cy="509760"/>
          </a:xfrm>
        </p:grpSpPr>
        <p:sp>
          <p:nvSpPr>
            <p:cNvPr id="5307" name=""/>
            <p:cNvSpPr/>
            <p:nvPr/>
          </p:nvSpPr>
          <p:spPr>
            <a:xfrm>
              <a:off x="5530680" y="4996800"/>
              <a:ext cx="1400400" cy="5086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5308" name="First%20Interstate" descr=""/>
            <p:cNvPicPr/>
            <p:nvPr/>
          </p:nvPicPr>
          <p:blipFill>
            <a:blip r:embed="rId29"/>
            <a:stretch/>
          </p:blipFill>
          <p:spPr>
            <a:xfrm>
              <a:off x="5564160" y="5024880"/>
              <a:ext cx="1330920" cy="4417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309" name=""/>
            <p:cNvSpPr/>
            <p:nvPr/>
          </p:nvSpPr>
          <p:spPr>
            <a:xfrm>
              <a:off x="5999760" y="4995720"/>
              <a:ext cx="907560" cy="265320"/>
            </a:xfrm>
            <a:custGeom>
              <a:avLst/>
              <a:gdLst/>
              <a:ahLst/>
              <a:rect l="l" t="t" r="r" b="b"/>
              <a:pathLst>
                <a:path w="1458" h="432">
                  <a:moveTo>
                    <a:pt x="0" y="30"/>
                  </a:moveTo>
                  <a:lnTo>
                    <a:pt x="112" y="174"/>
                  </a:lnTo>
                  <a:lnTo>
                    <a:pt x="842" y="174"/>
                  </a:lnTo>
                  <a:lnTo>
                    <a:pt x="796" y="432"/>
                  </a:lnTo>
                  <a:lnTo>
                    <a:pt x="1458" y="432"/>
                  </a:lnTo>
                  <a:lnTo>
                    <a:pt x="1458" y="0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310" name=""/>
          <p:cNvGrpSpPr/>
          <p:nvPr/>
        </p:nvGrpSpPr>
        <p:grpSpPr>
          <a:xfrm>
            <a:off x="7629480" y="6054840"/>
            <a:ext cx="1576440" cy="288720"/>
            <a:chOff x="7629480" y="6054840"/>
            <a:chExt cx="1576440" cy="288720"/>
          </a:xfrm>
        </p:grpSpPr>
        <p:sp>
          <p:nvSpPr>
            <p:cNvPr id="5311" name=""/>
            <p:cNvSpPr/>
            <p:nvPr/>
          </p:nvSpPr>
          <p:spPr>
            <a:xfrm>
              <a:off x="7629480" y="6054840"/>
              <a:ext cx="1576440" cy="288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5312" name="" descr=""/>
            <p:cNvPicPr/>
            <p:nvPr/>
          </p:nvPicPr>
          <p:blipFill>
            <a:blip r:embed="rId30">
              <a:lum contrast="12000"/>
            </a:blip>
            <a:stretch/>
          </p:blipFill>
          <p:spPr>
            <a:xfrm>
              <a:off x="7656480" y="6078600"/>
              <a:ext cx="1530720" cy="25092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5313" name="dlalogo2" descr=""/>
          <p:cNvPicPr/>
          <p:nvPr/>
        </p:nvPicPr>
        <p:blipFill>
          <a:blip r:embed="rId31"/>
          <a:srcRect l="3634" t="1789" r="0" b="3225"/>
          <a:stretch/>
        </p:blipFill>
        <p:spPr>
          <a:xfrm>
            <a:off x="8163000" y="4619520"/>
            <a:ext cx="550800" cy="62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14" name="gsaeagle" descr=""/>
          <p:cNvPicPr/>
          <p:nvPr/>
        </p:nvPicPr>
        <p:blipFill>
          <a:blip r:embed="rId32"/>
          <a:stretch/>
        </p:blipFill>
        <p:spPr>
          <a:xfrm>
            <a:off x="7400880" y="4321080"/>
            <a:ext cx="701640" cy="723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15" name="Archd%20of%20Chicago" descr=""/>
          <p:cNvPicPr/>
          <p:nvPr/>
        </p:nvPicPr>
        <p:blipFill>
          <a:blip r:embed="rId33"/>
          <a:stretch/>
        </p:blipFill>
        <p:spPr>
          <a:xfrm>
            <a:off x="8089920" y="5311800"/>
            <a:ext cx="708120" cy="679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16" name="los" descr=""/>
          <p:cNvPicPr/>
          <p:nvPr/>
        </p:nvPicPr>
        <p:blipFill>
          <a:blip r:embed="rId34"/>
          <a:stretch/>
        </p:blipFill>
        <p:spPr>
          <a:xfrm>
            <a:off x="7415280" y="5194440"/>
            <a:ext cx="669960" cy="672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17" name="yel" descr=""/>
          <p:cNvPicPr/>
          <p:nvPr/>
        </p:nvPicPr>
        <p:blipFill>
          <a:blip r:embed="rId35">
            <a:lum contrast="20000"/>
          </a:blip>
          <a:stretch/>
        </p:blipFill>
        <p:spPr>
          <a:xfrm>
            <a:off x="8772480" y="4329000"/>
            <a:ext cx="687600" cy="712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18" name="ea" descr=""/>
          <p:cNvPicPr/>
          <p:nvPr/>
        </p:nvPicPr>
        <p:blipFill>
          <a:blip r:embed="rId36"/>
          <a:stretch/>
        </p:blipFill>
        <p:spPr>
          <a:xfrm>
            <a:off x="8810640" y="5197320"/>
            <a:ext cx="647640" cy="676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19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Retail Energy Customers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0" name=""/>
          <p:cNvSpPr/>
          <p:nvPr/>
        </p:nvSpPr>
        <p:spPr>
          <a:xfrm>
            <a:off x="3995640" y="3666960"/>
            <a:ext cx="49320" cy="106560"/>
          </a:xfrm>
          <a:custGeom>
            <a:avLst/>
            <a:gdLst/>
            <a:ahLst/>
            <a:rect l="l" t="t" r="r" b="b"/>
            <a:pathLst>
              <a:path w="24" h="60">
                <a:moveTo>
                  <a:pt x="0" y="60"/>
                </a:moveTo>
                <a:lnTo>
                  <a:pt x="24" y="0"/>
                </a:lnTo>
                <a:lnTo>
                  <a:pt x="6" y="24"/>
                </a:lnTo>
                <a:lnTo>
                  <a:pt x="0" y="60"/>
                </a:lnTo>
                <a:close/>
              </a:path>
            </a:pathLst>
          </a:custGeom>
          <a:solidFill>
            <a:srgbClr val="cde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21" name=""/>
          <p:cNvSpPr/>
          <p:nvPr/>
        </p:nvSpPr>
        <p:spPr>
          <a:xfrm>
            <a:off x="2957400" y="5226120"/>
            <a:ext cx="49320" cy="4608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2"/>
                </a:lnTo>
                <a:lnTo>
                  <a:pt x="12" y="18"/>
                </a:lnTo>
                <a:lnTo>
                  <a:pt x="0" y="0"/>
                </a:lnTo>
                <a:close/>
              </a:path>
            </a:pathLst>
          </a:custGeom>
          <a:solidFill>
            <a:srgbClr val="cde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322" name=""/>
          <p:cNvGrpSpPr/>
          <p:nvPr/>
        </p:nvGrpSpPr>
        <p:grpSpPr>
          <a:xfrm>
            <a:off x="1508040" y="773280"/>
            <a:ext cx="7276680" cy="5911200"/>
            <a:chOff x="1508040" y="773280"/>
            <a:chExt cx="7276680" cy="5911200"/>
          </a:xfrm>
        </p:grpSpPr>
        <p:sp>
          <p:nvSpPr>
            <p:cNvPr id="5323" name=""/>
            <p:cNvSpPr/>
            <p:nvPr/>
          </p:nvSpPr>
          <p:spPr>
            <a:xfrm>
              <a:off x="5326200" y="1091880"/>
              <a:ext cx="3458520" cy="4821480"/>
            </a:xfrm>
            <a:custGeom>
              <a:avLst/>
              <a:gdLst/>
              <a:ahLst/>
              <a:rect l="l" t="t" r="r" b="b"/>
              <a:pathLst>
                <a:path w="1491" h="2359">
                  <a:moveTo>
                    <a:pt x="1491" y="1766"/>
                  </a:moveTo>
                  <a:lnTo>
                    <a:pt x="1461" y="1754"/>
                  </a:lnTo>
                  <a:lnTo>
                    <a:pt x="1444" y="1778"/>
                  </a:lnTo>
                  <a:lnTo>
                    <a:pt x="1432" y="1778"/>
                  </a:lnTo>
                  <a:lnTo>
                    <a:pt x="1426" y="1766"/>
                  </a:lnTo>
                  <a:lnTo>
                    <a:pt x="1432" y="1766"/>
                  </a:lnTo>
                  <a:lnTo>
                    <a:pt x="1402" y="1766"/>
                  </a:lnTo>
                  <a:lnTo>
                    <a:pt x="1390" y="1736"/>
                  </a:lnTo>
                  <a:lnTo>
                    <a:pt x="1378" y="1736"/>
                  </a:lnTo>
                  <a:lnTo>
                    <a:pt x="1360" y="1736"/>
                  </a:lnTo>
                  <a:lnTo>
                    <a:pt x="1348" y="1754"/>
                  </a:lnTo>
                  <a:lnTo>
                    <a:pt x="1330" y="1736"/>
                  </a:lnTo>
                  <a:lnTo>
                    <a:pt x="1312" y="1742"/>
                  </a:lnTo>
                  <a:lnTo>
                    <a:pt x="1312" y="1748"/>
                  </a:lnTo>
                  <a:lnTo>
                    <a:pt x="1300" y="1742"/>
                  </a:lnTo>
                  <a:lnTo>
                    <a:pt x="1264" y="1772"/>
                  </a:lnTo>
                  <a:lnTo>
                    <a:pt x="1240" y="1760"/>
                  </a:lnTo>
                  <a:lnTo>
                    <a:pt x="1228" y="1742"/>
                  </a:lnTo>
                  <a:lnTo>
                    <a:pt x="1222" y="1742"/>
                  </a:lnTo>
                  <a:lnTo>
                    <a:pt x="1222" y="1772"/>
                  </a:lnTo>
                  <a:lnTo>
                    <a:pt x="1216" y="1772"/>
                  </a:lnTo>
                  <a:lnTo>
                    <a:pt x="1210" y="1754"/>
                  </a:lnTo>
                  <a:lnTo>
                    <a:pt x="1168" y="1706"/>
                  </a:lnTo>
                  <a:lnTo>
                    <a:pt x="1126" y="1706"/>
                  </a:lnTo>
                  <a:lnTo>
                    <a:pt x="1120" y="1689"/>
                  </a:lnTo>
                  <a:lnTo>
                    <a:pt x="1114" y="1689"/>
                  </a:lnTo>
                  <a:lnTo>
                    <a:pt x="1096" y="1689"/>
                  </a:lnTo>
                  <a:lnTo>
                    <a:pt x="1090" y="1706"/>
                  </a:lnTo>
                  <a:lnTo>
                    <a:pt x="1084" y="1706"/>
                  </a:lnTo>
                  <a:lnTo>
                    <a:pt x="1072" y="1706"/>
                  </a:lnTo>
                  <a:lnTo>
                    <a:pt x="1072" y="1695"/>
                  </a:lnTo>
                  <a:lnTo>
                    <a:pt x="1042" y="1700"/>
                  </a:lnTo>
                  <a:lnTo>
                    <a:pt x="1024" y="1724"/>
                  </a:lnTo>
                  <a:lnTo>
                    <a:pt x="988" y="1736"/>
                  </a:lnTo>
                  <a:lnTo>
                    <a:pt x="982" y="1754"/>
                  </a:lnTo>
                  <a:lnTo>
                    <a:pt x="964" y="1766"/>
                  </a:lnTo>
                  <a:lnTo>
                    <a:pt x="952" y="1772"/>
                  </a:lnTo>
                  <a:lnTo>
                    <a:pt x="964" y="1814"/>
                  </a:lnTo>
                  <a:lnTo>
                    <a:pt x="946" y="1826"/>
                  </a:lnTo>
                  <a:lnTo>
                    <a:pt x="905" y="1778"/>
                  </a:lnTo>
                  <a:lnTo>
                    <a:pt x="899" y="1808"/>
                  </a:lnTo>
                  <a:lnTo>
                    <a:pt x="881" y="1820"/>
                  </a:lnTo>
                  <a:lnTo>
                    <a:pt x="875" y="1856"/>
                  </a:lnTo>
                  <a:lnTo>
                    <a:pt x="887" y="1868"/>
                  </a:lnTo>
                  <a:lnTo>
                    <a:pt x="869" y="1886"/>
                  </a:lnTo>
                  <a:lnTo>
                    <a:pt x="863" y="1916"/>
                  </a:lnTo>
                  <a:lnTo>
                    <a:pt x="887" y="1928"/>
                  </a:lnTo>
                  <a:lnTo>
                    <a:pt x="893" y="1958"/>
                  </a:lnTo>
                  <a:lnTo>
                    <a:pt x="899" y="1964"/>
                  </a:lnTo>
                  <a:lnTo>
                    <a:pt x="899" y="1958"/>
                  </a:lnTo>
                  <a:lnTo>
                    <a:pt x="935" y="1964"/>
                  </a:lnTo>
                  <a:lnTo>
                    <a:pt x="952" y="1982"/>
                  </a:lnTo>
                  <a:lnTo>
                    <a:pt x="970" y="2024"/>
                  </a:lnTo>
                  <a:lnTo>
                    <a:pt x="946" y="2024"/>
                  </a:lnTo>
                  <a:lnTo>
                    <a:pt x="941" y="2036"/>
                  </a:lnTo>
                  <a:lnTo>
                    <a:pt x="946" y="2042"/>
                  </a:lnTo>
                  <a:lnTo>
                    <a:pt x="970" y="2054"/>
                  </a:lnTo>
                  <a:lnTo>
                    <a:pt x="946" y="2060"/>
                  </a:lnTo>
                  <a:lnTo>
                    <a:pt x="929" y="2090"/>
                  </a:lnTo>
                  <a:lnTo>
                    <a:pt x="917" y="2060"/>
                  </a:lnTo>
                  <a:lnTo>
                    <a:pt x="899" y="2054"/>
                  </a:lnTo>
                  <a:lnTo>
                    <a:pt x="905" y="2066"/>
                  </a:lnTo>
                  <a:lnTo>
                    <a:pt x="905" y="2096"/>
                  </a:lnTo>
                  <a:lnTo>
                    <a:pt x="893" y="2090"/>
                  </a:lnTo>
                  <a:lnTo>
                    <a:pt x="893" y="2120"/>
                  </a:lnTo>
                  <a:lnTo>
                    <a:pt x="863" y="2168"/>
                  </a:lnTo>
                  <a:lnTo>
                    <a:pt x="887" y="2191"/>
                  </a:lnTo>
                  <a:lnTo>
                    <a:pt x="899" y="2221"/>
                  </a:lnTo>
                  <a:lnTo>
                    <a:pt x="905" y="2209"/>
                  </a:lnTo>
                  <a:lnTo>
                    <a:pt x="905" y="2257"/>
                  </a:lnTo>
                  <a:lnTo>
                    <a:pt x="935" y="2323"/>
                  </a:lnTo>
                  <a:lnTo>
                    <a:pt x="941" y="2329"/>
                  </a:lnTo>
                  <a:lnTo>
                    <a:pt x="923" y="2359"/>
                  </a:lnTo>
                  <a:lnTo>
                    <a:pt x="893" y="2359"/>
                  </a:lnTo>
                  <a:lnTo>
                    <a:pt x="887" y="2341"/>
                  </a:lnTo>
                  <a:lnTo>
                    <a:pt x="857" y="2323"/>
                  </a:lnTo>
                  <a:lnTo>
                    <a:pt x="827" y="2305"/>
                  </a:lnTo>
                  <a:lnTo>
                    <a:pt x="827" y="2287"/>
                  </a:lnTo>
                  <a:lnTo>
                    <a:pt x="803" y="2275"/>
                  </a:lnTo>
                  <a:lnTo>
                    <a:pt x="779" y="2269"/>
                  </a:lnTo>
                  <a:lnTo>
                    <a:pt x="749" y="2281"/>
                  </a:lnTo>
                  <a:lnTo>
                    <a:pt x="701" y="2245"/>
                  </a:lnTo>
                  <a:lnTo>
                    <a:pt x="647" y="2245"/>
                  </a:lnTo>
                  <a:lnTo>
                    <a:pt x="599" y="2227"/>
                  </a:lnTo>
                  <a:lnTo>
                    <a:pt x="563" y="2227"/>
                  </a:lnTo>
                  <a:lnTo>
                    <a:pt x="515" y="2185"/>
                  </a:lnTo>
                  <a:lnTo>
                    <a:pt x="467" y="2156"/>
                  </a:lnTo>
                  <a:lnTo>
                    <a:pt x="455" y="2156"/>
                  </a:lnTo>
                  <a:lnTo>
                    <a:pt x="426" y="2126"/>
                  </a:lnTo>
                  <a:lnTo>
                    <a:pt x="432" y="2114"/>
                  </a:lnTo>
                  <a:lnTo>
                    <a:pt x="455" y="2114"/>
                  </a:lnTo>
                  <a:lnTo>
                    <a:pt x="479" y="2078"/>
                  </a:lnTo>
                  <a:lnTo>
                    <a:pt x="503" y="2072"/>
                  </a:lnTo>
                  <a:lnTo>
                    <a:pt x="467" y="2042"/>
                  </a:lnTo>
                  <a:lnTo>
                    <a:pt x="473" y="2036"/>
                  </a:lnTo>
                  <a:lnTo>
                    <a:pt x="503" y="2030"/>
                  </a:lnTo>
                  <a:lnTo>
                    <a:pt x="503" y="2024"/>
                  </a:lnTo>
                  <a:lnTo>
                    <a:pt x="539" y="2006"/>
                  </a:lnTo>
                  <a:lnTo>
                    <a:pt x="533" y="2000"/>
                  </a:lnTo>
                  <a:lnTo>
                    <a:pt x="497" y="2006"/>
                  </a:lnTo>
                  <a:lnTo>
                    <a:pt x="497" y="1982"/>
                  </a:lnTo>
                  <a:lnTo>
                    <a:pt x="503" y="1970"/>
                  </a:lnTo>
                  <a:lnTo>
                    <a:pt x="515" y="1964"/>
                  </a:lnTo>
                  <a:lnTo>
                    <a:pt x="527" y="1952"/>
                  </a:lnTo>
                  <a:lnTo>
                    <a:pt x="539" y="1958"/>
                  </a:lnTo>
                  <a:lnTo>
                    <a:pt x="563" y="1958"/>
                  </a:lnTo>
                  <a:lnTo>
                    <a:pt x="569" y="1922"/>
                  </a:lnTo>
                  <a:lnTo>
                    <a:pt x="563" y="1922"/>
                  </a:lnTo>
                  <a:lnTo>
                    <a:pt x="563" y="1898"/>
                  </a:lnTo>
                  <a:lnTo>
                    <a:pt x="575" y="1886"/>
                  </a:lnTo>
                  <a:lnTo>
                    <a:pt x="563" y="1874"/>
                  </a:lnTo>
                  <a:lnTo>
                    <a:pt x="575" y="1874"/>
                  </a:lnTo>
                  <a:lnTo>
                    <a:pt x="581" y="1862"/>
                  </a:lnTo>
                  <a:lnTo>
                    <a:pt x="575" y="1844"/>
                  </a:lnTo>
                  <a:lnTo>
                    <a:pt x="581" y="1838"/>
                  </a:lnTo>
                  <a:lnTo>
                    <a:pt x="533" y="1820"/>
                  </a:lnTo>
                  <a:lnTo>
                    <a:pt x="521" y="1820"/>
                  </a:lnTo>
                  <a:lnTo>
                    <a:pt x="503" y="1808"/>
                  </a:lnTo>
                  <a:lnTo>
                    <a:pt x="485" y="1814"/>
                  </a:lnTo>
                  <a:lnTo>
                    <a:pt x="455" y="1778"/>
                  </a:lnTo>
                  <a:lnTo>
                    <a:pt x="426" y="1790"/>
                  </a:lnTo>
                  <a:lnTo>
                    <a:pt x="414" y="1790"/>
                  </a:lnTo>
                  <a:lnTo>
                    <a:pt x="408" y="1778"/>
                  </a:lnTo>
                  <a:lnTo>
                    <a:pt x="384" y="1778"/>
                  </a:lnTo>
                  <a:lnTo>
                    <a:pt x="372" y="1772"/>
                  </a:lnTo>
                  <a:lnTo>
                    <a:pt x="372" y="1742"/>
                  </a:lnTo>
                  <a:lnTo>
                    <a:pt x="360" y="1724"/>
                  </a:lnTo>
                  <a:lnTo>
                    <a:pt x="348" y="1724"/>
                  </a:lnTo>
                  <a:lnTo>
                    <a:pt x="324" y="1718"/>
                  </a:lnTo>
                  <a:lnTo>
                    <a:pt x="318" y="1695"/>
                  </a:lnTo>
                  <a:lnTo>
                    <a:pt x="330" y="1689"/>
                  </a:lnTo>
                  <a:lnTo>
                    <a:pt x="330" y="1683"/>
                  </a:lnTo>
                  <a:lnTo>
                    <a:pt x="300" y="1647"/>
                  </a:lnTo>
                  <a:lnTo>
                    <a:pt x="240" y="1647"/>
                  </a:lnTo>
                  <a:lnTo>
                    <a:pt x="222" y="1671"/>
                  </a:lnTo>
                  <a:lnTo>
                    <a:pt x="216" y="1665"/>
                  </a:lnTo>
                  <a:lnTo>
                    <a:pt x="198" y="1605"/>
                  </a:lnTo>
                  <a:lnTo>
                    <a:pt x="192" y="1593"/>
                  </a:lnTo>
                  <a:lnTo>
                    <a:pt x="204" y="1581"/>
                  </a:lnTo>
                  <a:lnTo>
                    <a:pt x="234" y="1587"/>
                  </a:lnTo>
                  <a:lnTo>
                    <a:pt x="258" y="1569"/>
                  </a:lnTo>
                  <a:lnTo>
                    <a:pt x="258" y="1557"/>
                  </a:lnTo>
                  <a:lnTo>
                    <a:pt x="252" y="1557"/>
                  </a:lnTo>
                  <a:lnTo>
                    <a:pt x="246" y="1545"/>
                  </a:lnTo>
                  <a:lnTo>
                    <a:pt x="234" y="1539"/>
                  </a:lnTo>
                  <a:lnTo>
                    <a:pt x="216" y="1539"/>
                  </a:lnTo>
                  <a:lnTo>
                    <a:pt x="216" y="1521"/>
                  </a:lnTo>
                  <a:lnTo>
                    <a:pt x="198" y="1509"/>
                  </a:lnTo>
                  <a:lnTo>
                    <a:pt x="174" y="1467"/>
                  </a:lnTo>
                  <a:lnTo>
                    <a:pt x="180" y="1437"/>
                  </a:lnTo>
                  <a:lnTo>
                    <a:pt x="174" y="1425"/>
                  </a:lnTo>
                  <a:lnTo>
                    <a:pt x="174" y="1407"/>
                  </a:lnTo>
                  <a:lnTo>
                    <a:pt x="144" y="1383"/>
                  </a:lnTo>
                  <a:lnTo>
                    <a:pt x="108" y="1395"/>
                  </a:lnTo>
                  <a:lnTo>
                    <a:pt x="108" y="1383"/>
                  </a:lnTo>
                  <a:lnTo>
                    <a:pt x="102" y="1371"/>
                  </a:lnTo>
                  <a:lnTo>
                    <a:pt x="60" y="1365"/>
                  </a:lnTo>
                  <a:lnTo>
                    <a:pt x="54" y="1365"/>
                  </a:lnTo>
                  <a:lnTo>
                    <a:pt x="54" y="1329"/>
                  </a:lnTo>
                  <a:lnTo>
                    <a:pt x="42" y="1305"/>
                  </a:lnTo>
                  <a:lnTo>
                    <a:pt x="30" y="1299"/>
                  </a:lnTo>
                  <a:lnTo>
                    <a:pt x="36" y="1269"/>
                  </a:lnTo>
                  <a:lnTo>
                    <a:pt x="18" y="1245"/>
                  </a:lnTo>
                  <a:lnTo>
                    <a:pt x="18" y="1239"/>
                  </a:lnTo>
                  <a:lnTo>
                    <a:pt x="36" y="1221"/>
                  </a:lnTo>
                  <a:lnTo>
                    <a:pt x="30" y="1210"/>
                  </a:lnTo>
                  <a:lnTo>
                    <a:pt x="24" y="1204"/>
                  </a:lnTo>
                  <a:lnTo>
                    <a:pt x="18" y="1186"/>
                  </a:lnTo>
                  <a:lnTo>
                    <a:pt x="12" y="1180"/>
                  </a:lnTo>
                  <a:lnTo>
                    <a:pt x="0" y="1138"/>
                  </a:lnTo>
                  <a:lnTo>
                    <a:pt x="36" y="1126"/>
                  </a:lnTo>
                  <a:lnTo>
                    <a:pt x="54" y="1096"/>
                  </a:lnTo>
                  <a:lnTo>
                    <a:pt x="54" y="1072"/>
                  </a:lnTo>
                  <a:lnTo>
                    <a:pt x="90" y="1042"/>
                  </a:lnTo>
                  <a:lnTo>
                    <a:pt x="138" y="1048"/>
                  </a:lnTo>
                  <a:lnTo>
                    <a:pt x="120" y="1030"/>
                  </a:lnTo>
                  <a:lnTo>
                    <a:pt x="66" y="1012"/>
                  </a:lnTo>
                  <a:lnTo>
                    <a:pt x="54" y="994"/>
                  </a:lnTo>
                  <a:lnTo>
                    <a:pt x="66" y="1000"/>
                  </a:lnTo>
                  <a:lnTo>
                    <a:pt x="66" y="976"/>
                  </a:lnTo>
                  <a:lnTo>
                    <a:pt x="24" y="988"/>
                  </a:lnTo>
                  <a:lnTo>
                    <a:pt x="126" y="892"/>
                  </a:lnTo>
                  <a:lnTo>
                    <a:pt x="192" y="790"/>
                  </a:lnTo>
                  <a:lnTo>
                    <a:pt x="192" y="760"/>
                  </a:lnTo>
                  <a:lnTo>
                    <a:pt x="162" y="725"/>
                  </a:lnTo>
                  <a:lnTo>
                    <a:pt x="144" y="695"/>
                  </a:lnTo>
                  <a:lnTo>
                    <a:pt x="156" y="641"/>
                  </a:lnTo>
                  <a:lnTo>
                    <a:pt x="132" y="611"/>
                  </a:lnTo>
                  <a:lnTo>
                    <a:pt x="132" y="581"/>
                  </a:lnTo>
                  <a:lnTo>
                    <a:pt x="120" y="581"/>
                  </a:lnTo>
                  <a:lnTo>
                    <a:pt x="120" y="533"/>
                  </a:lnTo>
                  <a:lnTo>
                    <a:pt x="132" y="479"/>
                  </a:lnTo>
                  <a:lnTo>
                    <a:pt x="96" y="353"/>
                  </a:lnTo>
                  <a:lnTo>
                    <a:pt x="132" y="281"/>
                  </a:lnTo>
                  <a:lnTo>
                    <a:pt x="102" y="222"/>
                  </a:lnTo>
                  <a:lnTo>
                    <a:pt x="66" y="186"/>
                  </a:lnTo>
                  <a:lnTo>
                    <a:pt x="72" y="132"/>
                  </a:lnTo>
                  <a:lnTo>
                    <a:pt x="66" y="126"/>
                  </a:lnTo>
                  <a:lnTo>
                    <a:pt x="90" y="108"/>
                  </a:lnTo>
                  <a:lnTo>
                    <a:pt x="132" y="60"/>
                  </a:lnTo>
                  <a:lnTo>
                    <a:pt x="138" y="36"/>
                  </a:lnTo>
                  <a:lnTo>
                    <a:pt x="168" y="42"/>
                  </a:lnTo>
                  <a:lnTo>
                    <a:pt x="168" y="18"/>
                  </a:lnTo>
                  <a:lnTo>
                    <a:pt x="198" y="36"/>
                  </a:lnTo>
                  <a:lnTo>
                    <a:pt x="204" y="18"/>
                  </a:lnTo>
                  <a:lnTo>
                    <a:pt x="216" y="18"/>
                  </a:lnTo>
                  <a:lnTo>
                    <a:pt x="210" y="0"/>
                  </a:lnTo>
                  <a:lnTo>
                    <a:pt x="264" y="24"/>
                  </a:lnTo>
                  <a:lnTo>
                    <a:pt x="258" y="42"/>
                  </a:lnTo>
                  <a:lnTo>
                    <a:pt x="222" y="24"/>
                  </a:lnTo>
                  <a:lnTo>
                    <a:pt x="216" y="48"/>
                  </a:lnTo>
                  <a:lnTo>
                    <a:pt x="258" y="66"/>
                  </a:lnTo>
                  <a:lnTo>
                    <a:pt x="258" y="78"/>
                  </a:lnTo>
                  <a:lnTo>
                    <a:pt x="270" y="66"/>
                  </a:lnTo>
                  <a:lnTo>
                    <a:pt x="276" y="90"/>
                  </a:lnTo>
                  <a:lnTo>
                    <a:pt x="390" y="90"/>
                  </a:lnTo>
                  <a:lnTo>
                    <a:pt x="503" y="204"/>
                  </a:lnTo>
                  <a:lnTo>
                    <a:pt x="569" y="222"/>
                  </a:lnTo>
                  <a:lnTo>
                    <a:pt x="611" y="275"/>
                  </a:lnTo>
                  <a:lnTo>
                    <a:pt x="617" y="323"/>
                  </a:lnTo>
                  <a:lnTo>
                    <a:pt x="629" y="335"/>
                  </a:lnTo>
                  <a:lnTo>
                    <a:pt x="623" y="371"/>
                  </a:lnTo>
                  <a:lnTo>
                    <a:pt x="569" y="425"/>
                  </a:lnTo>
                  <a:lnTo>
                    <a:pt x="521" y="449"/>
                  </a:lnTo>
                  <a:lnTo>
                    <a:pt x="324" y="401"/>
                  </a:lnTo>
                  <a:lnTo>
                    <a:pt x="324" y="383"/>
                  </a:lnTo>
                  <a:lnTo>
                    <a:pt x="282" y="377"/>
                  </a:lnTo>
                  <a:lnTo>
                    <a:pt x="234" y="335"/>
                  </a:lnTo>
                  <a:lnTo>
                    <a:pt x="216" y="341"/>
                  </a:lnTo>
                  <a:lnTo>
                    <a:pt x="342" y="473"/>
                  </a:lnTo>
                  <a:lnTo>
                    <a:pt x="336" y="521"/>
                  </a:lnTo>
                  <a:lnTo>
                    <a:pt x="318" y="533"/>
                  </a:lnTo>
                  <a:lnTo>
                    <a:pt x="342" y="581"/>
                  </a:lnTo>
                  <a:lnTo>
                    <a:pt x="348" y="605"/>
                  </a:lnTo>
                  <a:lnTo>
                    <a:pt x="336" y="623"/>
                  </a:lnTo>
                  <a:lnTo>
                    <a:pt x="378" y="635"/>
                  </a:lnTo>
                  <a:lnTo>
                    <a:pt x="402" y="665"/>
                  </a:lnTo>
                  <a:lnTo>
                    <a:pt x="461" y="689"/>
                  </a:lnTo>
                  <a:lnTo>
                    <a:pt x="491" y="683"/>
                  </a:lnTo>
                  <a:lnTo>
                    <a:pt x="479" y="623"/>
                  </a:lnTo>
                  <a:lnTo>
                    <a:pt x="455" y="635"/>
                  </a:lnTo>
                  <a:lnTo>
                    <a:pt x="426" y="599"/>
                  </a:lnTo>
                  <a:lnTo>
                    <a:pt x="420" y="575"/>
                  </a:lnTo>
                  <a:lnTo>
                    <a:pt x="437" y="551"/>
                  </a:lnTo>
                  <a:lnTo>
                    <a:pt x="497" y="587"/>
                  </a:lnTo>
                  <a:lnTo>
                    <a:pt x="485" y="593"/>
                  </a:lnTo>
                  <a:lnTo>
                    <a:pt x="485" y="605"/>
                  </a:lnTo>
                  <a:lnTo>
                    <a:pt x="503" y="587"/>
                  </a:lnTo>
                  <a:lnTo>
                    <a:pt x="611" y="623"/>
                  </a:lnTo>
                  <a:lnTo>
                    <a:pt x="569" y="533"/>
                  </a:lnTo>
                  <a:lnTo>
                    <a:pt x="563" y="503"/>
                  </a:lnTo>
                  <a:lnTo>
                    <a:pt x="635" y="455"/>
                  </a:lnTo>
                  <a:lnTo>
                    <a:pt x="671" y="401"/>
                  </a:lnTo>
                  <a:lnTo>
                    <a:pt x="725" y="431"/>
                  </a:lnTo>
                  <a:lnTo>
                    <a:pt x="719" y="455"/>
                  </a:lnTo>
                  <a:lnTo>
                    <a:pt x="737" y="443"/>
                  </a:lnTo>
                  <a:lnTo>
                    <a:pt x="755" y="473"/>
                  </a:lnTo>
                  <a:lnTo>
                    <a:pt x="749" y="425"/>
                  </a:lnTo>
                  <a:lnTo>
                    <a:pt x="773" y="353"/>
                  </a:lnTo>
                  <a:lnTo>
                    <a:pt x="737" y="311"/>
                  </a:lnTo>
                  <a:lnTo>
                    <a:pt x="749" y="263"/>
                  </a:lnTo>
                  <a:lnTo>
                    <a:pt x="755" y="198"/>
                  </a:lnTo>
                  <a:lnTo>
                    <a:pt x="713" y="156"/>
                  </a:lnTo>
                  <a:lnTo>
                    <a:pt x="827" y="180"/>
                  </a:lnTo>
                  <a:lnTo>
                    <a:pt x="851" y="216"/>
                  </a:lnTo>
                  <a:lnTo>
                    <a:pt x="863" y="257"/>
                  </a:lnTo>
                  <a:lnTo>
                    <a:pt x="809" y="269"/>
                  </a:lnTo>
                  <a:lnTo>
                    <a:pt x="791" y="299"/>
                  </a:lnTo>
                  <a:lnTo>
                    <a:pt x="833" y="365"/>
                  </a:lnTo>
                  <a:lnTo>
                    <a:pt x="857" y="365"/>
                  </a:lnTo>
                  <a:lnTo>
                    <a:pt x="863" y="389"/>
                  </a:lnTo>
                  <a:lnTo>
                    <a:pt x="911" y="353"/>
                  </a:lnTo>
                  <a:lnTo>
                    <a:pt x="911" y="329"/>
                  </a:lnTo>
                  <a:lnTo>
                    <a:pt x="923" y="281"/>
                  </a:lnTo>
                  <a:lnTo>
                    <a:pt x="1084" y="180"/>
                  </a:lnTo>
                  <a:lnTo>
                    <a:pt x="1102" y="174"/>
                  </a:lnTo>
                  <a:lnTo>
                    <a:pt x="1114" y="198"/>
                  </a:lnTo>
                  <a:lnTo>
                    <a:pt x="1126" y="174"/>
                  </a:lnTo>
                  <a:lnTo>
                    <a:pt x="1114" y="168"/>
                  </a:lnTo>
                  <a:lnTo>
                    <a:pt x="1132" y="144"/>
                  </a:lnTo>
                  <a:lnTo>
                    <a:pt x="1144" y="162"/>
                  </a:lnTo>
                  <a:lnTo>
                    <a:pt x="1156" y="162"/>
                  </a:lnTo>
                  <a:lnTo>
                    <a:pt x="1150" y="144"/>
                  </a:lnTo>
                  <a:lnTo>
                    <a:pt x="1162" y="132"/>
                  </a:lnTo>
                  <a:lnTo>
                    <a:pt x="1210" y="120"/>
                  </a:lnTo>
                  <a:lnTo>
                    <a:pt x="1174" y="132"/>
                  </a:lnTo>
                  <a:lnTo>
                    <a:pt x="1192" y="144"/>
                  </a:lnTo>
                  <a:lnTo>
                    <a:pt x="1180" y="168"/>
                  </a:lnTo>
                  <a:lnTo>
                    <a:pt x="1186" y="198"/>
                  </a:lnTo>
                  <a:lnTo>
                    <a:pt x="1216" y="216"/>
                  </a:lnTo>
                  <a:lnTo>
                    <a:pt x="1252" y="168"/>
                  </a:lnTo>
                  <a:lnTo>
                    <a:pt x="1336" y="174"/>
                  </a:lnTo>
                  <a:lnTo>
                    <a:pt x="1402" y="114"/>
                  </a:lnTo>
                  <a:lnTo>
                    <a:pt x="1426" y="150"/>
                  </a:lnTo>
                  <a:lnTo>
                    <a:pt x="1414" y="180"/>
                  </a:lnTo>
                  <a:lnTo>
                    <a:pt x="1432" y="198"/>
                  </a:lnTo>
                  <a:lnTo>
                    <a:pt x="1450" y="180"/>
                  </a:lnTo>
                  <a:lnTo>
                    <a:pt x="1444" y="150"/>
                  </a:lnTo>
                  <a:lnTo>
                    <a:pt x="1485" y="126"/>
                  </a:lnTo>
                  <a:lnTo>
                    <a:pt x="1491" y="176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24" name=""/>
            <p:cNvSpPr/>
            <p:nvPr/>
          </p:nvSpPr>
          <p:spPr>
            <a:xfrm>
              <a:off x="4270320" y="4848840"/>
              <a:ext cx="584640" cy="257400"/>
            </a:xfrm>
            <a:custGeom>
              <a:avLst/>
              <a:gdLst/>
              <a:ahLst/>
              <a:rect l="l" t="t" r="r" b="b"/>
              <a:pathLst>
                <a:path w="252" h="126">
                  <a:moveTo>
                    <a:pt x="0" y="72"/>
                  </a:moveTo>
                  <a:lnTo>
                    <a:pt x="18" y="54"/>
                  </a:lnTo>
                  <a:lnTo>
                    <a:pt x="30" y="54"/>
                  </a:lnTo>
                  <a:lnTo>
                    <a:pt x="48" y="30"/>
                  </a:lnTo>
                  <a:lnTo>
                    <a:pt x="48" y="18"/>
                  </a:lnTo>
                  <a:lnTo>
                    <a:pt x="66" y="6"/>
                  </a:lnTo>
                  <a:lnTo>
                    <a:pt x="78" y="0"/>
                  </a:lnTo>
                  <a:lnTo>
                    <a:pt x="96" y="12"/>
                  </a:lnTo>
                  <a:lnTo>
                    <a:pt x="120" y="6"/>
                  </a:lnTo>
                  <a:lnTo>
                    <a:pt x="138" y="24"/>
                  </a:lnTo>
                  <a:lnTo>
                    <a:pt x="204" y="12"/>
                  </a:lnTo>
                  <a:lnTo>
                    <a:pt x="252" y="36"/>
                  </a:lnTo>
                  <a:lnTo>
                    <a:pt x="234" y="84"/>
                  </a:lnTo>
                  <a:lnTo>
                    <a:pt x="174" y="72"/>
                  </a:lnTo>
                  <a:lnTo>
                    <a:pt x="138" y="96"/>
                  </a:lnTo>
                  <a:lnTo>
                    <a:pt x="84" y="108"/>
                  </a:lnTo>
                  <a:lnTo>
                    <a:pt x="72" y="126"/>
                  </a:lnTo>
                  <a:lnTo>
                    <a:pt x="42" y="126"/>
                  </a:lnTo>
                  <a:lnTo>
                    <a:pt x="12" y="10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25" name=""/>
            <p:cNvSpPr/>
            <p:nvPr/>
          </p:nvSpPr>
          <p:spPr>
            <a:xfrm>
              <a:off x="3786120" y="4640400"/>
              <a:ext cx="665280" cy="355320"/>
            </a:xfrm>
            <a:custGeom>
              <a:avLst/>
              <a:gdLst/>
              <a:ahLst/>
              <a:rect l="l" t="t" r="r" b="b"/>
              <a:pathLst>
                <a:path w="287" h="174">
                  <a:moveTo>
                    <a:pt x="209" y="174"/>
                  </a:moveTo>
                  <a:lnTo>
                    <a:pt x="227" y="156"/>
                  </a:lnTo>
                  <a:lnTo>
                    <a:pt x="239" y="156"/>
                  </a:lnTo>
                  <a:lnTo>
                    <a:pt x="257" y="132"/>
                  </a:lnTo>
                  <a:lnTo>
                    <a:pt x="257" y="120"/>
                  </a:lnTo>
                  <a:lnTo>
                    <a:pt x="275" y="108"/>
                  </a:lnTo>
                  <a:lnTo>
                    <a:pt x="287" y="102"/>
                  </a:lnTo>
                  <a:lnTo>
                    <a:pt x="251" y="72"/>
                  </a:lnTo>
                  <a:lnTo>
                    <a:pt x="251" y="54"/>
                  </a:lnTo>
                  <a:lnTo>
                    <a:pt x="215" y="48"/>
                  </a:lnTo>
                  <a:lnTo>
                    <a:pt x="203" y="60"/>
                  </a:lnTo>
                  <a:lnTo>
                    <a:pt x="173" y="24"/>
                  </a:lnTo>
                  <a:lnTo>
                    <a:pt x="137" y="6"/>
                  </a:lnTo>
                  <a:lnTo>
                    <a:pt x="119" y="18"/>
                  </a:lnTo>
                  <a:lnTo>
                    <a:pt x="95" y="0"/>
                  </a:lnTo>
                  <a:lnTo>
                    <a:pt x="89" y="18"/>
                  </a:lnTo>
                  <a:lnTo>
                    <a:pt x="12" y="66"/>
                  </a:lnTo>
                  <a:lnTo>
                    <a:pt x="0" y="54"/>
                  </a:lnTo>
                  <a:lnTo>
                    <a:pt x="24" y="108"/>
                  </a:lnTo>
                  <a:lnTo>
                    <a:pt x="77" y="162"/>
                  </a:lnTo>
                  <a:lnTo>
                    <a:pt x="113" y="168"/>
                  </a:lnTo>
                  <a:lnTo>
                    <a:pt x="137" y="144"/>
                  </a:lnTo>
                  <a:lnTo>
                    <a:pt x="203" y="156"/>
                  </a:lnTo>
                  <a:lnTo>
                    <a:pt x="209" y="174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26" name=""/>
            <p:cNvSpPr/>
            <p:nvPr/>
          </p:nvSpPr>
          <p:spPr>
            <a:xfrm>
              <a:off x="3521520" y="4934880"/>
              <a:ext cx="776880" cy="343440"/>
            </a:xfrm>
            <a:custGeom>
              <a:avLst/>
              <a:gdLst/>
              <a:ahLst/>
              <a:rect l="l" t="t" r="r" b="b"/>
              <a:pathLst>
                <a:path w="335" h="168">
                  <a:moveTo>
                    <a:pt x="323" y="30"/>
                  </a:moveTo>
                  <a:lnTo>
                    <a:pt x="317" y="12"/>
                  </a:lnTo>
                  <a:lnTo>
                    <a:pt x="251" y="0"/>
                  </a:lnTo>
                  <a:lnTo>
                    <a:pt x="227" y="24"/>
                  </a:lnTo>
                  <a:lnTo>
                    <a:pt x="191" y="18"/>
                  </a:lnTo>
                  <a:lnTo>
                    <a:pt x="150" y="48"/>
                  </a:lnTo>
                  <a:lnTo>
                    <a:pt x="156" y="90"/>
                  </a:lnTo>
                  <a:lnTo>
                    <a:pt x="150" y="96"/>
                  </a:lnTo>
                  <a:lnTo>
                    <a:pt x="126" y="84"/>
                  </a:lnTo>
                  <a:lnTo>
                    <a:pt x="78" y="102"/>
                  </a:lnTo>
                  <a:lnTo>
                    <a:pt x="48" y="96"/>
                  </a:lnTo>
                  <a:lnTo>
                    <a:pt x="36" y="108"/>
                  </a:lnTo>
                  <a:lnTo>
                    <a:pt x="18" y="9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42" y="138"/>
                  </a:lnTo>
                  <a:lnTo>
                    <a:pt x="114" y="126"/>
                  </a:lnTo>
                  <a:lnTo>
                    <a:pt x="132" y="150"/>
                  </a:lnTo>
                  <a:lnTo>
                    <a:pt x="186" y="162"/>
                  </a:lnTo>
                  <a:lnTo>
                    <a:pt x="221" y="168"/>
                  </a:lnTo>
                  <a:lnTo>
                    <a:pt x="293" y="138"/>
                  </a:lnTo>
                  <a:lnTo>
                    <a:pt x="311" y="126"/>
                  </a:lnTo>
                  <a:lnTo>
                    <a:pt x="311" y="84"/>
                  </a:lnTo>
                  <a:lnTo>
                    <a:pt x="335" y="84"/>
                  </a:lnTo>
                  <a:lnTo>
                    <a:pt x="335" y="60"/>
                  </a:lnTo>
                  <a:lnTo>
                    <a:pt x="323" y="30"/>
                  </a:lnTo>
                  <a:lnTo>
                    <a:pt x="323" y="3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27" name=""/>
            <p:cNvSpPr/>
            <p:nvPr/>
          </p:nvSpPr>
          <p:spPr>
            <a:xfrm>
              <a:off x="2853360" y="4603680"/>
              <a:ext cx="347400" cy="245160"/>
            </a:xfrm>
            <a:custGeom>
              <a:avLst/>
              <a:gdLst/>
              <a:ahLst/>
              <a:rect l="l" t="t" r="r" b="b"/>
              <a:pathLst>
                <a:path w="150" h="120">
                  <a:moveTo>
                    <a:pt x="96" y="0"/>
                  </a:moveTo>
                  <a:lnTo>
                    <a:pt x="42" y="12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48" y="72"/>
                  </a:lnTo>
                  <a:lnTo>
                    <a:pt x="60" y="96"/>
                  </a:lnTo>
                  <a:lnTo>
                    <a:pt x="90" y="84"/>
                  </a:lnTo>
                  <a:lnTo>
                    <a:pt x="90" y="114"/>
                  </a:lnTo>
                  <a:lnTo>
                    <a:pt x="126" y="120"/>
                  </a:lnTo>
                  <a:lnTo>
                    <a:pt x="120" y="102"/>
                  </a:lnTo>
                  <a:lnTo>
                    <a:pt x="138" y="84"/>
                  </a:lnTo>
                  <a:lnTo>
                    <a:pt x="150" y="66"/>
                  </a:lnTo>
                  <a:lnTo>
                    <a:pt x="138" y="42"/>
                  </a:lnTo>
                  <a:lnTo>
                    <a:pt x="120" y="36"/>
                  </a:lnTo>
                  <a:lnTo>
                    <a:pt x="120" y="1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28" name=""/>
            <p:cNvSpPr/>
            <p:nvPr/>
          </p:nvSpPr>
          <p:spPr>
            <a:xfrm>
              <a:off x="5869080" y="6561720"/>
              <a:ext cx="236160" cy="122760"/>
            </a:xfrm>
            <a:custGeom>
              <a:avLst/>
              <a:gdLst/>
              <a:ahLst/>
              <a:rect l="l" t="t" r="r" b="b"/>
              <a:pathLst>
                <a:path w="102" h="60">
                  <a:moveTo>
                    <a:pt x="78" y="12"/>
                  </a:moveTo>
                  <a:lnTo>
                    <a:pt x="102" y="0"/>
                  </a:lnTo>
                  <a:lnTo>
                    <a:pt x="78" y="42"/>
                  </a:lnTo>
                  <a:lnTo>
                    <a:pt x="36" y="60"/>
                  </a:lnTo>
                  <a:lnTo>
                    <a:pt x="12" y="54"/>
                  </a:lnTo>
                  <a:lnTo>
                    <a:pt x="0" y="36"/>
                  </a:lnTo>
                  <a:lnTo>
                    <a:pt x="30" y="18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29" name=""/>
            <p:cNvSpPr/>
            <p:nvPr/>
          </p:nvSpPr>
          <p:spPr>
            <a:xfrm>
              <a:off x="4201200" y="4996080"/>
              <a:ext cx="681480" cy="367920"/>
            </a:xfrm>
            <a:custGeom>
              <a:avLst/>
              <a:gdLst/>
              <a:ahLst/>
              <a:rect l="l" t="t" r="r" b="b"/>
              <a:pathLst>
                <a:path w="294" h="180">
                  <a:moveTo>
                    <a:pt x="12" y="120"/>
                  </a:moveTo>
                  <a:lnTo>
                    <a:pt x="78" y="180"/>
                  </a:lnTo>
                  <a:lnTo>
                    <a:pt x="114" y="168"/>
                  </a:lnTo>
                  <a:lnTo>
                    <a:pt x="156" y="156"/>
                  </a:lnTo>
                  <a:lnTo>
                    <a:pt x="180" y="156"/>
                  </a:lnTo>
                  <a:lnTo>
                    <a:pt x="222" y="144"/>
                  </a:lnTo>
                  <a:lnTo>
                    <a:pt x="258" y="60"/>
                  </a:lnTo>
                  <a:lnTo>
                    <a:pt x="294" y="36"/>
                  </a:lnTo>
                  <a:lnTo>
                    <a:pt x="264" y="12"/>
                  </a:lnTo>
                  <a:lnTo>
                    <a:pt x="204" y="0"/>
                  </a:lnTo>
                  <a:lnTo>
                    <a:pt x="168" y="24"/>
                  </a:lnTo>
                  <a:lnTo>
                    <a:pt x="114" y="36"/>
                  </a:lnTo>
                  <a:lnTo>
                    <a:pt x="102" y="54"/>
                  </a:lnTo>
                  <a:lnTo>
                    <a:pt x="72" y="54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18" y="54"/>
                  </a:lnTo>
                  <a:lnTo>
                    <a:pt x="18" y="96"/>
                  </a:lnTo>
                  <a:lnTo>
                    <a:pt x="0" y="108"/>
                  </a:lnTo>
                  <a:lnTo>
                    <a:pt x="12" y="12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0" name=""/>
            <p:cNvSpPr/>
            <p:nvPr/>
          </p:nvSpPr>
          <p:spPr>
            <a:xfrm>
              <a:off x="4047840" y="4016880"/>
              <a:ext cx="41400" cy="3708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8" y="18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1" name=""/>
            <p:cNvSpPr/>
            <p:nvPr/>
          </p:nvSpPr>
          <p:spPr>
            <a:xfrm>
              <a:off x="3382200" y="3612240"/>
              <a:ext cx="278640" cy="466200"/>
            </a:xfrm>
            <a:custGeom>
              <a:avLst/>
              <a:gdLst/>
              <a:ahLst/>
              <a:rect l="l" t="t" r="r" b="b"/>
              <a:pathLst>
                <a:path w="120" h="228">
                  <a:moveTo>
                    <a:pt x="60" y="228"/>
                  </a:moveTo>
                  <a:lnTo>
                    <a:pt x="24" y="222"/>
                  </a:lnTo>
                  <a:lnTo>
                    <a:pt x="24" y="192"/>
                  </a:lnTo>
                  <a:lnTo>
                    <a:pt x="0" y="174"/>
                  </a:lnTo>
                  <a:lnTo>
                    <a:pt x="0" y="108"/>
                  </a:lnTo>
                  <a:lnTo>
                    <a:pt x="6" y="66"/>
                  </a:lnTo>
                  <a:lnTo>
                    <a:pt x="102" y="0"/>
                  </a:lnTo>
                  <a:lnTo>
                    <a:pt x="108" y="42"/>
                  </a:lnTo>
                  <a:lnTo>
                    <a:pt x="84" y="90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120" y="102"/>
                  </a:lnTo>
                  <a:lnTo>
                    <a:pt x="120" y="114"/>
                  </a:lnTo>
                  <a:lnTo>
                    <a:pt x="108" y="132"/>
                  </a:lnTo>
                  <a:lnTo>
                    <a:pt x="96" y="126"/>
                  </a:lnTo>
                  <a:lnTo>
                    <a:pt x="96" y="144"/>
                  </a:lnTo>
                  <a:lnTo>
                    <a:pt x="78" y="150"/>
                  </a:lnTo>
                  <a:lnTo>
                    <a:pt x="78" y="162"/>
                  </a:lnTo>
                  <a:lnTo>
                    <a:pt x="66" y="162"/>
                  </a:lnTo>
                  <a:lnTo>
                    <a:pt x="72" y="174"/>
                  </a:lnTo>
                  <a:lnTo>
                    <a:pt x="60" y="210"/>
                  </a:lnTo>
                  <a:lnTo>
                    <a:pt x="72" y="228"/>
                  </a:lnTo>
                  <a:lnTo>
                    <a:pt x="60" y="22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2" name=""/>
            <p:cNvSpPr/>
            <p:nvPr/>
          </p:nvSpPr>
          <p:spPr>
            <a:xfrm>
              <a:off x="3646800" y="4053960"/>
              <a:ext cx="27720" cy="48600"/>
            </a:xfrm>
            <a:custGeom>
              <a:avLst/>
              <a:gdLst/>
              <a:ahLst/>
              <a:rect l="l" t="t" r="r" b="b"/>
              <a:pathLst>
                <a:path w="12" h="24">
                  <a:moveTo>
                    <a:pt x="12" y="0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880" bIns="2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3" name=""/>
            <p:cNvSpPr/>
            <p:nvPr/>
          </p:nvSpPr>
          <p:spPr>
            <a:xfrm>
              <a:off x="3549240" y="3955680"/>
              <a:ext cx="124920" cy="97920"/>
            </a:xfrm>
            <a:custGeom>
              <a:avLst/>
              <a:gdLst/>
              <a:ahLst/>
              <a:rect l="l" t="t" r="r" b="b"/>
              <a:pathLst>
                <a:path w="54" h="48">
                  <a:moveTo>
                    <a:pt x="18" y="6"/>
                  </a:moveTo>
                  <a:lnTo>
                    <a:pt x="42" y="0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18" y="48"/>
                  </a:lnTo>
                  <a:lnTo>
                    <a:pt x="0" y="12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4" name=""/>
            <p:cNvSpPr/>
            <p:nvPr/>
          </p:nvSpPr>
          <p:spPr>
            <a:xfrm>
              <a:off x="3688200" y="4066200"/>
              <a:ext cx="83520" cy="48960"/>
            </a:xfrm>
            <a:custGeom>
              <a:avLst/>
              <a:gdLst/>
              <a:ahLst/>
              <a:rect l="l" t="t" r="r" b="b"/>
              <a:pathLst>
                <a:path w="36" h="24">
                  <a:moveTo>
                    <a:pt x="12" y="0"/>
                  </a:moveTo>
                  <a:lnTo>
                    <a:pt x="30" y="6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5" name=""/>
            <p:cNvSpPr/>
            <p:nvPr/>
          </p:nvSpPr>
          <p:spPr>
            <a:xfrm>
              <a:off x="3771720" y="4066200"/>
              <a:ext cx="27720" cy="60840"/>
            </a:xfrm>
            <a:custGeom>
              <a:avLst/>
              <a:gdLst/>
              <a:ahLst/>
              <a:rect l="l" t="t" r="r" b="b"/>
              <a:pathLst>
                <a:path w="12" h="30">
                  <a:moveTo>
                    <a:pt x="0" y="0"/>
                  </a:moveTo>
                  <a:lnTo>
                    <a:pt x="12" y="6"/>
                  </a:lnTo>
                  <a:lnTo>
                    <a:pt x="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6" name=""/>
            <p:cNvSpPr/>
            <p:nvPr/>
          </p:nvSpPr>
          <p:spPr>
            <a:xfrm>
              <a:off x="3674520" y="3881880"/>
              <a:ext cx="180720" cy="171720"/>
            </a:xfrm>
            <a:custGeom>
              <a:avLst/>
              <a:gdLst/>
              <a:ahLst/>
              <a:rect l="l" t="t" r="r" b="b"/>
              <a:pathLst>
                <a:path w="78" h="84">
                  <a:moveTo>
                    <a:pt x="24" y="6"/>
                  </a:moveTo>
                  <a:lnTo>
                    <a:pt x="30" y="18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18" y="66"/>
                  </a:lnTo>
                  <a:lnTo>
                    <a:pt x="42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60" y="48"/>
                  </a:lnTo>
                  <a:lnTo>
                    <a:pt x="78" y="36"/>
                  </a:lnTo>
                  <a:lnTo>
                    <a:pt x="66" y="0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36"/>
                  </a:lnTo>
                  <a:lnTo>
                    <a:pt x="42" y="12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7" name=""/>
            <p:cNvSpPr/>
            <p:nvPr/>
          </p:nvSpPr>
          <p:spPr>
            <a:xfrm>
              <a:off x="3897000" y="4115160"/>
              <a:ext cx="55440" cy="48960"/>
            </a:xfrm>
            <a:custGeom>
              <a:avLst/>
              <a:gdLst/>
              <a:ahLst/>
              <a:rect l="l" t="t" r="r" b="b"/>
              <a:pathLst>
                <a:path w="24" h="24">
                  <a:moveTo>
                    <a:pt x="18" y="12"/>
                  </a:moveTo>
                  <a:lnTo>
                    <a:pt x="24" y="24"/>
                  </a:lnTo>
                  <a:lnTo>
                    <a:pt x="0" y="18"/>
                  </a:lnTo>
                  <a:lnTo>
                    <a:pt x="0" y="6"/>
                  </a:lnTo>
                  <a:lnTo>
                    <a:pt x="12" y="12"/>
                  </a:lnTo>
                  <a:lnTo>
                    <a:pt x="6" y="0"/>
                  </a:lnTo>
                  <a:lnTo>
                    <a:pt x="18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8" name=""/>
            <p:cNvSpPr/>
            <p:nvPr/>
          </p:nvSpPr>
          <p:spPr>
            <a:xfrm>
              <a:off x="3897000" y="4115160"/>
              <a:ext cx="55440" cy="48960"/>
            </a:xfrm>
            <a:custGeom>
              <a:avLst/>
              <a:gdLst/>
              <a:ahLst/>
              <a:rect l="l" t="t" r="r" b="b"/>
              <a:pathLst>
                <a:path w="24" h="24">
                  <a:moveTo>
                    <a:pt x="18" y="12"/>
                  </a:moveTo>
                  <a:lnTo>
                    <a:pt x="24" y="24"/>
                  </a:lnTo>
                  <a:lnTo>
                    <a:pt x="0" y="18"/>
                  </a:lnTo>
                  <a:lnTo>
                    <a:pt x="0" y="6"/>
                  </a:lnTo>
                  <a:lnTo>
                    <a:pt x="12" y="12"/>
                  </a:lnTo>
                  <a:lnTo>
                    <a:pt x="6" y="0"/>
                  </a:lnTo>
                  <a:lnTo>
                    <a:pt x="18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9" name=""/>
            <p:cNvSpPr/>
            <p:nvPr/>
          </p:nvSpPr>
          <p:spPr>
            <a:xfrm>
              <a:off x="3173760" y="4066200"/>
              <a:ext cx="901800" cy="1089000"/>
            </a:xfrm>
            <a:custGeom>
              <a:avLst/>
              <a:gdLst/>
              <a:ahLst/>
              <a:rect l="l" t="t" r="r" b="b"/>
              <a:pathLst>
                <a:path w="389" h="533">
                  <a:moveTo>
                    <a:pt x="383" y="299"/>
                  </a:moveTo>
                  <a:lnTo>
                    <a:pt x="389" y="263"/>
                  </a:lnTo>
                  <a:lnTo>
                    <a:pt x="377" y="245"/>
                  </a:lnTo>
                  <a:lnTo>
                    <a:pt x="365" y="168"/>
                  </a:lnTo>
                  <a:lnTo>
                    <a:pt x="353" y="156"/>
                  </a:lnTo>
                  <a:lnTo>
                    <a:pt x="365" y="120"/>
                  </a:lnTo>
                  <a:lnTo>
                    <a:pt x="353" y="90"/>
                  </a:lnTo>
                  <a:lnTo>
                    <a:pt x="300" y="42"/>
                  </a:lnTo>
                  <a:lnTo>
                    <a:pt x="276" y="48"/>
                  </a:lnTo>
                  <a:lnTo>
                    <a:pt x="288" y="36"/>
                  </a:lnTo>
                  <a:lnTo>
                    <a:pt x="234" y="78"/>
                  </a:lnTo>
                  <a:lnTo>
                    <a:pt x="204" y="78"/>
                  </a:lnTo>
                  <a:lnTo>
                    <a:pt x="216" y="48"/>
                  </a:lnTo>
                  <a:lnTo>
                    <a:pt x="174" y="42"/>
                  </a:lnTo>
                  <a:lnTo>
                    <a:pt x="168" y="30"/>
                  </a:lnTo>
                  <a:lnTo>
                    <a:pt x="168" y="12"/>
                  </a:lnTo>
                  <a:lnTo>
                    <a:pt x="150" y="6"/>
                  </a:lnTo>
                  <a:lnTo>
                    <a:pt x="114" y="0"/>
                  </a:lnTo>
                  <a:lnTo>
                    <a:pt x="132" y="30"/>
                  </a:lnTo>
                  <a:lnTo>
                    <a:pt x="114" y="48"/>
                  </a:lnTo>
                  <a:lnTo>
                    <a:pt x="132" y="84"/>
                  </a:lnTo>
                  <a:lnTo>
                    <a:pt x="114" y="90"/>
                  </a:lnTo>
                  <a:lnTo>
                    <a:pt x="114" y="120"/>
                  </a:lnTo>
                  <a:lnTo>
                    <a:pt x="108" y="108"/>
                  </a:lnTo>
                  <a:lnTo>
                    <a:pt x="90" y="114"/>
                  </a:lnTo>
                  <a:lnTo>
                    <a:pt x="90" y="96"/>
                  </a:lnTo>
                  <a:lnTo>
                    <a:pt x="72" y="96"/>
                  </a:lnTo>
                  <a:lnTo>
                    <a:pt x="54" y="96"/>
                  </a:lnTo>
                  <a:lnTo>
                    <a:pt x="48" y="114"/>
                  </a:lnTo>
                  <a:lnTo>
                    <a:pt x="66" y="132"/>
                  </a:lnTo>
                  <a:lnTo>
                    <a:pt x="48" y="132"/>
                  </a:lnTo>
                  <a:lnTo>
                    <a:pt x="36" y="162"/>
                  </a:lnTo>
                  <a:lnTo>
                    <a:pt x="24" y="174"/>
                  </a:lnTo>
                  <a:lnTo>
                    <a:pt x="42" y="198"/>
                  </a:lnTo>
                  <a:lnTo>
                    <a:pt x="24" y="228"/>
                  </a:lnTo>
                  <a:lnTo>
                    <a:pt x="0" y="222"/>
                  </a:lnTo>
                  <a:lnTo>
                    <a:pt x="0" y="305"/>
                  </a:lnTo>
                  <a:lnTo>
                    <a:pt x="12" y="329"/>
                  </a:lnTo>
                  <a:lnTo>
                    <a:pt x="0" y="347"/>
                  </a:lnTo>
                  <a:lnTo>
                    <a:pt x="12" y="377"/>
                  </a:lnTo>
                  <a:lnTo>
                    <a:pt x="12" y="389"/>
                  </a:lnTo>
                  <a:lnTo>
                    <a:pt x="30" y="413"/>
                  </a:lnTo>
                  <a:lnTo>
                    <a:pt x="90" y="425"/>
                  </a:lnTo>
                  <a:lnTo>
                    <a:pt x="66" y="485"/>
                  </a:lnTo>
                  <a:lnTo>
                    <a:pt x="66" y="515"/>
                  </a:lnTo>
                  <a:lnTo>
                    <a:pt x="120" y="515"/>
                  </a:lnTo>
                  <a:lnTo>
                    <a:pt x="150" y="527"/>
                  </a:lnTo>
                  <a:lnTo>
                    <a:pt x="168" y="521"/>
                  </a:lnTo>
                  <a:lnTo>
                    <a:pt x="186" y="533"/>
                  </a:lnTo>
                  <a:lnTo>
                    <a:pt x="198" y="521"/>
                  </a:lnTo>
                  <a:lnTo>
                    <a:pt x="228" y="527"/>
                  </a:lnTo>
                  <a:lnTo>
                    <a:pt x="276" y="509"/>
                  </a:lnTo>
                  <a:lnTo>
                    <a:pt x="300" y="521"/>
                  </a:lnTo>
                  <a:lnTo>
                    <a:pt x="306" y="515"/>
                  </a:lnTo>
                  <a:lnTo>
                    <a:pt x="300" y="473"/>
                  </a:lnTo>
                  <a:lnTo>
                    <a:pt x="341" y="443"/>
                  </a:lnTo>
                  <a:lnTo>
                    <a:pt x="288" y="389"/>
                  </a:lnTo>
                  <a:lnTo>
                    <a:pt x="264" y="335"/>
                  </a:lnTo>
                  <a:lnTo>
                    <a:pt x="276" y="347"/>
                  </a:lnTo>
                  <a:lnTo>
                    <a:pt x="353" y="299"/>
                  </a:lnTo>
                  <a:lnTo>
                    <a:pt x="359" y="281"/>
                  </a:lnTo>
                  <a:lnTo>
                    <a:pt x="383" y="299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0" name=""/>
            <p:cNvSpPr/>
            <p:nvPr/>
          </p:nvSpPr>
          <p:spPr>
            <a:xfrm>
              <a:off x="3992400" y="4090680"/>
              <a:ext cx="1015920" cy="831960"/>
            </a:xfrm>
            <a:custGeom>
              <a:avLst/>
              <a:gdLst/>
              <a:ahLst/>
              <a:rect l="l" t="t" r="r" b="b"/>
              <a:pathLst>
                <a:path w="438" h="407">
                  <a:moveTo>
                    <a:pt x="420" y="66"/>
                  </a:moveTo>
                  <a:lnTo>
                    <a:pt x="432" y="150"/>
                  </a:lnTo>
                  <a:lnTo>
                    <a:pt x="402" y="186"/>
                  </a:lnTo>
                  <a:lnTo>
                    <a:pt x="420" y="204"/>
                  </a:lnTo>
                  <a:lnTo>
                    <a:pt x="414" y="233"/>
                  </a:lnTo>
                  <a:lnTo>
                    <a:pt x="438" y="305"/>
                  </a:lnTo>
                  <a:lnTo>
                    <a:pt x="396" y="353"/>
                  </a:lnTo>
                  <a:lnTo>
                    <a:pt x="384" y="383"/>
                  </a:lnTo>
                  <a:lnTo>
                    <a:pt x="384" y="407"/>
                  </a:lnTo>
                  <a:lnTo>
                    <a:pt x="372" y="407"/>
                  </a:lnTo>
                  <a:lnTo>
                    <a:pt x="324" y="383"/>
                  </a:lnTo>
                  <a:lnTo>
                    <a:pt x="258" y="395"/>
                  </a:lnTo>
                  <a:lnTo>
                    <a:pt x="240" y="377"/>
                  </a:lnTo>
                  <a:lnTo>
                    <a:pt x="216" y="383"/>
                  </a:lnTo>
                  <a:lnTo>
                    <a:pt x="198" y="371"/>
                  </a:lnTo>
                  <a:lnTo>
                    <a:pt x="162" y="341"/>
                  </a:lnTo>
                  <a:lnTo>
                    <a:pt x="162" y="323"/>
                  </a:lnTo>
                  <a:lnTo>
                    <a:pt x="126" y="317"/>
                  </a:lnTo>
                  <a:lnTo>
                    <a:pt x="114" y="329"/>
                  </a:lnTo>
                  <a:lnTo>
                    <a:pt x="84" y="293"/>
                  </a:lnTo>
                  <a:lnTo>
                    <a:pt x="48" y="275"/>
                  </a:lnTo>
                  <a:lnTo>
                    <a:pt x="30" y="287"/>
                  </a:lnTo>
                  <a:lnTo>
                    <a:pt x="36" y="251"/>
                  </a:lnTo>
                  <a:lnTo>
                    <a:pt x="24" y="233"/>
                  </a:lnTo>
                  <a:lnTo>
                    <a:pt x="12" y="156"/>
                  </a:lnTo>
                  <a:lnTo>
                    <a:pt x="0" y="144"/>
                  </a:lnTo>
                  <a:lnTo>
                    <a:pt x="12" y="108"/>
                  </a:lnTo>
                  <a:lnTo>
                    <a:pt x="0" y="78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38" y="0"/>
                  </a:lnTo>
                  <a:lnTo>
                    <a:pt x="204" y="0"/>
                  </a:lnTo>
                  <a:lnTo>
                    <a:pt x="204" y="12"/>
                  </a:lnTo>
                  <a:lnTo>
                    <a:pt x="192" y="6"/>
                  </a:lnTo>
                  <a:lnTo>
                    <a:pt x="204" y="36"/>
                  </a:lnTo>
                  <a:lnTo>
                    <a:pt x="246" y="24"/>
                  </a:lnTo>
                  <a:lnTo>
                    <a:pt x="306" y="36"/>
                  </a:lnTo>
                  <a:lnTo>
                    <a:pt x="384" y="30"/>
                  </a:lnTo>
                  <a:lnTo>
                    <a:pt x="420" y="54"/>
                  </a:lnTo>
                  <a:lnTo>
                    <a:pt x="420" y="6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1" name=""/>
            <p:cNvSpPr/>
            <p:nvPr/>
          </p:nvSpPr>
          <p:spPr>
            <a:xfrm>
              <a:off x="4618800" y="5865120"/>
              <a:ext cx="651600" cy="477720"/>
            </a:xfrm>
            <a:custGeom>
              <a:avLst/>
              <a:gdLst/>
              <a:ahLst/>
              <a:rect l="l" t="t" r="r" b="b"/>
              <a:pathLst>
                <a:path w="281" h="234">
                  <a:moveTo>
                    <a:pt x="24" y="156"/>
                  </a:moveTo>
                  <a:lnTo>
                    <a:pt x="42" y="162"/>
                  </a:lnTo>
                  <a:lnTo>
                    <a:pt x="42" y="168"/>
                  </a:lnTo>
                  <a:lnTo>
                    <a:pt x="24" y="168"/>
                  </a:lnTo>
                  <a:lnTo>
                    <a:pt x="42" y="198"/>
                  </a:lnTo>
                  <a:lnTo>
                    <a:pt x="114" y="192"/>
                  </a:lnTo>
                  <a:lnTo>
                    <a:pt x="132" y="204"/>
                  </a:lnTo>
                  <a:lnTo>
                    <a:pt x="120" y="210"/>
                  </a:lnTo>
                  <a:lnTo>
                    <a:pt x="156" y="216"/>
                  </a:lnTo>
                  <a:lnTo>
                    <a:pt x="174" y="234"/>
                  </a:lnTo>
                  <a:lnTo>
                    <a:pt x="168" y="204"/>
                  </a:lnTo>
                  <a:lnTo>
                    <a:pt x="102" y="162"/>
                  </a:lnTo>
                  <a:lnTo>
                    <a:pt x="126" y="162"/>
                  </a:lnTo>
                  <a:lnTo>
                    <a:pt x="120" y="144"/>
                  </a:lnTo>
                  <a:lnTo>
                    <a:pt x="138" y="144"/>
                  </a:lnTo>
                  <a:lnTo>
                    <a:pt x="114" y="102"/>
                  </a:lnTo>
                  <a:lnTo>
                    <a:pt x="114" y="72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150" y="108"/>
                  </a:lnTo>
                  <a:lnTo>
                    <a:pt x="150" y="90"/>
                  </a:lnTo>
                  <a:lnTo>
                    <a:pt x="168" y="102"/>
                  </a:lnTo>
                  <a:lnTo>
                    <a:pt x="162" y="78"/>
                  </a:lnTo>
                  <a:lnTo>
                    <a:pt x="186" y="90"/>
                  </a:lnTo>
                  <a:lnTo>
                    <a:pt x="156" y="66"/>
                  </a:lnTo>
                  <a:lnTo>
                    <a:pt x="192" y="48"/>
                  </a:lnTo>
                  <a:lnTo>
                    <a:pt x="216" y="42"/>
                  </a:lnTo>
                  <a:lnTo>
                    <a:pt x="263" y="60"/>
                  </a:lnTo>
                  <a:lnTo>
                    <a:pt x="281" y="18"/>
                  </a:lnTo>
                  <a:lnTo>
                    <a:pt x="269" y="0"/>
                  </a:lnTo>
                  <a:lnTo>
                    <a:pt x="263" y="0"/>
                  </a:lnTo>
                  <a:lnTo>
                    <a:pt x="263" y="12"/>
                  </a:lnTo>
                  <a:lnTo>
                    <a:pt x="251" y="24"/>
                  </a:lnTo>
                  <a:lnTo>
                    <a:pt x="233" y="30"/>
                  </a:lnTo>
                  <a:lnTo>
                    <a:pt x="192" y="12"/>
                  </a:lnTo>
                  <a:lnTo>
                    <a:pt x="126" y="24"/>
                  </a:lnTo>
                  <a:lnTo>
                    <a:pt x="36" y="54"/>
                  </a:lnTo>
                  <a:lnTo>
                    <a:pt x="42" y="72"/>
                  </a:lnTo>
                  <a:lnTo>
                    <a:pt x="0" y="120"/>
                  </a:lnTo>
                  <a:lnTo>
                    <a:pt x="24" y="15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2" name=""/>
            <p:cNvSpPr/>
            <p:nvPr/>
          </p:nvSpPr>
          <p:spPr>
            <a:xfrm>
              <a:off x="4576680" y="6110280"/>
              <a:ext cx="41760" cy="3636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8" y="18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9360" bIns="-9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3" name=""/>
            <p:cNvSpPr/>
            <p:nvPr/>
          </p:nvSpPr>
          <p:spPr>
            <a:xfrm>
              <a:off x="4646520" y="6257160"/>
              <a:ext cx="27720" cy="3708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12" y="18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4" name=""/>
            <p:cNvSpPr/>
            <p:nvPr/>
          </p:nvSpPr>
          <p:spPr>
            <a:xfrm>
              <a:off x="4716000" y="6269760"/>
              <a:ext cx="236520" cy="208440"/>
            </a:xfrm>
            <a:custGeom>
              <a:avLst/>
              <a:gdLst/>
              <a:ahLst/>
              <a:rect l="l" t="t" r="r" b="b"/>
              <a:pathLst>
                <a:path w="102" h="102">
                  <a:moveTo>
                    <a:pt x="42" y="0"/>
                  </a:moveTo>
                  <a:lnTo>
                    <a:pt x="12" y="6"/>
                  </a:lnTo>
                  <a:lnTo>
                    <a:pt x="0" y="30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30" y="84"/>
                  </a:lnTo>
                  <a:lnTo>
                    <a:pt x="42" y="72"/>
                  </a:lnTo>
                  <a:lnTo>
                    <a:pt x="54" y="102"/>
                  </a:lnTo>
                  <a:lnTo>
                    <a:pt x="72" y="84"/>
                  </a:lnTo>
                  <a:lnTo>
                    <a:pt x="90" y="102"/>
                  </a:lnTo>
                  <a:lnTo>
                    <a:pt x="72" y="42"/>
                  </a:lnTo>
                  <a:lnTo>
                    <a:pt x="90" y="60"/>
                  </a:lnTo>
                  <a:lnTo>
                    <a:pt x="102" y="48"/>
                  </a:lnTo>
                  <a:lnTo>
                    <a:pt x="90" y="1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5" name=""/>
            <p:cNvSpPr/>
            <p:nvPr/>
          </p:nvSpPr>
          <p:spPr>
            <a:xfrm>
              <a:off x="5091480" y="6306480"/>
              <a:ext cx="27720" cy="3636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12" y="18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9360" bIns="-9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6" name=""/>
            <p:cNvSpPr/>
            <p:nvPr/>
          </p:nvSpPr>
          <p:spPr>
            <a:xfrm>
              <a:off x="4966560" y="6574320"/>
              <a:ext cx="276120" cy="85680"/>
            </a:xfrm>
            <a:custGeom>
              <a:avLst/>
              <a:gdLst/>
              <a:ahLst/>
              <a:rect l="l" t="t" r="r" b="b"/>
              <a:pathLst>
                <a:path w="119" h="42">
                  <a:moveTo>
                    <a:pt x="66" y="12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42" y="24"/>
                  </a:lnTo>
                  <a:lnTo>
                    <a:pt x="54" y="42"/>
                  </a:lnTo>
                  <a:lnTo>
                    <a:pt x="113" y="36"/>
                  </a:lnTo>
                  <a:lnTo>
                    <a:pt x="119" y="18"/>
                  </a:lnTo>
                  <a:lnTo>
                    <a:pt x="107" y="24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9960" bIns="39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7" name=""/>
            <p:cNvSpPr/>
            <p:nvPr/>
          </p:nvSpPr>
          <p:spPr>
            <a:xfrm>
              <a:off x="5395680" y="6478200"/>
              <a:ext cx="55440" cy="58680"/>
            </a:xfrm>
            <a:custGeom>
              <a:avLst/>
              <a:gdLst/>
              <a:ahLst/>
              <a:rect l="l" t="t" r="r" b="b"/>
              <a:pathLst>
                <a:path w="24" h="29">
                  <a:moveTo>
                    <a:pt x="18" y="24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12960" bIns="12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8" name=""/>
            <p:cNvSpPr/>
            <p:nvPr/>
          </p:nvSpPr>
          <p:spPr>
            <a:xfrm>
              <a:off x="5200920" y="6232680"/>
              <a:ext cx="27720" cy="48960"/>
            </a:xfrm>
            <a:custGeom>
              <a:avLst/>
              <a:gdLst/>
              <a:ahLst/>
              <a:rect l="l" t="t" r="r" b="b"/>
              <a:pathLst>
                <a:path w="12" h="24">
                  <a:moveTo>
                    <a:pt x="6" y="24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9" name=""/>
            <p:cNvSpPr/>
            <p:nvPr/>
          </p:nvSpPr>
          <p:spPr>
            <a:xfrm>
              <a:off x="5200920" y="6147000"/>
              <a:ext cx="69120" cy="37080"/>
            </a:xfrm>
            <a:custGeom>
              <a:avLst/>
              <a:gdLst/>
              <a:ahLst/>
              <a:rect l="l" t="t" r="r" b="b"/>
              <a:pathLst>
                <a:path w="30" h="18">
                  <a:moveTo>
                    <a:pt x="30" y="18"/>
                  </a:moveTo>
                  <a:lnTo>
                    <a:pt x="18" y="0"/>
                  </a:lnTo>
                  <a:lnTo>
                    <a:pt x="0" y="12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0" name=""/>
            <p:cNvSpPr/>
            <p:nvPr/>
          </p:nvSpPr>
          <p:spPr>
            <a:xfrm>
              <a:off x="5119560" y="6073200"/>
              <a:ext cx="27720" cy="2448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21240" bIns="-21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1" name=""/>
            <p:cNvSpPr/>
            <p:nvPr/>
          </p:nvSpPr>
          <p:spPr>
            <a:xfrm>
              <a:off x="5063760" y="5975280"/>
              <a:ext cx="27720" cy="2448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6" y="12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21240" bIns="-21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2" name=""/>
            <p:cNvSpPr/>
            <p:nvPr/>
          </p:nvSpPr>
          <p:spPr>
            <a:xfrm>
              <a:off x="4924800" y="6184080"/>
              <a:ext cx="153000" cy="122040"/>
            </a:xfrm>
            <a:custGeom>
              <a:avLst/>
              <a:gdLst/>
              <a:ahLst/>
              <a:rect l="l" t="t" r="r" b="b"/>
              <a:pathLst>
                <a:path w="66" h="60">
                  <a:moveTo>
                    <a:pt x="66" y="54"/>
                  </a:moveTo>
                  <a:lnTo>
                    <a:pt x="48" y="24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48" y="48"/>
                  </a:lnTo>
                  <a:lnTo>
                    <a:pt x="60" y="60"/>
                  </a:lnTo>
                  <a:lnTo>
                    <a:pt x="66" y="60"/>
                  </a:lnTo>
                  <a:lnTo>
                    <a:pt x="66" y="54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3" name=""/>
            <p:cNvSpPr/>
            <p:nvPr/>
          </p:nvSpPr>
          <p:spPr>
            <a:xfrm>
              <a:off x="3243240" y="5192280"/>
              <a:ext cx="1208160" cy="1113840"/>
            </a:xfrm>
            <a:custGeom>
              <a:avLst/>
              <a:gdLst/>
              <a:ahLst/>
              <a:rect l="l" t="t" r="r" b="b"/>
              <a:pathLst>
                <a:path w="521" h="545">
                  <a:moveTo>
                    <a:pt x="306" y="96"/>
                  </a:moveTo>
                  <a:lnTo>
                    <a:pt x="317" y="90"/>
                  </a:lnTo>
                  <a:lnTo>
                    <a:pt x="306" y="78"/>
                  </a:lnTo>
                  <a:lnTo>
                    <a:pt x="300" y="54"/>
                  </a:lnTo>
                  <a:lnTo>
                    <a:pt x="294" y="54"/>
                  </a:lnTo>
                  <a:lnTo>
                    <a:pt x="306" y="36"/>
                  </a:lnTo>
                  <a:lnTo>
                    <a:pt x="252" y="24"/>
                  </a:lnTo>
                  <a:lnTo>
                    <a:pt x="234" y="0"/>
                  </a:lnTo>
                  <a:lnTo>
                    <a:pt x="162" y="12"/>
                  </a:lnTo>
                  <a:lnTo>
                    <a:pt x="162" y="30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14" y="36"/>
                  </a:lnTo>
                  <a:lnTo>
                    <a:pt x="102" y="72"/>
                  </a:lnTo>
                  <a:lnTo>
                    <a:pt x="78" y="48"/>
                  </a:lnTo>
                  <a:lnTo>
                    <a:pt x="4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8" y="114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8" y="179"/>
                  </a:lnTo>
                  <a:lnTo>
                    <a:pt x="36" y="185"/>
                  </a:lnTo>
                  <a:lnTo>
                    <a:pt x="36" y="203"/>
                  </a:lnTo>
                  <a:lnTo>
                    <a:pt x="60" y="197"/>
                  </a:lnTo>
                  <a:lnTo>
                    <a:pt x="90" y="168"/>
                  </a:lnTo>
                  <a:lnTo>
                    <a:pt x="150" y="197"/>
                  </a:lnTo>
                  <a:lnTo>
                    <a:pt x="168" y="251"/>
                  </a:lnTo>
                  <a:lnTo>
                    <a:pt x="198" y="293"/>
                  </a:lnTo>
                  <a:lnTo>
                    <a:pt x="216" y="293"/>
                  </a:lnTo>
                  <a:lnTo>
                    <a:pt x="282" y="359"/>
                  </a:lnTo>
                  <a:lnTo>
                    <a:pt x="306" y="359"/>
                  </a:lnTo>
                  <a:lnTo>
                    <a:pt x="335" y="395"/>
                  </a:lnTo>
                  <a:lnTo>
                    <a:pt x="359" y="395"/>
                  </a:lnTo>
                  <a:lnTo>
                    <a:pt x="365" y="419"/>
                  </a:lnTo>
                  <a:lnTo>
                    <a:pt x="383" y="431"/>
                  </a:lnTo>
                  <a:lnTo>
                    <a:pt x="395" y="425"/>
                  </a:lnTo>
                  <a:lnTo>
                    <a:pt x="419" y="497"/>
                  </a:lnTo>
                  <a:lnTo>
                    <a:pt x="401" y="509"/>
                  </a:lnTo>
                  <a:lnTo>
                    <a:pt x="395" y="533"/>
                  </a:lnTo>
                  <a:lnTo>
                    <a:pt x="395" y="545"/>
                  </a:lnTo>
                  <a:lnTo>
                    <a:pt x="413" y="545"/>
                  </a:lnTo>
                  <a:lnTo>
                    <a:pt x="431" y="521"/>
                  </a:lnTo>
                  <a:lnTo>
                    <a:pt x="437" y="497"/>
                  </a:lnTo>
                  <a:lnTo>
                    <a:pt x="455" y="485"/>
                  </a:lnTo>
                  <a:lnTo>
                    <a:pt x="455" y="461"/>
                  </a:lnTo>
                  <a:lnTo>
                    <a:pt x="431" y="443"/>
                  </a:lnTo>
                  <a:lnTo>
                    <a:pt x="443" y="407"/>
                  </a:lnTo>
                  <a:lnTo>
                    <a:pt x="461" y="401"/>
                  </a:lnTo>
                  <a:lnTo>
                    <a:pt x="491" y="419"/>
                  </a:lnTo>
                  <a:lnTo>
                    <a:pt x="515" y="437"/>
                  </a:lnTo>
                  <a:lnTo>
                    <a:pt x="521" y="425"/>
                  </a:lnTo>
                  <a:lnTo>
                    <a:pt x="491" y="389"/>
                  </a:lnTo>
                  <a:lnTo>
                    <a:pt x="407" y="347"/>
                  </a:lnTo>
                  <a:lnTo>
                    <a:pt x="413" y="323"/>
                  </a:lnTo>
                  <a:lnTo>
                    <a:pt x="413" y="317"/>
                  </a:lnTo>
                  <a:lnTo>
                    <a:pt x="371" y="323"/>
                  </a:lnTo>
                  <a:lnTo>
                    <a:pt x="353" y="305"/>
                  </a:lnTo>
                  <a:lnTo>
                    <a:pt x="323" y="275"/>
                  </a:lnTo>
                  <a:lnTo>
                    <a:pt x="300" y="215"/>
                  </a:lnTo>
                  <a:lnTo>
                    <a:pt x="252" y="185"/>
                  </a:lnTo>
                  <a:lnTo>
                    <a:pt x="246" y="156"/>
                  </a:lnTo>
                  <a:lnTo>
                    <a:pt x="252" y="138"/>
                  </a:lnTo>
                  <a:lnTo>
                    <a:pt x="246" y="126"/>
                  </a:lnTo>
                  <a:lnTo>
                    <a:pt x="246" y="108"/>
                  </a:lnTo>
                  <a:lnTo>
                    <a:pt x="288" y="84"/>
                  </a:lnTo>
                  <a:lnTo>
                    <a:pt x="300" y="84"/>
                  </a:lnTo>
                  <a:lnTo>
                    <a:pt x="306" y="9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4" name=""/>
            <p:cNvSpPr/>
            <p:nvPr/>
          </p:nvSpPr>
          <p:spPr>
            <a:xfrm>
              <a:off x="3396240" y="5913720"/>
              <a:ext cx="153000" cy="294120"/>
            </a:xfrm>
            <a:custGeom>
              <a:avLst/>
              <a:gdLst/>
              <a:ahLst/>
              <a:rect l="l" t="t" r="r" b="b"/>
              <a:pathLst>
                <a:path w="66" h="144">
                  <a:moveTo>
                    <a:pt x="42" y="0"/>
                  </a:moveTo>
                  <a:lnTo>
                    <a:pt x="54" y="12"/>
                  </a:lnTo>
                  <a:lnTo>
                    <a:pt x="66" y="36"/>
                  </a:lnTo>
                  <a:lnTo>
                    <a:pt x="66" y="114"/>
                  </a:lnTo>
                  <a:lnTo>
                    <a:pt x="54" y="126"/>
                  </a:lnTo>
                  <a:lnTo>
                    <a:pt x="48" y="120"/>
                  </a:lnTo>
                  <a:lnTo>
                    <a:pt x="24" y="144"/>
                  </a:lnTo>
                  <a:lnTo>
                    <a:pt x="12" y="120"/>
                  </a:lnTo>
                  <a:lnTo>
                    <a:pt x="12" y="84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5" name=""/>
            <p:cNvSpPr/>
            <p:nvPr/>
          </p:nvSpPr>
          <p:spPr>
            <a:xfrm>
              <a:off x="3841920" y="6269760"/>
              <a:ext cx="317520" cy="171360"/>
            </a:xfrm>
            <a:custGeom>
              <a:avLst/>
              <a:gdLst/>
              <a:ahLst/>
              <a:rect l="l" t="t" r="r" b="b"/>
              <a:pathLst>
                <a:path w="137" h="84">
                  <a:moveTo>
                    <a:pt x="137" y="0"/>
                  </a:moveTo>
                  <a:lnTo>
                    <a:pt x="113" y="48"/>
                  </a:lnTo>
                  <a:lnTo>
                    <a:pt x="119" y="72"/>
                  </a:lnTo>
                  <a:lnTo>
                    <a:pt x="113" y="84"/>
                  </a:lnTo>
                  <a:lnTo>
                    <a:pt x="95" y="84"/>
                  </a:lnTo>
                  <a:lnTo>
                    <a:pt x="77" y="72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6" y="6"/>
                  </a:lnTo>
                  <a:lnTo>
                    <a:pt x="30" y="6"/>
                  </a:lnTo>
                  <a:lnTo>
                    <a:pt x="48" y="1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6" name=""/>
            <p:cNvSpPr/>
            <p:nvPr/>
          </p:nvSpPr>
          <p:spPr>
            <a:xfrm>
              <a:off x="3131640" y="4775400"/>
              <a:ext cx="69120" cy="85680"/>
            </a:xfrm>
            <a:custGeom>
              <a:avLst/>
              <a:gdLst/>
              <a:ahLst/>
              <a:rect l="l" t="t" r="r" b="b"/>
              <a:pathLst>
                <a:path w="30" h="42">
                  <a:moveTo>
                    <a:pt x="6" y="36"/>
                  </a:moveTo>
                  <a:lnTo>
                    <a:pt x="30" y="42"/>
                  </a:lnTo>
                  <a:lnTo>
                    <a:pt x="30" y="3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9960" bIns="39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7" name=""/>
            <p:cNvSpPr/>
            <p:nvPr/>
          </p:nvSpPr>
          <p:spPr>
            <a:xfrm>
              <a:off x="3048120" y="4335840"/>
              <a:ext cx="41760" cy="3708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8" y="0"/>
                  </a:moveTo>
                  <a:lnTo>
                    <a:pt x="0" y="18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8" name=""/>
            <p:cNvSpPr/>
            <p:nvPr/>
          </p:nvSpPr>
          <p:spPr>
            <a:xfrm>
              <a:off x="2909160" y="4299120"/>
              <a:ext cx="375480" cy="390240"/>
            </a:xfrm>
            <a:custGeom>
              <a:avLst/>
              <a:gdLst/>
              <a:ahLst/>
              <a:rect l="l" t="t" r="r" b="b"/>
              <a:pathLst>
                <a:path w="162" h="191">
                  <a:moveTo>
                    <a:pt x="72" y="42"/>
                  </a:moveTo>
                  <a:lnTo>
                    <a:pt x="78" y="54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90" y="84"/>
                  </a:lnTo>
                  <a:lnTo>
                    <a:pt x="84" y="66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90" y="18"/>
                  </a:lnTo>
                  <a:lnTo>
                    <a:pt x="144" y="0"/>
                  </a:lnTo>
                  <a:lnTo>
                    <a:pt x="162" y="18"/>
                  </a:lnTo>
                  <a:lnTo>
                    <a:pt x="150" y="48"/>
                  </a:lnTo>
                  <a:lnTo>
                    <a:pt x="138" y="60"/>
                  </a:lnTo>
                  <a:lnTo>
                    <a:pt x="156" y="84"/>
                  </a:lnTo>
                  <a:lnTo>
                    <a:pt x="138" y="114"/>
                  </a:lnTo>
                  <a:lnTo>
                    <a:pt x="114" y="108"/>
                  </a:lnTo>
                  <a:lnTo>
                    <a:pt x="114" y="191"/>
                  </a:lnTo>
                  <a:lnTo>
                    <a:pt x="96" y="185"/>
                  </a:lnTo>
                  <a:lnTo>
                    <a:pt x="96" y="161"/>
                  </a:lnTo>
                  <a:lnTo>
                    <a:pt x="72" y="149"/>
                  </a:lnTo>
                  <a:lnTo>
                    <a:pt x="18" y="161"/>
                  </a:lnTo>
                  <a:lnTo>
                    <a:pt x="0" y="149"/>
                  </a:lnTo>
                  <a:lnTo>
                    <a:pt x="42" y="149"/>
                  </a:lnTo>
                  <a:lnTo>
                    <a:pt x="24" y="137"/>
                  </a:lnTo>
                  <a:lnTo>
                    <a:pt x="66" y="126"/>
                  </a:lnTo>
                  <a:lnTo>
                    <a:pt x="42" y="126"/>
                  </a:lnTo>
                  <a:lnTo>
                    <a:pt x="36" y="114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9" name=""/>
            <p:cNvSpPr/>
            <p:nvPr/>
          </p:nvSpPr>
          <p:spPr>
            <a:xfrm>
              <a:off x="1603080" y="5828040"/>
              <a:ext cx="333720" cy="576360"/>
            </a:xfrm>
            <a:custGeom>
              <a:avLst/>
              <a:gdLst/>
              <a:ahLst/>
              <a:rect l="l" t="t" r="r" b="b"/>
              <a:pathLst>
                <a:path w="144" h="282">
                  <a:moveTo>
                    <a:pt x="30" y="18"/>
                  </a:moveTo>
                  <a:lnTo>
                    <a:pt x="36" y="66"/>
                  </a:lnTo>
                  <a:lnTo>
                    <a:pt x="0" y="192"/>
                  </a:lnTo>
                  <a:lnTo>
                    <a:pt x="12" y="210"/>
                  </a:lnTo>
                  <a:lnTo>
                    <a:pt x="36" y="204"/>
                  </a:lnTo>
                  <a:lnTo>
                    <a:pt x="24" y="282"/>
                  </a:lnTo>
                  <a:lnTo>
                    <a:pt x="90" y="276"/>
                  </a:lnTo>
                  <a:lnTo>
                    <a:pt x="90" y="252"/>
                  </a:lnTo>
                  <a:lnTo>
                    <a:pt x="114" y="228"/>
                  </a:lnTo>
                  <a:lnTo>
                    <a:pt x="96" y="204"/>
                  </a:lnTo>
                  <a:lnTo>
                    <a:pt x="108" y="174"/>
                  </a:lnTo>
                  <a:lnTo>
                    <a:pt x="96" y="144"/>
                  </a:lnTo>
                  <a:lnTo>
                    <a:pt x="114" y="126"/>
                  </a:lnTo>
                  <a:lnTo>
                    <a:pt x="114" y="108"/>
                  </a:lnTo>
                  <a:lnTo>
                    <a:pt x="120" y="60"/>
                  </a:lnTo>
                  <a:lnTo>
                    <a:pt x="144" y="30"/>
                  </a:lnTo>
                  <a:lnTo>
                    <a:pt x="132" y="12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0" name=""/>
            <p:cNvSpPr/>
            <p:nvPr/>
          </p:nvSpPr>
          <p:spPr>
            <a:xfrm>
              <a:off x="4618800" y="5033160"/>
              <a:ext cx="957600" cy="598680"/>
            </a:xfrm>
            <a:custGeom>
              <a:avLst/>
              <a:gdLst/>
              <a:ahLst/>
              <a:rect l="l" t="t" r="r" b="b"/>
              <a:pathLst>
                <a:path w="413" h="293">
                  <a:moveTo>
                    <a:pt x="0" y="138"/>
                  </a:moveTo>
                  <a:lnTo>
                    <a:pt x="42" y="126"/>
                  </a:lnTo>
                  <a:lnTo>
                    <a:pt x="78" y="42"/>
                  </a:lnTo>
                  <a:lnTo>
                    <a:pt x="114" y="18"/>
                  </a:lnTo>
                  <a:lnTo>
                    <a:pt x="192" y="18"/>
                  </a:lnTo>
                  <a:lnTo>
                    <a:pt x="210" y="30"/>
                  </a:lnTo>
                  <a:lnTo>
                    <a:pt x="287" y="0"/>
                  </a:lnTo>
                  <a:lnTo>
                    <a:pt x="317" y="30"/>
                  </a:lnTo>
                  <a:lnTo>
                    <a:pt x="347" y="96"/>
                  </a:lnTo>
                  <a:lnTo>
                    <a:pt x="353" y="180"/>
                  </a:lnTo>
                  <a:lnTo>
                    <a:pt x="371" y="192"/>
                  </a:lnTo>
                  <a:lnTo>
                    <a:pt x="413" y="186"/>
                  </a:lnTo>
                  <a:lnTo>
                    <a:pt x="413" y="222"/>
                  </a:lnTo>
                  <a:lnTo>
                    <a:pt x="389" y="240"/>
                  </a:lnTo>
                  <a:lnTo>
                    <a:pt x="395" y="222"/>
                  </a:lnTo>
                  <a:lnTo>
                    <a:pt x="383" y="216"/>
                  </a:lnTo>
                  <a:lnTo>
                    <a:pt x="377" y="281"/>
                  </a:lnTo>
                  <a:lnTo>
                    <a:pt x="299" y="263"/>
                  </a:lnTo>
                  <a:lnTo>
                    <a:pt x="233" y="293"/>
                  </a:lnTo>
                  <a:lnTo>
                    <a:pt x="126" y="281"/>
                  </a:lnTo>
                  <a:lnTo>
                    <a:pt x="120" y="275"/>
                  </a:lnTo>
                  <a:lnTo>
                    <a:pt x="126" y="263"/>
                  </a:lnTo>
                  <a:lnTo>
                    <a:pt x="114" y="263"/>
                  </a:lnTo>
                  <a:lnTo>
                    <a:pt x="102" y="246"/>
                  </a:lnTo>
                  <a:lnTo>
                    <a:pt x="108" y="240"/>
                  </a:lnTo>
                  <a:lnTo>
                    <a:pt x="102" y="228"/>
                  </a:lnTo>
                  <a:lnTo>
                    <a:pt x="96" y="240"/>
                  </a:lnTo>
                  <a:lnTo>
                    <a:pt x="60" y="216"/>
                  </a:lnTo>
                  <a:lnTo>
                    <a:pt x="54" y="198"/>
                  </a:lnTo>
                  <a:lnTo>
                    <a:pt x="42" y="192"/>
                  </a:lnTo>
                  <a:lnTo>
                    <a:pt x="24" y="15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1" name=""/>
            <p:cNvSpPr/>
            <p:nvPr/>
          </p:nvSpPr>
          <p:spPr>
            <a:xfrm>
              <a:off x="3924720" y="5217120"/>
              <a:ext cx="303840" cy="159120"/>
            </a:xfrm>
            <a:custGeom>
              <a:avLst/>
              <a:gdLst/>
              <a:ahLst/>
              <a:rect l="l" t="t" r="r" b="b"/>
              <a:pathLst>
                <a:path w="131" h="78">
                  <a:moveTo>
                    <a:pt x="131" y="12"/>
                  </a:moveTo>
                  <a:lnTo>
                    <a:pt x="125" y="24"/>
                  </a:lnTo>
                  <a:lnTo>
                    <a:pt x="95" y="36"/>
                  </a:lnTo>
                  <a:lnTo>
                    <a:pt x="83" y="78"/>
                  </a:lnTo>
                  <a:lnTo>
                    <a:pt x="47" y="72"/>
                  </a:lnTo>
                  <a:lnTo>
                    <a:pt x="23" y="78"/>
                  </a:lnTo>
                  <a:lnTo>
                    <a:pt x="12" y="6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12" y="24"/>
                  </a:lnTo>
                  <a:lnTo>
                    <a:pt x="47" y="30"/>
                  </a:lnTo>
                  <a:lnTo>
                    <a:pt x="119" y="0"/>
                  </a:lnTo>
                  <a:lnTo>
                    <a:pt x="131" y="12"/>
                  </a:lnTo>
                  <a:lnTo>
                    <a:pt x="131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2" name=""/>
            <p:cNvSpPr/>
            <p:nvPr/>
          </p:nvSpPr>
          <p:spPr>
            <a:xfrm>
              <a:off x="3952800" y="5241600"/>
              <a:ext cx="595800" cy="512640"/>
            </a:xfrm>
            <a:custGeom>
              <a:avLst/>
              <a:gdLst/>
              <a:ahLst/>
              <a:rect l="l" t="t" r="r" b="b"/>
              <a:pathLst>
                <a:path w="257" h="251">
                  <a:moveTo>
                    <a:pt x="155" y="203"/>
                  </a:moveTo>
                  <a:lnTo>
                    <a:pt x="209" y="245"/>
                  </a:lnTo>
                  <a:lnTo>
                    <a:pt x="203" y="251"/>
                  </a:lnTo>
                  <a:lnTo>
                    <a:pt x="185" y="239"/>
                  </a:lnTo>
                  <a:lnTo>
                    <a:pt x="149" y="227"/>
                  </a:lnTo>
                  <a:lnTo>
                    <a:pt x="173" y="227"/>
                  </a:lnTo>
                  <a:lnTo>
                    <a:pt x="143" y="203"/>
                  </a:lnTo>
                  <a:lnTo>
                    <a:pt x="107" y="197"/>
                  </a:lnTo>
                  <a:lnTo>
                    <a:pt x="65" y="161"/>
                  </a:lnTo>
                  <a:lnTo>
                    <a:pt x="77" y="150"/>
                  </a:lnTo>
                  <a:lnTo>
                    <a:pt x="65" y="138"/>
                  </a:lnTo>
                  <a:lnTo>
                    <a:pt x="53" y="102"/>
                  </a:lnTo>
                  <a:lnTo>
                    <a:pt x="41" y="90"/>
                  </a:lnTo>
                  <a:lnTo>
                    <a:pt x="29" y="90"/>
                  </a:lnTo>
                  <a:lnTo>
                    <a:pt x="17" y="120"/>
                  </a:lnTo>
                  <a:lnTo>
                    <a:pt x="11" y="114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11" y="66"/>
                  </a:lnTo>
                  <a:lnTo>
                    <a:pt x="35" y="60"/>
                  </a:lnTo>
                  <a:lnTo>
                    <a:pt x="71" y="66"/>
                  </a:lnTo>
                  <a:lnTo>
                    <a:pt x="83" y="24"/>
                  </a:lnTo>
                  <a:lnTo>
                    <a:pt x="113" y="12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85" y="60"/>
                  </a:lnTo>
                  <a:lnTo>
                    <a:pt x="221" y="48"/>
                  </a:lnTo>
                  <a:lnTo>
                    <a:pt x="233" y="84"/>
                  </a:lnTo>
                  <a:lnTo>
                    <a:pt x="257" y="96"/>
                  </a:lnTo>
                  <a:lnTo>
                    <a:pt x="245" y="96"/>
                  </a:lnTo>
                  <a:lnTo>
                    <a:pt x="239" y="108"/>
                  </a:lnTo>
                  <a:lnTo>
                    <a:pt x="233" y="114"/>
                  </a:lnTo>
                  <a:lnTo>
                    <a:pt x="221" y="96"/>
                  </a:lnTo>
                  <a:lnTo>
                    <a:pt x="143" y="84"/>
                  </a:lnTo>
                  <a:lnTo>
                    <a:pt x="113" y="96"/>
                  </a:lnTo>
                  <a:lnTo>
                    <a:pt x="101" y="78"/>
                  </a:lnTo>
                  <a:lnTo>
                    <a:pt x="89" y="108"/>
                  </a:lnTo>
                  <a:lnTo>
                    <a:pt x="101" y="120"/>
                  </a:lnTo>
                  <a:lnTo>
                    <a:pt x="155" y="203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3" name=""/>
            <p:cNvSpPr/>
            <p:nvPr/>
          </p:nvSpPr>
          <p:spPr>
            <a:xfrm>
              <a:off x="4159440" y="5401080"/>
              <a:ext cx="403200" cy="340920"/>
            </a:xfrm>
            <a:custGeom>
              <a:avLst/>
              <a:gdLst/>
              <a:ahLst/>
              <a:rect l="l" t="t" r="r" b="b"/>
              <a:pathLst>
                <a:path w="174" h="167">
                  <a:moveTo>
                    <a:pt x="66" y="125"/>
                  </a:moveTo>
                  <a:lnTo>
                    <a:pt x="12" y="42"/>
                  </a:lnTo>
                  <a:lnTo>
                    <a:pt x="0" y="30"/>
                  </a:lnTo>
                  <a:lnTo>
                    <a:pt x="12" y="0"/>
                  </a:lnTo>
                  <a:lnTo>
                    <a:pt x="24" y="18"/>
                  </a:lnTo>
                  <a:lnTo>
                    <a:pt x="54" y="6"/>
                  </a:lnTo>
                  <a:lnTo>
                    <a:pt x="132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68" y="36"/>
                  </a:lnTo>
                  <a:lnTo>
                    <a:pt x="150" y="66"/>
                  </a:lnTo>
                  <a:lnTo>
                    <a:pt x="174" y="83"/>
                  </a:lnTo>
                  <a:lnTo>
                    <a:pt x="168" y="89"/>
                  </a:lnTo>
                  <a:lnTo>
                    <a:pt x="156" y="89"/>
                  </a:lnTo>
                  <a:lnTo>
                    <a:pt x="168" y="107"/>
                  </a:lnTo>
                  <a:lnTo>
                    <a:pt x="156" y="113"/>
                  </a:lnTo>
                  <a:lnTo>
                    <a:pt x="144" y="113"/>
                  </a:lnTo>
                  <a:lnTo>
                    <a:pt x="150" y="125"/>
                  </a:lnTo>
                  <a:lnTo>
                    <a:pt x="132" y="113"/>
                  </a:lnTo>
                  <a:lnTo>
                    <a:pt x="126" y="119"/>
                  </a:lnTo>
                  <a:lnTo>
                    <a:pt x="132" y="137"/>
                  </a:lnTo>
                  <a:lnTo>
                    <a:pt x="120" y="149"/>
                  </a:lnTo>
                  <a:lnTo>
                    <a:pt x="120" y="167"/>
                  </a:lnTo>
                  <a:lnTo>
                    <a:pt x="66" y="125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4" name=""/>
            <p:cNvSpPr/>
            <p:nvPr/>
          </p:nvSpPr>
          <p:spPr>
            <a:xfrm>
              <a:off x="4465800" y="5314680"/>
              <a:ext cx="431280" cy="500760"/>
            </a:xfrm>
            <a:custGeom>
              <a:avLst/>
              <a:gdLst/>
              <a:ahLst/>
              <a:rect l="l" t="t" r="r" b="b"/>
              <a:pathLst>
                <a:path w="186" h="245">
                  <a:moveTo>
                    <a:pt x="18" y="72"/>
                  </a:moveTo>
                  <a:lnTo>
                    <a:pt x="24" y="60"/>
                  </a:lnTo>
                  <a:lnTo>
                    <a:pt x="36" y="60"/>
                  </a:lnTo>
                  <a:lnTo>
                    <a:pt x="12" y="48"/>
                  </a:lnTo>
                  <a:lnTo>
                    <a:pt x="0" y="12"/>
                  </a:lnTo>
                  <a:lnTo>
                    <a:pt x="42" y="0"/>
                  </a:lnTo>
                  <a:lnTo>
                    <a:pt x="66" y="0"/>
                  </a:lnTo>
                  <a:lnTo>
                    <a:pt x="90" y="18"/>
                  </a:lnTo>
                  <a:lnTo>
                    <a:pt x="108" y="54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62" y="102"/>
                  </a:lnTo>
                  <a:lnTo>
                    <a:pt x="168" y="90"/>
                  </a:lnTo>
                  <a:lnTo>
                    <a:pt x="174" y="102"/>
                  </a:lnTo>
                  <a:lnTo>
                    <a:pt x="168" y="108"/>
                  </a:lnTo>
                  <a:lnTo>
                    <a:pt x="180" y="125"/>
                  </a:lnTo>
                  <a:lnTo>
                    <a:pt x="168" y="125"/>
                  </a:lnTo>
                  <a:lnTo>
                    <a:pt x="162" y="143"/>
                  </a:lnTo>
                  <a:lnTo>
                    <a:pt x="168" y="161"/>
                  </a:lnTo>
                  <a:lnTo>
                    <a:pt x="186" y="191"/>
                  </a:lnTo>
                  <a:lnTo>
                    <a:pt x="168" y="215"/>
                  </a:lnTo>
                  <a:lnTo>
                    <a:pt x="168" y="227"/>
                  </a:lnTo>
                  <a:lnTo>
                    <a:pt x="120" y="227"/>
                  </a:lnTo>
                  <a:lnTo>
                    <a:pt x="90" y="245"/>
                  </a:lnTo>
                  <a:lnTo>
                    <a:pt x="66" y="221"/>
                  </a:lnTo>
                  <a:lnTo>
                    <a:pt x="54" y="215"/>
                  </a:lnTo>
                  <a:lnTo>
                    <a:pt x="54" y="203"/>
                  </a:lnTo>
                  <a:lnTo>
                    <a:pt x="60" y="209"/>
                  </a:lnTo>
                  <a:lnTo>
                    <a:pt x="66" y="197"/>
                  </a:lnTo>
                  <a:lnTo>
                    <a:pt x="24" y="161"/>
                  </a:lnTo>
                  <a:lnTo>
                    <a:pt x="24" y="155"/>
                  </a:lnTo>
                  <a:lnTo>
                    <a:pt x="36" y="149"/>
                  </a:lnTo>
                  <a:lnTo>
                    <a:pt x="24" y="131"/>
                  </a:lnTo>
                  <a:lnTo>
                    <a:pt x="36" y="131"/>
                  </a:lnTo>
                  <a:lnTo>
                    <a:pt x="42" y="125"/>
                  </a:lnTo>
                  <a:lnTo>
                    <a:pt x="18" y="108"/>
                  </a:lnTo>
                  <a:lnTo>
                    <a:pt x="36" y="78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5" name=""/>
            <p:cNvSpPr/>
            <p:nvPr/>
          </p:nvSpPr>
          <p:spPr>
            <a:xfrm>
              <a:off x="4423680" y="5631840"/>
              <a:ext cx="195120" cy="220320"/>
            </a:xfrm>
            <a:custGeom>
              <a:avLst/>
              <a:gdLst/>
              <a:ahLst/>
              <a:rect l="l" t="t" r="r" b="b"/>
              <a:pathLst>
                <a:path w="84" h="108">
                  <a:moveTo>
                    <a:pt x="0" y="66"/>
                  </a:moveTo>
                  <a:lnTo>
                    <a:pt x="0" y="60"/>
                  </a:lnTo>
                  <a:lnTo>
                    <a:pt x="48" y="108"/>
                  </a:lnTo>
                  <a:lnTo>
                    <a:pt x="54" y="72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78" y="54"/>
                  </a:lnTo>
                  <a:lnTo>
                    <a:pt x="84" y="4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36" y="12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6" y="5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6" name=""/>
            <p:cNvSpPr/>
            <p:nvPr/>
          </p:nvSpPr>
          <p:spPr>
            <a:xfrm>
              <a:off x="1617120" y="5631840"/>
              <a:ext cx="1291680" cy="894960"/>
            </a:xfrm>
            <a:custGeom>
              <a:avLst/>
              <a:gdLst/>
              <a:ahLst/>
              <a:rect l="l" t="t" r="r" b="b"/>
              <a:pathLst>
                <a:path w="557" h="438">
                  <a:moveTo>
                    <a:pt x="330" y="18"/>
                  </a:moveTo>
                  <a:lnTo>
                    <a:pt x="378" y="54"/>
                  </a:lnTo>
                  <a:lnTo>
                    <a:pt x="426" y="60"/>
                  </a:lnTo>
                  <a:lnTo>
                    <a:pt x="450" y="54"/>
                  </a:lnTo>
                  <a:lnTo>
                    <a:pt x="468" y="60"/>
                  </a:lnTo>
                  <a:lnTo>
                    <a:pt x="480" y="78"/>
                  </a:lnTo>
                  <a:lnTo>
                    <a:pt x="480" y="72"/>
                  </a:lnTo>
                  <a:lnTo>
                    <a:pt x="498" y="78"/>
                  </a:lnTo>
                  <a:lnTo>
                    <a:pt x="545" y="78"/>
                  </a:lnTo>
                  <a:lnTo>
                    <a:pt x="557" y="84"/>
                  </a:lnTo>
                  <a:lnTo>
                    <a:pt x="545" y="114"/>
                  </a:lnTo>
                  <a:lnTo>
                    <a:pt x="444" y="168"/>
                  </a:lnTo>
                  <a:lnTo>
                    <a:pt x="396" y="252"/>
                  </a:lnTo>
                  <a:lnTo>
                    <a:pt x="402" y="276"/>
                  </a:lnTo>
                  <a:lnTo>
                    <a:pt x="420" y="282"/>
                  </a:lnTo>
                  <a:lnTo>
                    <a:pt x="414" y="294"/>
                  </a:lnTo>
                  <a:lnTo>
                    <a:pt x="390" y="312"/>
                  </a:lnTo>
                  <a:lnTo>
                    <a:pt x="378" y="354"/>
                  </a:lnTo>
                  <a:lnTo>
                    <a:pt x="354" y="354"/>
                  </a:lnTo>
                  <a:lnTo>
                    <a:pt x="324" y="396"/>
                  </a:lnTo>
                  <a:lnTo>
                    <a:pt x="222" y="396"/>
                  </a:lnTo>
                  <a:lnTo>
                    <a:pt x="174" y="438"/>
                  </a:lnTo>
                  <a:lnTo>
                    <a:pt x="144" y="426"/>
                  </a:lnTo>
                  <a:lnTo>
                    <a:pt x="120" y="378"/>
                  </a:lnTo>
                  <a:lnTo>
                    <a:pt x="84" y="372"/>
                  </a:lnTo>
                  <a:lnTo>
                    <a:pt x="84" y="348"/>
                  </a:lnTo>
                  <a:lnTo>
                    <a:pt x="108" y="324"/>
                  </a:lnTo>
                  <a:lnTo>
                    <a:pt x="90" y="300"/>
                  </a:lnTo>
                  <a:lnTo>
                    <a:pt x="102" y="270"/>
                  </a:lnTo>
                  <a:lnTo>
                    <a:pt x="90" y="240"/>
                  </a:lnTo>
                  <a:lnTo>
                    <a:pt x="108" y="222"/>
                  </a:lnTo>
                  <a:lnTo>
                    <a:pt x="108" y="204"/>
                  </a:lnTo>
                  <a:lnTo>
                    <a:pt x="114" y="156"/>
                  </a:lnTo>
                  <a:lnTo>
                    <a:pt x="138" y="126"/>
                  </a:lnTo>
                  <a:lnTo>
                    <a:pt x="126" y="108"/>
                  </a:lnTo>
                  <a:lnTo>
                    <a:pt x="60" y="108"/>
                  </a:lnTo>
                  <a:lnTo>
                    <a:pt x="54" y="96"/>
                  </a:lnTo>
                  <a:lnTo>
                    <a:pt x="24" y="114"/>
                  </a:lnTo>
                  <a:lnTo>
                    <a:pt x="30" y="78"/>
                  </a:lnTo>
                  <a:lnTo>
                    <a:pt x="24" y="84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0" y="42"/>
                  </a:lnTo>
                  <a:lnTo>
                    <a:pt x="18" y="24"/>
                  </a:lnTo>
                  <a:lnTo>
                    <a:pt x="42" y="24"/>
                  </a:lnTo>
                  <a:lnTo>
                    <a:pt x="54" y="0"/>
                  </a:lnTo>
                  <a:lnTo>
                    <a:pt x="330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7" name=""/>
            <p:cNvSpPr/>
            <p:nvPr/>
          </p:nvSpPr>
          <p:spPr>
            <a:xfrm>
              <a:off x="2702520" y="6184080"/>
              <a:ext cx="27720" cy="2376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0"/>
                  </a:moveTo>
                  <a:lnTo>
                    <a:pt x="6" y="12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21960" bIns="-21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8" name=""/>
            <p:cNvSpPr/>
            <p:nvPr/>
          </p:nvSpPr>
          <p:spPr>
            <a:xfrm>
              <a:off x="2964960" y="6073200"/>
              <a:ext cx="41400" cy="12240"/>
            </a:xfrm>
            <a:custGeom>
              <a:avLst/>
              <a:gdLst/>
              <a:ahLst/>
              <a:rect l="l" t="t" r="r" b="b"/>
              <a:pathLst>
                <a:path w="18" h="6">
                  <a:moveTo>
                    <a:pt x="12" y="0"/>
                  </a:moveTo>
                  <a:lnTo>
                    <a:pt x="18" y="6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33480" bIns="-33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9" name=""/>
            <p:cNvSpPr/>
            <p:nvPr/>
          </p:nvSpPr>
          <p:spPr>
            <a:xfrm>
              <a:off x="2811960" y="6073200"/>
              <a:ext cx="97200" cy="86040"/>
            </a:xfrm>
            <a:custGeom>
              <a:avLst/>
              <a:gdLst/>
              <a:ahLst/>
              <a:rect l="l" t="t" r="r" b="b"/>
              <a:pathLst>
                <a:path w="42" h="42">
                  <a:moveTo>
                    <a:pt x="36" y="0"/>
                  </a:moveTo>
                  <a:lnTo>
                    <a:pt x="36" y="12"/>
                  </a:lnTo>
                  <a:lnTo>
                    <a:pt x="42" y="18"/>
                  </a:lnTo>
                  <a:lnTo>
                    <a:pt x="30" y="42"/>
                  </a:lnTo>
                  <a:lnTo>
                    <a:pt x="0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40320" bIns="40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0" name=""/>
            <p:cNvSpPr/>
            <p:nvPr/>
          </p:nvSpPr>
          <p:spPr>
            <a:xfrm>
              <a:off x="3062160" y="773280"/>
              <a:ext cx="2653560" cy="2779560"/>
            </a:xfrm>
            <a:custGeom>
              <a:avLst/>
              <a:gdLst/>
              <a:ahLst/>
              <a:rect l="l" t="t" r="r" b="b"/>
              <a:pathLst>
                <a:path w="1144" h="1360">
                  <a:moveTo>
                    <a:pt x="114" y="916"/>
                  </a:moveTo>
                  <a:lnTo>
                    <a:pt x="90" y="934"/>
                  </a:lnTo>
                  <a:lnTo>
                    <a:pt x="114" y="952"/>
                  </a:lnTo>
                  <a:lnTo>
                    <a:pt x="114" y="964"/>
                  </a:lnTo>
                  <a:lnTo>
                    <a:pt x="66" y="964"/>
                  </a:lnTo>
                  <a:lnTo>
                    <a:pt x="72" y="970"/>
                  </a:lnTo>
                  <a:lnTo>
                    <a:pt x="66" y="982"/>
                  </a:lnTo>
                  <a:lnTo>
                    <a:pt x="72" y="1000"/>
                  </a:lnTo>
                  <a:lnTo>
                    <a:pt x="60" y="982"/>
                  </a:lnTo>
                  <a:lnTo>
                    <a:pt x="48" y="1000"/>
                  </a:lnTo>
                  <a:lnTo>
                    <a:pt x="48" y="1012"/>
                  </a:lnTo>
                  <a:lnTo>
                    <a:pt x="12" y="1006"/>
                  </a:lnTo>
                  <a:lnTo>
                    <a:pt x="12" y="1024"/>
                  </a:lnTo>
                  <a:lnTo>
                    <a:pt x="66" y="1024"/>
                  </a:lnTo>
                  <a:lnTo>
                    <a:pt x="6" y="1042"/>
                  </a:lnTo>
                  <a:lnTo>
                    <a:pt x="12" y="1048"/>
                  </a:lnTo>
                  <a:lnTo>
                    <a:pt x="6" y="1072"/>
                  </a:lnTo>
                  <a:lnTo>
                    <a:pt x="6" y="1096"/>
                  </a:lnTo>
                  <a:lnTo>
                    <a:pt x="60" y="1096"/>
                  </a:lnTo>
                  <a:lnTo>
                    <a:pt x="66" y="1072"/>
                  </a:lnTo>
                  <a:lnTo>
                    <a:pt x="66" y="1090"/>
                  </a:lnTo>
                  <a:lnTo>
                    <a:pt x="90" y="1090"/>
                  </a:lnTo>
                  <a:lnTo>
                    <a:pt x="114" y="1060"/>
                  </a:lnTo>
                  <a:lnTo>
                    <a:pt x="102" y="1090"/>
                  </a:lnTo>
                  <a:lnTo>
                    <a:pt x="120" y="1084"/>
                  </a:lnTo>
                  <a:lnTo>
                    <a:pt x="96" y="1096"/>
                  </a:lnTo>
                  <a:lnTo>
                    <a:pt x="96" y="1114"/>
                  </a:lnTo>
                  <a:lnTo>
                    <a:pt x="84" y="1120"/>
                  </a:lnTo>
                  <a:lnTo>
                    <a:pt x="78" y="1096"/>
                  </a:lnTo>
                  <a:lnTo>
                    <a:pt x="6" y="1114"/>
                  </a:lnTo>
                  <a:lnTo>
                    <a:pt x="12" y="1120"/>
                  </a:lnTo>
                  <a:lnTo>
                    <a:pt x="12" y="1132"/>
                  </a:lnTo>
                  <a:lnTo>
                    <a:pt x="0" y="1126"/>
                  </a:lnTo>
                  <a:lnTo>
                    <a:pt x="12" y="1144"/>
                  </a:lnTo>
                  <a:lnTo>
                    <a:pt x="30" y="1138"/>
                  </a:lnTo>
                  <a:lnTo>
                    <a:pt x="12" y="1168"/>
                  </a:lnTo>
                  <a:lnTo>
                    <a:pt x="12" y="1186"/>
                  </a:lnTo>
                  <a:lnTo>
                    <a:pt x="24" y="1174"/>
                  </a:lnTo>
                  <a:lnTo>
                    <a:pt x="30" y="1186"/>
                  </a:lnTo>
                  <a:lnTo>
                    <a:pt x="24" y="1198"/>
                  </a:lnTo>
                  <a:lnTo>
                    <a:pt x="24" y="1204"/>
                  </a:lnTo>
                  <a:lnTo>
                    <a:pt x="60" y="1150"/>
                  </a:lnTo>
                  <a:lnTo>
                    <a:pt x="90" y="1150"/>
                  </a:lnTo>
                  <a:lnTo>
                    <a:pt x="72" y="1168"/>
                  </a:lnTo>
                  <a:lnTo>
                    <a:pt x="66" y="1156"/>
                  </a:lnTo>
                  <a:lnTo>
                    <a:pt x="36" y="1210"/>
                  </a:lnTo>
                  <a:lnTo>
                    <a:pt x="60" y="1216"/>
                  </a:lnTo>
                  <a:lnTo>
                    <a:pt x="12" y="1246"/>
                  </a:lnTo>
                  <a:lnTo>
                    <a:pt x="12" y="1252"/>
                  </a:lnTo>
                  <a:lnTo>
                    <a:pt x="60" y="1240"/>
                  </a:lnTo>
                  <a:lnTo>
                    <a:pt x="42" y="1288"/>
                  </a:lnTo>
                  <a:lnTo>
                    <a:pt x="30" y="1282"/>
                  </a:lnTo>
                  <a:lnTo>
                    <a:pt x="24" y="1306"/>
                  </a:lnTo>
                  <a:lnTo>
                    <a:pt x="60" y="1342"/>
                  </a:lnTo>
                  <a:lnTo>
                    <a:pt x="78" y="1336"/>
                  </a:lnTo>
                  <a:lnTo>
                    <a:pt x="72" y="1360"/>
                  </a:lnTo>
                  <a:lnTo>
                    <a:pt x="120" y="1360"/>
                  </a:lnTo>
                  <a:lnTo>
                    <a:pt x="180" y="1318"/>
                  </a:lnTo>
                  <a:lnTo>
                    <a:pt x="204" y="1276"/>
                  </a:lnTo>
                  <a:lnTo>
                    <a:pt x="228" y="1282"/>
                  </a:lnTo>
                  <a:lnTo>
                    <a:pt x="240" y="1258"/>
                  </a:lnTo>
                  <a:lnTo>
                    <a:pt x="228" y="1222"/>
                  </a:lnTo>
                  <a:lnTo>
                    <a:pt x="246" y="1234"/>
                  </a:lnTo>
                  <a:lnTo>
                    <a:pt x="240" y="1210"/>
                  </a:lnTo>
                  <a:lnTo>
                    <a:pt x="246" y="1204"/>
                  </a:lnTo>
                  <a:lnTo>
                    <a:pt x="252" y="1264"/>
                  </a:lnTo>
                  <a:lnTo>
                    <a:pt x="270" y="1276"/>
                  </a:lnTo>
                  <a:lnTo>
                    <a:pt x="276" y="1300"/>
                  </a:lnTo>
                  <a:lnTo>
                    <a:pt x="288" y="1288"/>
                  </a:lnTo>
                  <a:lnTo>
                    <a:pt x="294" y="1258"/>
                  </a:lnTo>
                  <a:lnTo>
                    <a:pt x="288" y="1234"/>
                  </a:lnTo>
                  <a:lnTo>
                    <a:pt x="300" y="1204"/>
                  </a:lnTo>
                  <a:lnTo>
                    <a:pt x="324" y="1186"/>
                  </a:lnTo>
                  <a:lnTo>
                    <a:pt x="330" y="1150"/>
                  </a:lnTo>
                  <a:lnTo>
                    <a:pt x="312" y="1114"/>
                  </a:lnTo>
                  <a:lnTo>
                    <a:pt x="342" y="1078"/>
                  </a:lnTo>
                  <a:lnTo>
                    <a:pt x="318" y="1036"/>
                  </a:lnTo>
                  <a:lnTo>
                    <a:pt x="312" y="958"/>
                  </a:lnTo>
                  <a:lnTo>
                    <a:pt x="324" y="910"/>
                  </a:lnTo>
                  <a:lnTo>
                    <a:pt x="312" y="881"/>
                  </a:lnTo>
                  <a:lnTo>
                    <a:pt x="318" y="851"/>
                  </a:lnTo>
                  <a:lnTo>
                    <a:pt x="354" y="821"/>
                  </a:lnTo>
                  <a:lnTo>
                    <a:pt x="401" y="809"/>
                  </a:lnTo>
                  <a:lnTo>
                    <a:pt x="401" y="785"/>
                  </a:lnTo>
                  <a:lnTo>
                    <a:pt x="384" y="755"/>
                  </a:lnTo>
                  <a:lnTo>
                    <a:pt x="413" y="695"/>
                  </a:lnTo>
                  <a:lnTo>
                    <a:pt x="425" y="605"/>
                  </a:lnTo>
                  <a:lnTo>
                    <a:pt x="449" y="593"/>
                  </a:lnTo>
                  <a:lnTo>
                    <a:pt x="461" y="551"/>
                  </a:lnTo>
                  <a:lnTo>
                    <a:pt x="503" y="491"/>
                  </a:lnTo>
                  <a:lnTo>
                    <a:pt x="491" y="455"/>
                  </a:lnTo>
                  <a:lnTo>
                    <a:pt x="515" y="402"/>
                  </a:lnTo>
                  <a:lnTo>
                    <a:pt x="551" y="378"/>
                  </a:lnTo>
                  <a:lnTo>
                    <a:pt x="569" y="390"/>
                  </a:lnTo>
                  <a:lnTo>
                    <a:pt x="587" y="324"/>
                  </a:lnTo>
                  <a:lnTo>
                    <a:pt x="665" y="336"/>
                  </a:lnTo>
                  <a:lnTo>
                    <a:pt x="671" y="330"/>
                  </a:lnTo>
                  <a:lnTo>
                    <a:pt x="659" y="312"/>
                  </a:lnTo>
                  <a:lnTo>
                    <a:pt x="671" y="282"/>
                  </a:lnTo>
                  <a:lnTo>
                    <a:pt x="671" y="264"/>
                  </a:lnTo>
                  <a:lnTo>
                    <a:pt x="689" y="258"/>
                  </a:lnTo>
                  <a:lnTo>
                    <a:pt x="713" y="246"/>
                  </a:lnTo>
                  <a:lnTo>
                    <a:pt x="707" y="234"/>
                  </a:lnTo>
                  <a:lnTo>
                    <a:pt x="719" y="228"/>
                  </a:lnTo>
                  <a:lnTo>
                    <a:pt x="773" y="300"/>
                  </a:lnTo>
                  <a:lnTo>
                    <a:pt x="815" y="306"/>
                  </a:lnTo>
                  <a:lnTo>
                    <a:pt x="839" y="282"/>
                  </a:lnTo>
                  <a:lnTo>
                    <a:pt x="869" y="306"/>
                  </a:lnTo>
                  <a:lnTo>
                    <a:pt x="916" y="270"/>
                  </a:lnTo>
                  <a:lnTo>
                    <a:pt x="922" y="198"/>
                  </a:lnTo>
                  <a:lnTo>
                    <a:pt x="928" y="168"/>
                  </a:lnTo>
                  <a:lnTo>
                    <a:pt x="1018" y="132"/>
                  </a:lnTo>
                  <a:lnTo>
                    <a:pt x="1072" y="180"/>
                  </a:lnTo>
                  <a:lnTo>
                    <a:pt x="1072" y="216"/>
                  </a:lnTo>
                  <a:lnTo>
                    <a:pt x="1054" y="246"/>
                  </a:lnTo>
                  <a:lnTo>
                    <a:pt x="1066" y="264"/>
                  </a:lnTo>
                  <a:lnTo>
                    <a:pt x="1108" y="216"/>
                  </a:lnTo>
                  <a:lnTo>
                    <a:pt x="1114" y="192"/>
                  </a:lnTo>
                  <a:lnTo>
                    <a:pt x="1144" y="198"/>
                  </a:lnTo>
                  <a:lnTo>
                    <a:pt x="1144" y="174"/>
                  </a:lnTo>
                  <a:lnTo>
                    <a:pt x="1084" y="186"/>
                  </a:lnTo>
                  <a:lnTo>
                    <a:pt x="1102" y="156"/>
                  </a:lnTo>
                  <a:lnTo>
                    <a:pt x="1042" y="120"/>
                  </a:lnTo>
                  <a:lnTo>
                    <a:pt x="1108" y="132"/>
                  </a:lnTo>
                  <a:lnTo>
                    <a:pt x="1144" y="84"/>
                  </a:lnTo>
                  <a:lnTo>
                    <a:pt x="1102" y="48"/>
                  </a:lnTo>
                  <a:lnTo>
                    <a:pt x="1072" y="54"/>
                  </a:lnTo>
                  <a:lnTo>
                    <a:pt x="1072" y="30"/>
                  </a:lnTo>
                  <a:lnTo>
                    <a:pt x="1042" y="42"/>
                  </a:lnTo>
                  <a:lnTo>
                    <a:pt x="1042" y="84"/>
                  </a:lnTo>
                  <a:lnTo>
                    <a:pt x="1018" y="84"/>
                  </a:lnTo>
                  <a:lnTo>
                    <a:pt x="1030" y="60"/>
                  </a:lnTo>
                  <a:lnTo>
                    <a:pt x="1006" y="60"/>
                  </a:lnTo>
                  <a:lnTo>
                    <a:pt x="1018" y="54"/>
                  </a:lnTo>
                  <a:lnTo>
                    <a:pt x="1012" y="42"/>
                  </a:lnTo>
                  <a:lnTo>
                    <a:pt x="1030" y="36"/>
                  </a:lnTo>
                  <a:lnTo>
                    <a:pt x="1036" y="18"/>
                  </a:lnTo>
                  <a:lnTo>
                    <a:pt x="1000" y="0"/>
                  </a:lnTo>
                  <a:lnTo>
                    <a:pt x="976" y="84"/>
                  </a:lnTo>
                  <a:lnTo>
                    <a:pt x="952" y="90"/>
                  </a:lnTo>
                  <a:lnTo>
                    <a:pt x="952" y="18"/>
                  </a:lnTo>
                  <a:lnTo>
                    <a:pt x="887" y="132"/>
                  </a:lnTo>
                  <a:lnTo>
                    <a:pt x="881" y="126"/>
                  </a:lnTo>
                  <a:lnTo>
                    <a:pt x="893" y="84"/>
                  </a:lnTo>
                  <a:lnTo>
                    <a:pt x="922" y="30"/>
                  </a:lnTo>
                  <a:lnTo>
                    <a:pt x="893" y="42"/>
                  </a:lnTo>
                  <a:lnTo>
                    <a:pt x="881" y="18"/>
                  </a:lnTo>
                  <a:lnTo>
                    <a:pt x="857" y="36"/>
                  </a:lnTo>
                  <a:lnTo>
                    <a:pt x="869" y="54"/>
                  </a:lnTo>
                  <a:lnTo>
                    <a:pt x="809" y="114"/>
                  </a:lnTo>
                  <a:lnTo>
                    <a:pt x="809" y="144"/>
                  </a:lnTo>
                  <a:lnTo>
                    <a:pt x="791" y="132"/>
                  </a:lnTo>
                  <a:lnTo>
                    <a:pt x="791" y="120"/>
                  </a:lnTo>
                  <a:lnTo>
                    <a:pt x="767" y="126"/>
                  </a:lnTo>
                  <a:lnTo>
                    <a:pt x="749" y="102"/>
                  </a:lnTo>
                  <a:lnTo>
                    <a:pt x="743" y="120"/>
                  </a:lnTo>
                  <a:lnTo>
                    <a:pt x="731" y="102"/>
                  </a:lnTo>
                  <a:lnTo>
                    <a:pt x="731" y="126"/>
                  </a:lnTo>
                  <a:lnTo>
                    <a:pt x="749" y="132"/>
                  </a:lnTo>
                  <a:lnTo>
                    <a:pt x="755" y="180"/>
                  </a:lnTo>
                  <a:lnTo>
                    <a:pt x="719" y="138"/>
                  </a:lnTo>
                  <a:lnTo>
                    <a:pt x="719" y="156"/>
                  </a:lnTo>
                  <a:lnTo>
                    <a:pt x="695" y="162"/>
                  </a:lnTo>
                  <a:lnTo>
                    <a:pt x="689" y="174"/>
                  </a:lnTo>
                  <a:lnTo>
                    <a:pt x="695" y="192"/>
                  </a:lnTo>
                  <a:lnTo>
                    <a:pt x="677" y="222"/>
                  </a:lnTo>
                  <a:lnTo>
                    <a:pt x="677" y="204"/>
                  </a:lnTo>
                  <a:lnTo>
                    <a:pt x="677" y="150"/>
                  </a:lnTo>
                  <a:lnTo>
                    <a:pt x="653" y="174"/>
                  </a:lnTo>
                  <a:lnTo>
                    <a:pt x="653" y="210"/>
                  </a:lnTo>
                  <a:lnTo>
                    <a:pt x="647" y="174"/>
                  </a:lnTo>
                  <a:lnTo>
                    <a:pt x="629" y="174"/>
                  </a:lnTo>
                  <a:lnTo>
                    <a:pt x="623" y="210"/>
                  </a:lnTo>
                  <a:lnTo>
                    <a:pt x="641" y="240"/>
                  </a:lnTo>
                  <a:lnTo>
                    <a:pt x="605" y="204"/>
                  </a:lnTo>
                  <a:lnTo>
                    <a:pt x="599" y="204"/>
                  </a:lnTo>
                  <a:lnTo>
                    <a:pt x="617" y="228"/>
                  </a:lnTo>
                  <a:lnTo>
                    <a:pt x="605" y="234"/>
                  </a:lnTo>
                  <a:lnTo>
                    <a:pt x="587" y="228"/>
                  </a:lnTo>
                  <a:lnTo>
                    <a:pt x="587" y="210"/>
                  </a:lnTo>
                  <a:lnTo>
                    <a:pt x="581" y="234"/>
                  </a:lnTo>
                  <a:lnTo>
                    <a:pt x="581" y="246"/>
                  </a:lnTo>
                  <a:lnTo>
                    <a:pt x="557" y="264"/>
                  </a:lnTo>
                  <a:lnTo>
                    <a:pt x="569" y="288"/>
                  </a:lnTo>
                  <a:lnTo>
                    <a:pt x="563" y="282"/>
                  </a:lnTo>
                  <a:lnTo>
                    <a:pt x="563" y="300"/>
                  </a:lnTo>
                  <a:lnTo>
                    <a:pt x="509" y="324"/>
                  </a:lnTo>
                  <a:lnTo>
                    <a:pt x="557" y="336"/>
                  </a:lnTo>
                  <a:lnTo>
                    <a:pt x="545" y="354"/>
                  </a:lnTo>
                  <a:lnTo>
                    <a:pt x="503" y="342"/>
                  </a:lnTo>
                  <a:lnTo>
                    <a:pt x="503" y="390"/>
                  </a:lnTo>
                  <a:lnTo>
                    <a:pt x="491" y="396"/>
                  </a:lnTo>
                  <a:lnTo>
                    <a:pt x="485" y="366"/>
                  </a:lnTo>
                  <a:lnTo>
                    <a:pt x="461" y="402"/>
                  </a:lnTo>
                  <a:lnTo>
                    <a:pt x="467" y="419"/>
                  </a:lnTo>
                  <a:lnTo>
                    <a:pt x="455" y="431"/>
                  </a:lnTo>
                  <a:lnTo>
                    <a:pt x="473" y="431"/>
                  </a:lnTo>
                  <a:lnTo>
                    <a:pt x="425" y="443"/>
                  </a:lnTo>
                  <a:lnTo>
                    <a:pt x="407" y="503"/>
                  </a:lnTo>
                  <a:lnTo>
                    <a:pt x="372" y="533"/>
                  </a:lnTo>
                  <a:lnTo>
                    <a:pt x="366" y="545"/>
                  </a:lnTo>
                  <a:lnTo>
                    <a:pt x="378" y="551"/>
                  </a:lnTo>
                  <a:lnTo>
                    <a:pt x="360" y="557"/>
                  </a:lnTo>
                  <a:lnTo>
                    <a:pt x="372" y="581"/>
                  </a:lnTo>
                  <a:lnTo>
                    <a:pt x="336" y="617"/>
                  </a:lnTo>
                  <a:lnTo>
                    <a:pt x="360" y="605"/>
                  </a:lnTo>
                  <a:lnTo>
                    <a:pt x="360" y="623"/>
                  </a:lnTo>
                  <a:lnTo>
                    <a:pt x="348" y="617"/>
                  </a:lnTo>
                  <a:lnTo>
                    <a:pt x="342" y="647"/>
                  </a:lnTo>
                  <a:lnTo>
                    <a:pt x="330" y="647"/>
                  </a:lnTo>
                  <a:lnTo>
                    <a:pt x="342" y="677"/>
                  </a:lnTo>
                  <a:lnTo>
                    <a:pt x="324" y="659"/>
                  </a:lnTo>
                  <a:lnTo>
                    <a:pt x="312" y="689"/>
                  </a:lnTo>
                  <a:lnTo>
                    <a:pt x="324" y="677"/>
                  </a:lnTo>
                  <a:lnTo>
                    <a:pt x="330" y="701"/>
                  </a:lnTo>
                  <a:lnTo>
                    <a:pt x="282" y="725"/>
                  </a:lnTo>
                  <a:lnTo>
                    <a:pt x="282" y="743"/>
                  </a:lnTo>
                  <a:lnTo>
                    <a:pt x="288" y="743"/>
                  </a:lnTo>
                  <a:lnTo>
                    <a:pt x="282" y="767"/>
                  </a:lnTo>
                  <a:lnTo>
                    <a:pt x="264" y="761"/>
                  </a:lnTo>
                  <a:lnTo>
                    <a:pt x="228" y="809"/>
                  </a:lnTo>
                  <a:lnTo>
                    <a:pt x="228" y="821"/>
                  </a:lnTo>
                  <a:lnTo>
                    <a:pt x="210" y="833"/>
                  </a:lnTo>
                  <a:lnTo>
                    <a:pt x="228" y="863"/>
                  </a:lnTo>
                  <a:lnTo>
                    <a:pt x="282" y="839"/>
                  </a:lnTo>
                  <a:lnTo>
                    <a:pt x="228" y="881"/>
                  </a:lnTo>
                  <a:lnTo>
                    <a:pt x="210" y="857"/>
                  </a:lnTo>
                  <a:lnTo>
                    <a:pt x="192" y="869"/>
                  </a:lnTo>
                  <a:lnTo>
                    <a:pt x="198" y="881"/>
                  </a:lnTo>
                  <a:lnTo>
                    <a:pt x="192" y="887"/>
                  </a:lnTo>
                  <a:lnTo>
                    <a:pt x="180" y="869"/>
                  </a:lnTo>
                  <a:lnTo>
                    <a:pt x="162" y="881"/>
                  </a:lnTo>
                  <a:lnTo>
                    <a:pt x="114" y="91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1" name=""/>
            <p:cNvSpPr/>
            <p:nvPr/>
          </p:nvSpPr>
          <p:spPr>
            <a:xfrm>
              <a:off x="3423960" y="2512800"/>
              <a:ext cx="83520" cy="24480"/>
            </a:xfrm>
            <a:custGeom>
              <a:avLst/>
              <a:gdLst/>
              <a:ahLst/>
              <a:rect l="l" t="t" r="r" b="b"/>
              <a:pathLst>
                <a:path w="36" h="12">
                  <a:moveTo>
                    <a:pt x="0" y="12"/>
                  </a:moveTo>
                  <a:lnTo>
                    <a:pt x="24" y="0"/>
                  </a:lnTo>
                  <a:lnTo>
                    <a:pt x="3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21240" bIns="-21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2" name=""/>
            <p:cNvSpPr/>
            <p:nvPr/>
          </p:nvSpPr>
          <p:spPr>
            <a:xfrm>
              <a:off x="5147280" y="773280"/>
              <a:ext cx="67320" cy="36360"/>
            </a:xfrm>
            <a:custGeom>
              <a:avLst/>
              <a:gdLst/>
              <a:ahLst/>
              <a:rect l="l" t="t" r="r" b="b"/>
              <a:pathLst>
                <a:path w="29" h="18">
                  <a:moveTo>
                    <a:pt x="23" y="0"/>
                  </a:moveTo>
                  <a:lnTo>
                    <a:pt x="29" y="18"/>
                  </a:lnTo>
                  <a:lnTo>
                    <a:pt x="0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9360" bIns="-9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3" name=""/>
            <p:cNvSpPr/>
            <p:nvPr/>
          </p:nvSpPr>
          <p:spPr>
            <a:xfrm>
              <a:off x="4980600" y="883440"/>
              <a:ext cx="27720" cy="3708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12" y="1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4" name=""/>
            <p:cNvSpPr/>
            <p:nvPr/>
          </p:nvSpPr>
          <p:spPr>
            <a:xfrm>
              <a:off x="4897080" y="907920"/>
              <a:ext cx="83520" cy="73440"/>
            </a:xfrm>
            <a:custGeom>
              <a:avLst/>
              <a:gdLst/>
              <a:ahLst/>
              <a:rect l="l" t="t" r="r" b="b"/>
              <a:pathLst>
                <a:path w="36" h="36">
                  <a:moveTo>
                    <a:pt x="18" y="30"/>
                  </a:moveTo>
                  <a:lnTo>
                    <a:pt x="6" y="36"/>
                  </a:lnTo>
                  <a:lnTo>
                    <a:pt x="0" y="18"/>
                  </a:lnTo>
                  <a:lnTo>
                    <a:pt x="24" y="0"/>
                  </a:lnTo>
                  <a:lnTo>
                    <a:pt x="36" y="18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7720" bIns="27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5" name=""/>
            <p:cNvSpPr/>
            <p:nvPr/>
          </p:nvSpPr>
          <p:spPr>
            <a:xfrm>
              <a:off x="4813200" y="883440"/>
              <a:ext cx="111240" cy="60840"/>
            </a:xfrm>
            <a:custGeom>
              <a:avLst/>
              <a:gdLst/>
              <a:ahLst/>
              <a:rect l="l" t="t" r="r" b="b"/>
              <a:pathLst>
                <a:path w="48" h="30">
                  <a:moveTo>
                    <a:pt x="12" y="0"/>
                  </a:moveTo>
                  <a:lnTo>
                    <a:pt x="48" y="6"/>
                  </a:lnTo>
                  <a:lnTo>
                    <a:pt x="12" y="3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6" name=""/>
            <p:cNvSpPr/>
            <p:nvPr/>
          </p:nvSpPr>
          <p:spPr>
            <a:xfrm>
              <a:off x="4855320" y="969120"/>
              <a:ext cx="41400" cy="3708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2" y="1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7" name=""/>
            <p:cNvSpPr/>
            <p:nvPr/>
          </p:nvSpPr>
          <p:spPr>
            <a:xfrm>
              <a:off x="4646520" y="1006200"/>
              <a:ext cx="27720" cy="3636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12" y="0"/>
                  </a:moveTo>
                  <a:lnTo>
                    <a:pt x="12" y="18"/>
                  </a:lnTo>
                  <a:lnTo>
                    <a:pt x="0" y="1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9360" bIns="-9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8" name=""/>
            <p:cNvSpPr/>
            <p:nvPr/>
          </p:nvSpPr>
          <p:spPr>
            <a:xfrm>
              <a:off x="4563000" y="1006200"/>
              <a:ext cx="55440" cy="36360"/>
            </a:xfrm>
            <a:custGeom>
              <a:avLst/>
              <a:gdLst/>
              <a:ahLst/>
              <a:rect l="l" t="t" r="r" b="b"/>
              <a:pathLst>
                <a:path w="24" h="18">
                  <a:moveTo>
                    <a:pt x="6" y="6"/>
                  </a:moveTo>
                  <a:lnTo>
                    <a:pt x="24" y="18"/>
                  </a:lnTo>
                  <a:lnTo>
                    <a:pt x="6" y="18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9360" bIns="-9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9" name=""/>
            <p:cNvSpPr/>
            <p:nvPr/>
          </p:nvSpPr>
          <p:spPr>
            <a:xfrm>
              <a:off x="4493520" y="1055520"/>
              <a:ext cx="69120" cy="60840"/>
            </a:xfrm>
            <a:custGeom>
              <a:avLst/>
              <a:gdLst/>
              <a:ahLst/>
              <a:rect l="l" t="t" r="r" b="b"/>
              <a:pathLst>
                <a:path w="30" h="30">
                  <a:moveTo>
                    <a:pt x="0" y="0"/>
                  </a:moveTo>
                  <a:lnTo>
                    <a:pt x="30" y="6"/>
                  </a:lnTo>
                  <a:lnTo>
                    <a:pt x="1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0" name=""/>
            <p:cNvSpPr/>
            <p:nvPr/>
          </p:nvSpPr>
          <p:spPr>
            <a:xfrm>
              <a:off x="4410000" y="1128600"/>
              <a:ext cx="83520" cy="48960"/>
            </a:xfrm>
            <a:custGeom>
              <a:avLst/>
              <a:gdLst/>
              <a:ahLst/>
              <a:rect l="l" t="t" r="r" b="b"/>
              <a:pathLst>
                <a:path w="36" h="24">
                  <a:moveTo>
                    <a:pt x="6" y="6"/>
                  </a:moveTo>
                  <a:lnTo>
                    <a:pt x="36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1" name=""/>
            <p:cNvSpPr/>
            <p:nvPr/>
          </p:nvSpPr>
          <p:spPr>
            <a:xfrm>
              <a:off x="4284720" y="1177920"/>
              <a:ext cx="110880" cy="134640"/>
            </a:xfrm>
            <a:custGeom>
              <a:avLst/>
              <a:gdLst/>
              <a:ahLst/>
              <a:rect l="l" t="t" r="r" b="b"/>
              <a:pathLst>
                <a:path w="48" h="66">
                  <a:moveTo>
                    <a:pt x="0" y="48"/>
                  </a:moveTo>
                  <a:lnTo>
                    <a:pt x="0" y="42"/>
                  </a:lnTo>
                  <a:lnTo>
                    <a:pt x="0" y="24"/>
                  </a:lnTo>
                  <a:lnTo>
                    <a:pt x="24" y="0"/>
                  </a:lnTo>
                  <a:lnTo>
                    <a:pt x="48" y="24"/>
                  </a:lnTo>
                  <a:lnTo>
                    <a:pt x="42" y="48"/>
                  </a:lnTo>
                  <a:lnTo>
                    <a:pt x="0" y="6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2" name=""/>
            <p:cNvSpPr/>
            <p:nvPr/>
          </p:nvSpPr>
          <p:spPr>
            <a:xfrm>
              <a:off x="4145400" y="1251360"/>
              <a:ext cx="69120" cy="60840"/>
            </a:xfrm>
            <a:custGeom>
              <a:avLst/>
              <a:gdLst/>
              <a:ahLst/>
              <a:rect l="l" t="t" r="r" b="b"/>
              <a:pathLst>
                <a:path w="30" h="30">
                  <a:moveTo>
                    <a:pt x="6" y="12"/>
                  </a:moveTo>
                  <a:lnTo>
                    <a:pt x="30" y="0"/>
                  </a:lnTo>
                  <a:lnTo>
                    <a:pt x="12" y="30"/>
                  </a:lnTo>
                  <a:lnTo>
                    <a:pt x="0" y="3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3" name=""/>
            <p:cNvSpPr/>
            <p:nvPr/>
          </p:nvSpPr>
          <p:spPr>
            <a:xfrm>
              <a:off x="4020120" y="1325160"/>
              <a:ext cx="83520" cy="73080"/>
            </a:xfrm>
            <a:custGeom>
              <a:avLst/>
              <a:gdLst/>
              <a:ahLst/>
              <a:rect l="l" t="t" r="r" b="b"/>
              <a:pathLst>
                <a:path w="36" h="36">
                  <a:moveTo>
                    <a:pt x="0" y="36"/>
                  </a:moveTo>
                  <a:lnTo>
                    <a:pt x="24" y="18"/>
                  </a:lnTo>
                  <a:lnTo>
                    <a:pt x="24" y="0"/>
                  </a:lnTo>
                  <a:lnTo>
                    <a:pt x="3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7360" bIns="27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4" name=""/>
            <p:cNvSpPr/>
            <p:nvPr/>
          </p:nvSpPr>
          <p:spPr>
            <a:xfrm>
              <a:off x="4020120" y="1337400"/>
              <a:ext cx="222480" cy="183960"/>
            </a:xfrm>
            <a:custGeom>
              <a:avLst/>
              <a:gdLst/>
              <a:ahLst/>
              <a:rect l="l" t="t" r="r" b="b"/>
              <a:pathLst>
                <a:path w="96" h="90">
                  <a:moveTo>
                    <a:pt x="60" y="0"/>
                  </a:moveTo>
                  <a:lnTo>
                    <a:pt x="72" y="24"/>
                  </a:lnTo>
                  <a:lnTo>
                    <a:pt x="72" y="42"/>
                  </a:lnTo>
                  <a:lnTo>
                    <a:pt x="84" y="6"/>
                  </a:lnTo>
                  <a:lnTo>
                    <a:pt x="96" y="18"/>
                  </a:lnTo>
                  <a:lnTo>
                    <a:pt x="96" y="36"/>
                  </a:lnTo>
                  <a:lnTo>
                    <a:pt x="60" y="78"/>
                  </a:lnTo>
                  <a:lnTo>
                    <a:pt x="54" y="54"/>
                  </a:lnTo>
                  <a:lnTo>
                    <a:pt x="0" y="90"/>
                  </a:lnTo>
                  <a:lnTo>
                    <a:pt x="42" y="5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5" name=""/>
            <p:cNvSpPr/>
            <p:nvPr/>
          </p:nvSpPr>
          <p:spPr>
            <a:xfrm>
              <a:off x="3146040" y="2780280"/>
              <a:ext cx="27720" cy="2448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6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21240" bIns="-21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6" name=""/>
            <p:cNvSpPr/>
            <p:nvPr/>
          </p:nvSpPr>
          <p:spPr>
            <a:xfrm>
              <a:off x="3688200" y="1300680"/>
              <a:ext cx="1333800" cy="2691720"/>
            </a:xfrm>
            <a:custGeom>
              <a:avLst/>
              <a:gdLst/>
              <a:ahLst/>
              <a:rect l="l" t="t" r="r" b="b"/>
              <a:pathLst>
                <a:path w="575" h="1317">
                  <a:moveTo>
                    <a:pt x="419" y="0"/>
                  </a:moveTo>
                  <a:lnTo>
                    <a:pt x="401" y="6"/>
                  </a:lnTo>
                  <a:lnTo>
                    <a:pt x="401" y="24"/>
                  </a:lnTo>
                  <a:lnTo>
                    <a:pt x="389" y="54"/>
                  </a:lnTo>
                  <a:lnTo>
                    <a:pt x="401" y="72"/>
                  </a:lnTo>
                  <a:lnTo>
                    <a:pt x="395" y="78"/>
                  </a:lnTo>
                  <a:lnTo>
                    <a:pt x="317" y="66"/>
                  </a:lnTo>
                  <a:lnTo>
                    <a:pt x="299" y="132"/>
                  </a:lnTo>
                  <a:lnTo>
                    <a:pt x="281" y="120"/>
                  </a:lnTo>
                  <a:lnTo>
                    <a:pt x="245" y="144"/>
                  </a:lnTo>
                  <a:lnTo>
                    <a:pt x="221" y="197"/>
                  </a:lnTo>
                  <a:lnTo>
                    <a:pt x="233" y="233"/>
                  </a:lnTo>
                  <a:lnTo>
                    <a:pt x="191" y="293"/>
                  </a:lnTo>
                  <a:lnTo>
                    <a:pt x="179" y="335"/>
                  </a:lnTo>
                  <a:lnTo>
                    <a:pt x="155" y="347"/>
                  </a:lnTo>
                  <a:lnTo>
                    <a:pt x="143" y="437"/>
                  </a:lnTo>
                  <a:lnTo>
                    <a:pt x="114" y="497"/>
                  </a:lnTo>
                  <a:lnTo>
                    <a:pt x="131" y="527"/>
                  </a:lnTo>
                  <a:lnTo>
                    <a:pt x="131" y="551"/>
                  </a:lnTo>
                  <a:lnTo>
                    <a:pt x="84" y="563"/>
                  </a:lnTo>
                  <a:lnTo>
                    <a:pt x="48" y="593"/>
                  </a:lnTo>
                  <a:lnTo>
                    <a:pt x="42" y="623"/>
                  </a:lnTo>
                  <a:lnTo>
                    <a:pt x="54" y="652"/>
                  </a:lnTo>
                  <a:lnTo>
                    <a:pt x="42" y="700"/>
                  </a:lnTo>
                  <a:lnTo>
                    <a:pt x="48" y="778"/>
                  </a:lnTo>
                  <a:lnTo>
                    <a:pt x="72" y="820"/>
                  </a:lnTo>
                  <a:lnTo>
                    <a:pt x="42" y="856"/>
                  </a:lnTo>
                  <a:lnTo>
                    <a:pt x="60" y="892"/>
                  </a:lnTo>
                  <a:lnTo>
                    <a:pt x="54" y="928"/>
                  </a:lnTo>
                  <a:lnTo>
                    <a:pt x="30" y="946"/>
                  </a:lnTo>
                  <a:lnTo>
                    <a:pt x="18" y="976"/>
                  </a:lnTo>
                  <a:lnTo>
                    <a:pt x="24" y="1000"/>
                  </a:lnTo>
                  <a:lnTo>
                    <a:pt x="18" y="1030"/>
                  </a:lnTo>
                  <a:lnTo>
                    <a:pt x="6" y="1042"/>
                  </a:lnTo>
                  <a:lnTo>
                    <a:pt x="0" y="1018"/>
                  </a:lnTo>
                  <a:lnTo>
                    <a:pt x="0" y="1030"/>
                  </a:lnTo>
                  <a:lnTo>
                    <a:pt x="0" y="1066"/>
                  </a:lnTo>
                  <a:lnTo>
                    <a:pt x="12" y="1084"/>
                  </a:lnTo>
                  <a:lnTo>
                    <a:pt x="18" y="1078"/>
                  </a:lnTo>
                  <a:lnTo>
                    <a:pt x="24" y="1084"/>
                  </a:lnTo>
                  <a:lnTo>
                    <a:pt x="12" y="1102"/>
                  </a:lnTo>
                  <a:lnTo>
                    <a:pt x="24" y="1102"/>
                  </a:lnTo>
                  <a:lnTo>
                    <a:pt x="24" y="1125"/>
                  </a:lnTo>
                  <a:lnTo>
                    <a:pt x="36" y="1125"/>
                  </a:lnTo>
                  <a:lnTo>
                    <a:pt x="30" y="1161"/>
                  </a:lnTo>
                  <a:lnTo>
                    <a:pt x="78" y="1227"/>
                  </a:lnTo>
                  <a:lnTo>
                    <a:pt x="66" y="1239"/>
                  </a:lnTo>
                  <a:lnTo>
                    <a:pt x="72" y="1251"/>
                  </a:lnTo>
                  <a:lnTo>
                    <a:pt x="60" y="1257"/>
                  </a:lnTo>
                  <a:lnTo>
                    <a:pt x="78" y="1299"/>
                  </a:lnTo>
                  <a:lnTo>
                    <a:pt x="72" y="1317"/>
                  </a:lnTo>
                  <a:lnTo>
                    <a:pt x="131" y="1317"/>
                  </a:lnTo>
                  <a:lnTo>
                    <a:pt x="143" y="1263"/>
                  </a:lnTo>
                  <a:lnTo>
                    <a:pt x="209" y="1257"/>
                  </a:lnTo>
                  <a:lnTo>
                    <a:pt x="239" y="1155"/>
                  </a:lnTo>
                  <a:lnTo>
                    <a:pt x="233" y="1114"/>
                  </a:lnTo>
                  <a:lnTo>
                    <a:pt x="245" y="1114"/>
                  </a:lnTo>
                  <a:lnTo>
                    <a:pt x="245" y="1084"/>
                  </a:lnTo>
                  <a:lnTo>
                    <a:pt x="227" y="1072"/>
                  </a:lnTo>
                  <a:lnTo>
                    <a:pt x="245" y="1066"/>
                  </a:lnTo>
                  <a:lnTo>
                    <a:pt x="221" y="1060"/>
                  </a:lnTo>
                  <a:lnTo>
                    <a:pt x="257" y="1048"/>
                  </a:lnTo>
                  <a:lnTo>
                    <a:pt x="281" y="1018"/>
                  </a:lnTo>
                  <a:lnTo>
                    <a:pt x="293" y="1030"/>
                  </a:lnTo>
                  <a:lnTo>
                    <a:pt x="311" y="1012"/>
                  </a:lnTo>
                  <a:lnTo>
                    <a:pt x="311" y="1000"/>
                  </a:lnTo>
                  <a:lnTo>
                    <a:pt x="329" y="994"/>
                  </a:lnTo>
                  <a:lnTo>
                    <a:pt x="269" y="1000"/>
                  </a:lnTo>
                  <a:lnTo>
                    <a:pt x="227" y="982"/>
                  </a:lnTo>
                  <a:lnTo>
                    <a:pt x="257" y="976"/>
                  </a:lnTo>
                  <a:lnTo>
                    <a:pt x="293" y="994"/>
                  </a:lnTo>
                  <a:lnTo>
                    <a:pt x="323" y="976"/>
                  </a:lnTo>
                  <a:lnTo>
                    <a:pt x="335" y="946"/>
                  </a:lnTo>
                  <a:lnTo>
                    <a:pt x="317" y="916"/>
                  </a:lnTo>
                  <a:lnTo>
                    <a:pt x="323" y="910"/>
                  </a:lnTo>
                  <a:lnTo>
                    <a:pt x="281" y="880"/>
                  </a:lnTo>
                  <a:lnTo>
                    <a:pt x="251" y="922"/>
                  </a:lnTo>
                  <a:lnTo>
                    <a:pt x="221" y="928"/>
                  </a:lnTo>
                  <a:lnTo>
                    <a:pt x="263" y="898"/>
                  </a:lnTo>
                  <a:lnTo>
                    <a:pt x="257" y="802"/>
                  </a:lnTo>
                  <a:lnTo>
                    <a:pt x="263" y="784"/>
                  </a:lnTo>
                  <a:lnTo>
                    <a:pt x="275" y="790"/>
                  </a:lnTo>
                  <a:lnTo>
                    <a:pt x="281" y="730"/>
                  </a:lnTo>
                  <a:lnTo>
                    <a:pt x="269" y="706"/>
                  </a:lnTo>
                  <a:lnTo>
                    <a:pt x="287" y="712"/>
                  </a:lnTo>
                  <a:lnTo>
                    <a:pt x="293" y="700"/>
                  </a:lnTo>
                  <a:lnTo>
                    <a:pt x="293" y="670"/>
                  </a:lnTo>
                  <a:lnTo>
                    <a:pt x="299" y="682"/>
                  </a:lnTo>
                  <a:lnTo>
                    <a:pt x="317" y="658"/>
                  </a:lnTo>
                  <a:lnTo>
                    <a:pt x="335" y="634"/>
                  </a:lnTo>
                  <a:lnTo>
                    <a:pt x="413" y="587"/>
                  </a:lnTo>
                  <a:lnTo>
                    <a:pt x="461" y="521"/>
                  </a:lnTo>
                  <a:lnTo>
                    <a:pt x="443" y="479"/>
                  </a:lnTo>
                  <a:lnTo>
                    <a:pt x="461" y="449"/>
                  </a:lnTo>
                  <a:lnTo>
                    <a:pt x="455" y="425"/>
                  </a:lnTo>
                  <a:lnTo>
                    <a:pt x="485" y="401"/>
                  </a:lnTo>
                  <a:lnTo>
                    <a:pt x="473" y="383"/>
                  </a:lnTo>
                  <a:lnTo>
                    <a:pt x="491" y="395"/>
                  </a:lnTo>
                  <a:lnTo>
                    <a:pt x="503" y="365"/>
                  </a:lnTo>
                  <a:lnTo>
                    <a:pt x="569" y="377"/>
                  </a:lnTo>
                  <a:lnTo>
                    <a:pt x="575" y="359"/>
                  </a:lnTo>
                  <a:lnTo>
                    <a:pt x="557" y="317"/>
                  </a:lnTo>
                  <a:lnTo>
                    <a:pt x="569" y="275"/>
                  </a:lnTo>
                  <a:lnTo>
                    <a:pt x="551" y="227"/>
                  </a:lnTo>
                  <a:lnTo>
                    <a:pt x="551" y="132"/>
                  </a:lnTo>
                  <a:lnTo>
                    <a:pt x="521" y="9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7" name=""/>
            <p:cNvSpPr/>
            <p:nvPr/>
          </p:nvSpPr>
          <p:spPr>
            <a:xfrm>
              <a:off x="4410000" y="3587760"/>
              <a:ext cx="83520" cy="147240"/>
            </a:xfrm>
            <a:custGeom>
              <a:avLst/>
              <a:gdLst/>
              <a:ahLst/>
              <a:rect l="l" t="t" r="r" b="b"/>
              <a:pathLst>
                <a:path w="36" h="72">
                  <a:moveTo>
                    <a:pt x="0" y="72"/>
                  </a:moveTo>
                  <a:lnTo>
                    <a:pt x="30" y="36"/>
                  </a:lnTo>
                  <a:lnTo>
                    <a:pt x="24" y="1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2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8" name=""/>
            <p:cNvSpPr/>
            <p:nvPr/>
          </p:nvSpPr>
          <p:spPr>
            <a:xfrm>
              <a:off x="4214880" y="3735000"/>
              <a:ext cx="55440" cy="122040"/>
            </a:xfrm>
            <a:custGeom>
              <a:avLst/>
              <a:gdLst/>
              <a:ahLst/>
              <a:rect l="l" t="t" r="r" b="b"/>
              <a:pathLst>
                <a:path w="24" h="60">
                  <a:moveTo>
                    <a:pt x="0" y="60"/>
                  </a:moveTo>
                  <a:lnTo>
                    <a:pt x="24" y="0"/>
                  </a:lnTo>
                  <a:lnTo>
                    <a:pt x="6" y="2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9" name=""/>
            <p:cNvSpPr/>
            <p:nvPr/>
          </p:nvSpPr>
          <p:spPr>
            <a:xfrm>
              <a:off x="3173760" y="5118840"/>
              <a:ext cx="444960" cy="232920"/>
            </a:xfrm>
            <a:custGeom>
              <a:avLst/>
              <a:gdLst/>
              <a:ahLst/>
              <a:rect l="l" t="t" r="r" b="b"/>
              <a:pathLst>
                <a:path w="192" h="114">
                  <a:moveTo>
                    <a:pt x="66" y="0"/>
                  </a:moveTo>
                  <a:lnTo>
                    <a:pt x="120" y="0"/>
                  </a:lnTo>
                  <a:lnTo>
                    <a:pt x="150" y="12"/>
                  </a:lnTo>
                  <a:lnTo>
                    <a:pt x="162" y="42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80" y="66"/>
                  </a:lnTo>
                  <a:lnTo>
                    <a:pt x="180" y="84"/>
                  </a:lnTo>
                  <a:lnTo>
                    <a:pt x="144" y="72"/>
                  </a:lnTo>
                  <a:lnTo>
                    <a:pt x="132" y="108"/>
                  </a:lnTo>
                  <a:lnTo>
                    <a:pt x="108" y="84"/>
                  </a:lnTo>
                  <a:lnTo>
                    <a:pt x="78" y="108"/>
                  </a:lnTo>
                  <a:lnTo>
                    <a:pt x="42" y="114"/>
                  </a:lnTo>
                  <a:lnTo>
                    <a:pt x="30" y="84"/>
                  </a:lnTo>
                  <a:lnTo>
                    <a:pt x="18" y="8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42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0" name=""/>
            <p:cNvSpPr/>
            <p:nvPr/>
          </p:nvSpPr>
          <p:spPr>
            <a:xfrm>
              <a:off x="4034160" y="5437800"/>
              <a:ext cx="27000" cy="3636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9360" bIns="-9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1" name=""/>
            <p:cNvSpPr/>
            <p:nvPr/>
          </p:nvSpPr>
          <p:spPr>
            <a:xfrm>
              <a:off x="2076480" y="4640400"/>
              <a:ext cx="1305360" cy="1150920"/>
            </a:xfrm>
            <a:custGeom>
              <a:avLst/>
              <a:gdLst/>
              <a:ahLst/>
              <a:rect l="l" t="t" r="r" b="b"/>
              <a:pathLst>
                <a:path w="563" h="563">
                  <a:moveTo>
                    <a:pt x="335" y="0"/>
                  </a:moveTo>
                  <a:lnTo>
                    <a:pt x="335" y="18"/>
                  </a:lnTo>
                  <a:lnTo>
                    <a:pt x="383" y="54"/>
                  </a:lnTo>
                  <a:lnTo>
                    <a:pt x="395" y="78"/>
                  </a:lnTo>
                  <a:lnTo>
                    <a:pt x="425" y="66"/>
                  </a:lnTo>
                  <a:lnTo>
                    <a:pt x="425" y="96"/>
                  </a:lnTo>
                  <a:lnTo>
                    <a:pt x="461" y="102"/>
                  </a:lnTo>
                  <a:lnTo>
                    <a:pt x="485" y="108"/>
                  </a:lnTo>
                  <a:lnTo>
                    <a:pt x="503" y="132"/>
                  </a:lnTo>
                  <a:lnTo>
                    <a:pt x="563" y="144"/>
                  </a:lnTo>
                  <a:lnTo>
                    <a:pt x="539" y="204"/>
                  </a:lnTo>
                  <a:lnTo>
                    <a:pt x="539" y="234"/>
                  </a:lnTo>
                  <a:lnTo>
                    <a:pt x="515" y="240"/>
                  </a:lnTo>
                  <a:lnTo>
                    <a:pt x="473" y="312"/>
                  </a:lnTo>
                  <a:lnTo>
                    <a:pt x="473" y="330"/>
                  </a:lnTo>
                  <a:lnTo>
                    <a:pt x="491" y="318"/>
                  </a:lnTo>
                  <a:lnTo>
                    <a:pt x="503" y="318"/>
                  </a:lnTo>
                  <a:lnTo>
                    <a:pt x="515" y="348"/>
                  </a:lnTo>
                  <a:lnTo>
                    <a:pt x="503" y="354"/>
                  </a:lnTo>
                  <a:lnTo>
                    <a:pt x="521" y="384"/>
                  </a:lnTo>
                  <a:lnTo>
                    <a:pt x="503" y="408"/>
                  </a:lnTo>
                  <a:lnTo>
                    <a:pt x="509" y="414"/>
                  </a:lnTo>
                  <a:lnTo>
                    <a:pt x="521" y="449"/>
                  </a:lnTo>
                  <a:lnTo>
                    <a:pt x="539" y="455"/>
                  </a:lnTo>
                  <a:lnTo>
                    <a:pt x="539" y="473"/>
                  </a:lnTo>
                  <a:lnTo>
                    <a:pt x="479" y="521"/>
                  </a:lnTo>
                  <a:lnTo>
                    <a:pt x="431" y="503"/>
                  </a:lnTo>
                  <a:lnTo>
                    <a:pt x="383" y="491"/>
                  </a:lnTo>
                  <a:lnTo>
                    <a:pt x="353" y="515"/>
                  </a:lnTo>
                  <a:lnTo>
                    <a:pt x="347" y="533"/>
                  </a:lnTo>
                  <a:lnTo>
                    <a:pt x="347" y="563"/>
                  </a:lnTo>
                  <a:lnTo>
                    <a:pt x="300" y="563"/>
                  </a:lnTo>
                  <a:lnTo>
                    <a:pt x="282" y="557"/>
                  </a:lnTo>
                  <a:lnTo>
                    <a:pt x="270" y="545"/>
                  </a:lnTo>
                  <a:lnTo>
                    <a:pt x="252" y="539"/>
                  </a:lnTo>
                  <a:lnTo>
                    <a:pt x="228" y="545"/>
                  </a:lnTo>
                  <a:lnTo>
                    <a:pt x="180" y="539"/>
                  </a:lnTo>
                  <a:lnTo>
                    <a:pt x="132" y="503"/>
                  </a:lnTo>
                  <a:lnTo>
                    <a:pt x="156" y="491"/>
                  </a:lnTo>
                  <a:lnTo>
                    <a:pt x="168" y="420"/>
                  </a:lnTo>
                  <a:lnTo>
                    <a:pt x="162" y="420"/>
                  </a:lnTo>
                  <a:lnTo>
                    <a:pt x="168" y="372"/>
                  </a:lnTo>
                  <a:lnTo>
                    <a:pt x="180" y="390"/>
                  </a:lnTo>
                  <a:lnTo>
                    <a:pt x="162" y="354"/>
                  </a:lnTo>
                  <a:lnTo>
                    <a:pt x="162" y="324"/>
                  </a:lnTo>
                  <a:lnTo>
                    <a:pt x="132" y="306"/>
                  </a:lnTo>
                  <a:lnTo>
                    <a:pt x="120" y="288"/>
                  </a:lnTo>
                  <a:lnTo>
                    <a:pt x="120" y="264"/>
                  </a:lnTo>
                  <a:lnTo>
                    <a:pt x="138" y="264"/>
                  </a:lnTo>
                  <a:lnTo>
                    <a:pt x="102" y="258"/>
                  </a:lnTo>
                  <a:lnTo>
                    <a:pt x="102" y="24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6" y="210"/>
                  </a:lnTo>
                  <a:lnTo>
                    <a:pt x="18" y="204"/>
                  </a:lnTo>
                  <a:lnTo>
                    <a:pt x="12" y="198"/>
                  </a:lnTo>
                  <a:lnTo>
                    <a:pt x="18" y="186"/>
                  </a:lnTo>
                  <a:lnTo>
                    <a:pt x="0" y="192"/>
                  </a:lnTo>
                  <a:lnTo>
                    <a:pt x="6" y="174"/>
                  </a:lnTo>
                  <a:lnTo>
                    <a:pt x="60" y="156"/>
                  </a:lnTo>
                  <a:lnTo>
                    <a:pt x="96" y="174"/>
                  </a:lnTo>
                  <a:lnTo>
                    <a:pt x="150" y="174"/>
                  </a:lnTo>
                  <a:lnTo>
                    <a:pt x="132" y="96"/>
                  </a:lnTo>
                  <a:lnTo>
                    <a:pt x="156" y="102"/>
                  </a:lnTo>
                  <a:lnTo>
                    <a:pt x="168" y="120"/>
                  </a:lnTo>
                  <a:lnTo>
                    <a:pt x="234" y="114"/>
                  </a:lnTo>
                  <a:lnTo>
                    <a:pt x="222" y="114"/>
                  </a:lnTo>
                  <a:lnTo>
                    <a:pt x="228" y="96"/>
                  </a:lnTo>
                  <a:lnTo>
                    <a:pt x="282" y="60"/>
                  </a:lnTo>
                  <a:lnTo>
                    <a:pt x="288" y="1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2" name=""/>
            <p:cNvSpPr/>
            <p:nvPr/>
          </p:nvSpPr>
          <p:spPr>
            <a:xfrm>
              <a:off x="3437640" y="5705640"/>
              <a:ext cx="97200" cy="208080"/>
            </a:xfrm>
            <a:custGeom>
              <a:avLst/>
              <a:gdLst/>
              <a:ahLst/>
              <a:rect l="l" t="t" r="r" b="b"/>
              <a:pathLst>
                <a:path w="42" h="102">
                  <a:moveTo>
                    <a:pt x="30" y="0"/>
                  </a:moveTo>
                  <a:lnTo>
                    <a:pt x="42" y="48"/>
                  </a:lnTo>
                  <a:lnTo>
                    <a:pt x="30" y="102"/>
                  </a:lnTo>
                  <a:lnTo>
                    <a:pt x="6" y="78"/>
                  </a:lnTo>
                  <a:lnTo>
                    <a:pt x="0" y="36"/>
                  </a:lnTo>
                  <a:lnTo>
                    <a:pt x="6" y="24"/>
                  </a:lnTo>
                  <a:lnTo>
                    <a:pt x="30" y="1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3" name=""/>
            <p:cNvSpPr/>
            <p:nvPr/>
          </p:nvSpPr>
          <p:spPr>
            <a:xfrm>
              <a:off x="5229000" y="5828040"/>
              <a:ext cx="306000" cy="232920"/>
            </a:xfrm>
            <a:custGeom>
              <a:avLst/>
              <a:gdLst/>
              <a:ahLst/>
              <a:rect l="l" t="t" r="r" b="b"/>
              <a:pathLst>
                <a:path w="132" h="114">
                  <a:moveTo>
                    <a:pt x="84" y="6"/>
                  </a:moveTo>
                  <a:lnTo>
                    <a:pt x="48" y="0"/>
                  </a:lnTo>
                  <a:lnTo>
                    <a:pt x="6" y="18"/>
                  </a:lnTo>
                  <a:lnTo>
                    <a:pt x="18" y="36"/>
                  </a:lnTo>
                  <a:lnTo>
                    <a:pt x="0" y="78"/>
                  </a:lnTo>
                  <a:lnTo>
                    <a:pt x="24" y="84"/>
                  </a:lnTo>
                  <a:lnTo>
                    <a:pt x="6" y="96"/>
                  </a:lnTo>
                  <a:lnTo>
                    <a:pt x="6" y="114"/>
                  </a:lnTo>
                  <a:lnTo>
                    <a:pt x="66" y="60"/>
                  </a:lnTo>
                  <a:lnTo>
                    <a:pt x="120" y="60"/>
                  </a:lnTo>
                  <a:lnTo>
                    <a:pt x="132" y="48"/>
                  </a:lnTo>
                  <a:lnTo>
                    <a:pt x="90" y="30"/>
                  </a:lnTo>
                  <a:lnTo>
                    <a:pt x="84" y="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4" name=""/>
            <p:cNvSpPr/>
            <p:nvPr/>
          </p:nvSpPr>
          <p:spPr>
            <a:xfrm>
              <a:off x="5229000" y="5828040"/>
              <a:ext cx="1904040" cy="721440"/>
            </a:xfrm>
            <a:custGeom>
              <a:avLst/>
              <a:gdLst/>
              <a:ahLst/>
              <a:rect l="l" t="t" r="r" b="b"/>
              <a:pathLst>
                <a:path w="821" h="353">
                  <a:moveTo>
                    <a:pt x="12" y="120"/>
                  </a:moveTo>
                  <a:lnTo>
                    <a:pt x="30" y="108"/>
                  </a:lnTo>
                  <a:lnTo>
                    <a:pt x="72" y="102"/>
                  </a:lnTo>
                  <a:lnTo>
                    <a:pt x="72" y="90"/>
                  </a:lnTo>
                  <a:lnTo>
                    <a:pt x="120" y="96"/>
                  </a:lnTo>
                  <a:lnTo>
                    <a:pt x="132" y="96"/>
                  </a:lnTo>
                  <a:lnTo>
                    <a:pt x="120" y="84"/>
                  </a:lnTo>
                  <a:lnTo>
                    <a:pt x="132" y="84"/>
                  </a:lnTo>
                  <a:lnTo>
                    <a:pt x="168" y="78"/>
                  </a:lnTo>
                  <a:lnTo>
                    <a:pt x="138" y="72"/>
                  </a:lnTo>
                  <a:lnTo>
                    <a:pt x="132" y="60"/>
                  </a:lnTo>
                  <a:lnTo>
                    <a:pt x="138" y="48"/>
                  </a:lnTo>
                  <a:lnTo>
                    <a:pt x="222" y="60"/>
                  </a:lnTo>
                  <a:lnTo>
                    <a:pt x="276" y="18"/>
                  </a:lnTo>
                  <a:lnTo>
                    <a:pt x="318" y="6"/>
                  </a:lnTo>
                  <a:lnTo>
                    <a:pt x="396" y="0"/>
                  </a:lnTo>
                  <a:lnTo>
                    <a:pt x="420" y="24"/>
                  </a:lnTo>
                  <a:lnTo>
                    <a:pt x="444" y="18"/>
                  </a:lnTo>
                  <a:lnTo>
                    <a:pt x="450" y="48"/>
                  </a:lnTo>
                  <a:lnTo>
                    <a:pt x="527" y="72"/>
                  </a:lnTo>
                  <a:lnTo>
                    <a:pt x="581" y="54"/>
                  </a:lnTo>
                  <a:lnTo>
                    <a:pt x="629" y="60"/>
                  </a:lnTo>
                  <a:lnTo>
                    <a:pt x="677" y="30"/>
                  </a:lnTo>
                  <a:lnTo>
                    <a:pt x="713" y="36"/>
                  </a:lnTo>
                  <a:lnTo>
                    <a:pt x="731" y="30"/>
                  </a:lnTo>
                  <a:lnTo>
                    <a:pt x="767" y="60"/>
                  </a:lnTo>
                  <a:lnTo>
                    <a:pt x="779" y="108"/>
                  </a:lnTo>
                  <a:lnTo>
                    <a:pt x="815" y="132"/>
                  </a:lnTo>
                  <a:lnTo>
                    <a:pt x="797" y="156"/>
                  </a:lnTo>
                  <a:lnTo>
                    <a:pt x="803" y="180"/>
                  </a:lnTo>
                  <a:lnTo>
                    <a:pt x="803" y="240"/>
                  </a:lnTo>
                  <a:lnTo>
                    <a:pt x="821" y="264"/>
                  </a:lnTo>
                  <a:lnTo>
                    <a:pt x="821" y="276"/>
                  </a:lnTo>
                  <a:lnTo>
                    <a:pt x="803" y="276"/>
                  </a:lnTo>
                  <a:lnTo>
                    <a:pt x="797" y="270"/>
                  </a:lnTo>
                  <a:lnTo>
                    <a:pt x="743" y="264"/>
                  </a:lnTo>
                  <a:lnTo>
                    <a:pt x="725" y="282"/>
                  </a:lnTo>
                  <a:lnTo>
                    <a:pt x="707" y="276"/>
                  </a:lnTo>
                  <a:lnTo>
                    <a:pt x="689" y="282"/>
                  </a:lnTo>
                  <a:lnTo>
                    <a:pt x="647" y="282"/>
                  </a:lnTo>
                  <a:lnTo>
                    <a:pt x="575" y="306"/>
                  </a:lnTo>
                  <a:lnTo>
                    <a:pt x="539" y="294"/>
                  </a:lnTo>
                  <a:lnTo>
                    <a:pt x="503" y="312"/>
                  </a:lnTo>
                  <a:lnTo>
                    <a:pt x="468" y="300"/>
                  </a:lnTo>
                  <a:lnTo>
                    <a:pt x="462" y="318"/>
                  </a:lnTo>
                  <a:lnTo>
                    <a:pt x="468" y="330"/>
                  </a:lnTo>
                  <a:lnTo>
                    <a:pt x="450" y="336"/>
                  </a:lnTo>
                  <a:lnTo>
                    <a:pt x="444" y="353"/>
                  </a:lnTo>
                  <a:lnTo>
                    <a:pt x="432" y="347"/>
                  </a:lnTo>
                  <a:lnTo>
                    <a:pt x="432" y="318"/>
                  </a:lnTo>
                  <a:lnTo>
                    <a:pt x="444" y="306"/>
                  </a:lnTo>
                  <a:lnTo>
                    <a:pt x="438" y="300"/>
                  </a:lnTo>
                  <a:lnTo>
                    <a:pt x="414" y="318"/>
                  </a:lnTo>
                  <a:lnTo>
                    <a:pt x="390" y="300"/>
                  </a:lnTo>
                  <a:lnTo>
                    <a:pt x="372" y="306"/>
                  </a:lnTo>
                  <a:lnTo>
                    <a:pt x="354" y="324"/>
                  </a:lnTo>
                  <a:lnTo>
                    <a:pt x="300" y="342"/>
                  </a:lnTo>
                  <a:lnTo>
                    <a:pt x="210" y="294"/>
                  </a:lnTo>
                  <a:lnTo>
                    <a:pt x="198" y="300"/>
                  </a:lnTo>
                  <a:lnTo>
                    <a:pt x="192" y="330"/>
                  </a:lnTo>
                  <a:lnTo>
                    <a:pt x="168" y="336"/>
                  </a:lnTo>
                  <a:lnTo>
                    <a:pt x="138" y="330"/>
                  </a:lnTo>
                  <a:lnTo>
                    <a:pt x="132" y="306"/>
                  </a:lnTo>
                  <a:lnTo>
                    <a:pt x="120" y="312"/>
                  </a:lnTo>
                  <a:lnTo>
                    <a:pt x="108" y="300"/>
                  </a:lnTo>
                  <a:lnTo>
                    <a:pt x="90" y="312"/>
                  </a:lnTo>
                  <a:lnTo>
                    <a:pt x="90" y="300"/>
                  </a:lnTo>
                  <a:lnTo>
                    <a:pt x="60" y="312"/>
                  </a:lnTo>
                  <a:lnTo>
                    <a:pt x="96" y="288"/>
                  </a:lnTo>
                  <a:lnTo>
                    <a:pt x="54" y="288"/>
                  </a:lnTo>
                  <a:lnTo>
                    <a:pt x="66" y="276"/>
                  </a:lnTo>
                  <a:lnTo>
                    <a:pt x="54" y="264"/>
                  </a:lnTo>
                  <a:lnTo>
                    <a:pt x="54" y="258"/>
                  </a:lnTo>
                  <a:lnTo>
                    <a:pt x="42" y="252"/>
                  </a:lnTo>
                  <a:lnTo>
                    <a:pt x="48" y="234"/>
                  </a:lnTo>
                  <a:lnTo>
                    <a:pt x="6" y="222"/>
                  </a:lnTo>
                  <a:lnTo>
                    <a:pt x="18" y="198"/>
                  </a:lnTo>
                  <a:lnTo>
                    <a:pt x="24" y="210"/>
                  </a:lnTo>
                  <a:lnTo>
                    <a:pt x="48" y="210"/>
                  </a:lnTo>
                  <a:lnTo>
                    <a:pt x="30" y="198"/>
                  </a:lnTo>
                  <a:lnTo>
                    <a:pt x="36" y="186"/>
                  </a:lnTo>
                  <a:lnTo>
                    <a:pt x="24" y="168"/>
                  </a:lnTo>
                  <a:lnTo>
                    <a:pt x="30" y="144"/>
                  </a:lnTo>
                  <a:lnTo>
                    <a:pt x="0" y="150"/>
                  </a:lnTo>
                  <a:lnTo>
                    <a:pt x="12" y="12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5" name=""/>
            <p:cNvSpPr/>
            <p:nvPr/>
          </p:nvSpPr>
          <p:spPr>
            <a:xfrm>
              <a:off x="4841280" y="3160800"/>
              <a:ext cx="41400" cy="48600"/>
            </a:xfrm>
            <a:custGeom>
              <a:avLst/>
              <a:gdLst/>
              <a:ahLst/>
              <a:rect l="l" t="t" r="r" b="b"/>
              <a:pathLst>
                <a:path w="18" h="24">
                  <a:moveTo>
                    <a:pt x="6" y="24"/>
                  </a:moveTo>
                  <a:lnTo>
                    <a:pt x="18" y="0"/>
                  </a:lnTo>
                  <a:lnTo>
                    <a:pt x="0" y="2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880" bIns="2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6" name=""/>
            <p:cNvSpPr/>
            <p:nvPr/>
          </p:nvSpPr>
          <p:spPr>
            <a:xfrm>
              <a:off x="4563000" y="3148200"/>
              <a:ext cx="41400" cy="60840"/>
            </a:xfrm>
            <a:custGeom>
              <a:avLst/>
              <a:gdLst/>
              <a:ahLst/>
              <a:rect l="l" t="t" r="r" b="b"/>
              <a:pathLst>
                <a:path w="18" h="30">
                  <a:moveTo>
                    <a:pt x="12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7" name=""/>
            <p:cNvSpPr/>
            <p:nvPr/>
          </p:nvSpPr>
          <p:spPr>
            <a:xfrm>
              <a:off x="4660200" y="1042920"/>
              <a:ext cx="1110600" cy="2178720"/>
            </a:xfrm>
            <a:custGeom>
              <a:avLst/>
              <a:gdLst/>
              <a:ahLst/>
              <a:rect l="l" t="t" r="r" b="b"/>
              <a:pathLst>
                <a:path w="479" h="1066">
                  <a:moveTo>
                    <a:pt x="0" y="126"/>
                  </a:moveTo>
                  <a:lnTo>
                    <a:pt x="102" y="216"/>
                  </a:lnTo>
                  <a:lnTo>
                    <a:pt x="132" y="258"/>
                  </a:lnTo>
                  <a:lnTo>
                    <a:pt x="132" y="353"/>
                  </a:lnTo>
                  <a:lnTo>
                    <a:pt x="150" y="401"/>
                  </a:lnTo>
                  <a:lnTo>
                    <a:pt x="138" y="443"/>
                  </a:lnTo>
                  <a:lnTo>
                    <a:pt x="156" y="485"/>
                  </a:lnTo>
                  <a:lnTo>
                    <a:pt x="210" y="539"/>
                  </a:lnTo>
                  <a:lnTo>
                    <a:pt x="215" y="593"/>
                  </a:lnTo>
                  <a:lnTo>
                    <a:pt x="180" y="605"/>
                  </a:lnTo>
                  <a:lnTo>
                    <a:pt x="174" y="635"/>
                  </a:lnTo>
                  <a:lnTo>
                    <a:pt x="96" y="737"/>
                  </a:lnTo>
                  <a:lnTo>
                    <a:pt x="72" y="760"/>
                  </a:lnTo>
                  <a:lnTo>
                    <a:pt x="48" y="760"/>
                  </a:lnTo>
                  <a:lnTo>
                    <a:pt x="48" y="784"/>
                  </a:lnTo>
                  <a:lnTo>
                    <a:pt x="30" y="784"/>
                  </a:lnTo>
                  <a:lnTo>
                    <a:pt x="18" y="820"/>
                  </a:lnTo>
                  <a:lnTo>
                    <a:pt x="30" y="856"/>
                  </a:lnTo>
                  <a:lnTo>
                    <a:pt x="24" y="874"/>
                  </a:lnTo>
                  <a:lnTo>
                    <a:pt x="48" y="928"/>
                  </a:lnTo>
                  <a:lnTo>
                    <a:pt x="36" y="928"/>
                  </a:lnTo>
                  <a:lnTo>
                    <a:pt x="36" y="958"/>
                  </a:lnTo>
                  <a:lnTo>
                    <a:pt x="30" y="976"/>
                  </a:lnTo>
                  <a:lnTo>
                    <a:pt x="36" y="994"/>
                  </a:lnTo>
                  <a:lnTo>
                    <a:pt x="30" y="1006"/>
                  </a:lnTo>
                  <a:lnTo>
                    <a:pt x="84" y="1042"/>
                  </a:lnTo>
                  <a:lnTo>
                    <a:pt x="96" y="1030"/>
                  </a:lnTo>
                  <a:lnTo>
                    <a:pt x="108" y="1066"/>
                  </a:lnTo>
                  <a:lnTo>
                    <a:pt x="120" y="1054"/>
                  </a:lnTo>
                  <a:lnTo>
                    <a:pt x="126" y="1066"/>
                  </a:lnTo>
                  <a:lnTo>
                    <a:pt x="168" y="1060"/>
                  </a:lnTo>
                  <a:lnTo>
                    <a:pt x="233" y="1024"/>
                  </a:lnTo>
                  <a:lnTo>
                    <a:pt x="311" y="1012"/>
                  </a:lnTo>
                  <a:lnTo>
                    <a:pt x="413" y="916"/>
                  </a:lnTo>
                  <a:lnTo>
                    <a:pt x="479" y="814"/>
                  </a:lnTo>
                  <a:lnTo>
                    <a:pt x="479" y="784"/>
                  </a:lnTo>
                  <a:lnTo>
                    <a:pt x="449" y="749"/>
                  </a:lnTo>
                  <a:lnTo>
                    <a:pt x="431" y="719"/>
                  </a:lnTo>
                  <a:lnTo>
                    <a:pt x="443" y="665"/>
                  </a:lnTo>
                  <a:lnTo>
                    <a:pt x="419" y="635"/>
                  </a:lnTo>
                  <a:lnTo>
                    <a:pt x="419" y="605"/>
                  </a:lnTo>
                  <a:lnTo>
                    <a:pt x="407" y="605"/>
                  </a:lnTo>
                  <a:lnTo>
                    <a:pt x="407" y="557"/>
                  </a:lnTo>
                  <a:lnTo>
                    <a:pt x="419" y="503"/>
                  </a:lnTo>
                  <a:lnTo>
                    <a:pt x="383" y="377"/>
                  </a:lnTo>
                  <a:lnTo>
                    <a:pt x="419" y="305"/>
                  </a:lnTo>
                  <a:lnTo>
                    <a:pt x="389" y="246"/>
                  </a:lnTo>
                  <a:lnTo>
                    <a:pt x="353" y="210"/>
                  </a:lnTo>
                  <a:lnTo>
                    <a:pt x="359" y="156"/>
                  </a:lnTo>
                  <a:lnTo>
                    <a:pt x="353" y="150"/>
                  </a:lnTo>
                  <a:lnTo>
                    <a:pt x="377" y="132"/>
                  </a:lnTo>
                  <a:lnTo>
                    <a:pt x="365" y="114"/>
                  </a:lnTo>
                  <a:lnTo>
                    <a:pt x="383" y="84"/>
                  </a:lnTo>
                  <a:lnTo>
                    <a:pt x="383" y="48"/>
                  </a:lnTo>
                  <a:lnTo>
                    <a:pt x="329" y="0"/>
                  </a:lnTo>
                  <a:lnTo>
                    <a:pt x="239" y="36"/>
                  </a:lnTo>
                  <a:lnTo>
                    <a:pt x="233" y="66"/>
                  </a:lnTo>
                  <a:lnTo>
                    <a:pt x="227" y="138"/>
                  </a:lnTo>
                  <a:lnTo>
                    <a:pt x="180" y="174"/>
                  </a:lnTo>
                  <a:lnTo>
                    <a:pt x="150" y="150"/>
                  </a:lnTo>
                  <a:lnTo>
                    <a:pt x="126" y="174"/>
                  </a:lnTo>
                  <a:lnTo>
                    <a:pt x="84" y="168"/>
                  </a:lnTo>
                  <a:lnTo>
                    <a:pt x="30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8" name=""/>
            <p:cNvSpPr/>
            <p:nvPr/>
          </p:nvSpPr>
          <p:spPr>
            <a:xfrm>
              <a:off x="2702520" y="5754240"/>
              <a:ext cx="27720" cy="3708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0" y="0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9" name=""/>
            <p:cNvSpPr/>
            <p:nvPr/>
          </p:nvSpPr>
          <p:spPr>
            <a:xfrm>
              <a:off x="1508040" y="4016880"/>
              <a:ext cx="443160" cy="574200"/>
            </a:xfrm>
            <a:custGeom>
              <a:avLst/>
              <a:gdLst/>
              <a:ahLst/>
              <a:rect l="l" t="t" r="r" b="b"/>
              <a:pathLst>
                <a:path w="191" h="281">
                  <a:moveTo>
                    <a:pt x="125" y="24"/>
                  </a:moveTo>
                  <a:lnTo>
                    <a:pt x="119" y="0"/>
                  </a:lnTo>
                  <a:lnTo>
                    <a:pt x="101" y="12"/>
                  </a:lnTo>
                  <a:lnTo>
                    <a:pt x="71" y="48"/>
                  </a:lnTo>
                  <a:lnTo>
                    <a:pt x="95" y="54"/>
                  </a:lnTo>
                  <a:lnTo>
                    <a:pt x="77" y="78"/>
                  </a:lnTo>
                  <a:lnTo>
                    <a:pt x="30" y="72"/>
                  </a:lnTo>
                  <a:lnTo>
                    <a:pt x="24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36" y="114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65" y="156"/>
                  </a:lnTo>
                  <a:lnTo>
                    <a:pt x="24" y="204"/>
                  </a:lnTo>
                  <a:lnTo>
                    <a:pt x="65" y="186"/>
                  </a:lnTo>
                  <a:lnTo>
                    <a:pt x="71" y="198"/>
                  </a:lnTo>
                  <a:lnTo>
                    <a:pt x="36" y="204"/>
                  </a:lnTo>
                  <a:lnTo>
                    <a:pt x="24" y="228"/>
                  </a:lnTo>
                  <a:lnTo>
                    <a:pt x="0" y="234"/>
                  </a:lnTo>
                  <a:lnTo>
                    <a:pt x="24" y="240"/>
                  </a:lnTo>
                  <a:lnTo>
                    <a:pt x="6" y="258"/>
                  </a:lnTo>
                  <a:lnTo>
                    <a:pt x="30" y="258"/>
                  </a:lnTo>
                  <a:lnTo>
                    <a:pt x="12" y="269"/>
                  </a:lnTo>
                  <a:lnTo>
                    <a:pt x="36" y="264"/>
                  </a:lnTo>
                  <a:lnTo>
                    <a:pt x="30" y="281"/>
                  </a:lnTo>
                  <a:lnTo>
                    <a:pt x="47" y="275"/>
                  </a:lnTo>
                  <a:lnTo>
                    <a:pt x="125" y="234"/>
                  </a:lnTo>
                  <a:lnTo>
                    <a:pt x="173" y="234"/>
                  </a:lnTo>
                  <a:lnTo>
                    <a:pt x="191" y="180"/>
                  </a:lnTo>
                  <a:lnTo>
                    <a:pt x="191" y="132"/>
                  </a:lnTo>
                  <a:lnTo>
                    <a:pt x="179" y="108"/>
                  </a:lnTo>
                  <a:lnTo>
                    <a:pt x="185" y="96"/>
                  </a:lnTo>
                  <a:lnTo>
                    <a:pt x="167" y="66"/>
                  </a:lnTo>
                  <a:lnTo>
                    <a:pt x="119" y="84"/>
                  </a:lnTo>
                  <a:lnTo>
                    <a:pt x="101" y="60"/>
                  </a:lnTo>
                  <a:lnTo>
                    <a:pt x="125" y="24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0" name=""/>
            <p:cNvSpPr/>
            <p:nvPr/>
          </p:nvSpPr>
          <p:spPr>
            <a:xfrm>
              <a:off x="2020680" y="3955680"/>
              <a:ext cx="13320" cy="36360"/>
            </a:xfrm>
            <a:custGeom>
              <a:avLst/>
              <a:gdLst/>
              <a:ahLst/>
              <a:rect l="l" t="t" r="r" b="b"/>
              <a:pathLst>
                <a:path w="6" h="18">
                  <a:moveTo>
                    <a:pt x="0" y="0"/>
                  </a:moveTo>
                  <a:lnTo>
                    <a:pt x="6" y="18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9360" bIns="-9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1" name=""/>
            <p:cNvSpPr/>
            <p:nvPr/>
          </p:nvSpPr>
          <p:spPr>
            <a:xfrm>
              <a:off x="1742400" y="4005000"/>
              <a:ext cx="263880" cy="208440"/>
            </a:xfrm>
            <a:custGeom>
              <a:avLst/>
              <a:gdLst/>
              <a:ahLst/>
              <a:rect l="l" t="t" r="r" b="b"/>
              <a:pathLst>
                <a:path w="114" h="102">
                  <a:moveTo>
                    <a:pt x="24" y="30"/>
                  </a:moveTo>
                  <a:lnTo>
                    <a:pt x="0" y="66"/>
                  </a:lnTo>
                  <a:lnTo>
                    <a:pt x="18" y="90"/>
                  </a:lnTo>
                  <a:lnTo>
                    <a:pt x="66" y="72"/>
                  </a:lnTo>
                  <a:lnTo>
                    <a:pt x="84" y="102"/>
                  </a:lnTo>
                  <a:lnTo>
                    <a:pt x="108" y="78"/>
                  </a:lnTo>
                  <a:lnTo>
                    <a:pt x="102" y="60"/>
                  </a:lnTo>
                  <a:lnTo>
                    <a:pt x="108" y="72"/>
                  </a:lnTo>
                  <a:lnTo>
                    <a:pt x="114" y="66"/>
                  </a:lnTo>
                  <a:lnTo>
                    <a:pt x="90" y="54"/>
                  </a:lnTo>
                  <a:lnTo>
                    <a:pt x="96" y="30"/>
                  </a:lnTo>
                  <a:lnTo>
                    <a:pt x="84" y="12"/>
                  </a:lnTo>
                  <a:lnTo>
                    <a:pt x="36" y="24"/>
                  </a:lnTo>
                  <a:lnTo>
                    <a:pt x="48" y="6"/>
                  </a:lnTo>
                  <a:lnTo>
                    <a:pt x="30" y="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2" name=""/>
            <p:cNvSpPr/>
            <p:nvPr/>
          </p:nvSpPr>
          <p:spPr>
            <a:xfrm>
              <a:off x="1881360" y="3624840"/>
              <a:ext cx="97560" cy="97560"/>
            </a:xfrm>
            <a:custGeom>
              <a:avLst/>
              <a:gdLst/>
              <a:ahLst/>
              <a:rect l="l" t="t" r="r" b="b"/>
              <a:pathLst>
                <a:path w="42" h="48">
                  <a:moveTo>
                    <a:pt x="18" y="0"/>
                  </a:moveTo>
                  <a:lnTo>
                    <a:pt x="0" y="24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3" name=""/>
            <p:cNvSpPr/>
            <p:nvPr/>
          </p:nvSpPr>
          <p:spPr>
            <a:xfrm>
              <a:off x="1923480" y="3808440"/>
              <a:ext cx="55440" cy="37080"/>
            </a:xfrm>
            <a:custGeom>
              <a:avLst/>
              <a:gdLst/>
              <a:ahLst/>
              <a:rect l="l" t="t" r="r" b="b"/>
              <a:pathLst>
                <a:path w="24" h="18">
                  <a:moveTo>
                    <a:pt x="24" y="18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4" name=""/>
            <p:cNvSpPr/>
            <p:nvPr/>
          </p:nvSpPr>
          <p:spPr>
            <a:xfrm>
              <a:off x="1951200" y="3881880"/>
              <a:ext cx="55080" cy="48960"/>
            </a:xfrm>
            <a:custGeom>
              <a:avLst/>
              <a:gdLst/>
              <a:ahLst/>
              <a:rect l="l" t="t" r="r" b="b"/>
              <a:pathLst>
                <a:path w="24" h="24">
                  <a:moveTo>
                    <a:pt x="24" y="0"/>
                  </a:moveTo>
                  <a:lnTo>
                    <a:pt x="0" y="24"/>
                  </a:lnTo>
                  <a:lnTo>
                    <a:pt x="1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5" name=""/>
            <p:cNvSpPr/>
            <p:nvPr/>
          </p:nvSpPr>
          <p:spPr>
            <a:xfrm>
              <a:off x="1909080" y="3918960"/>
              <a:ext cx="41760" cy="3636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6" y="0"/>
                  </a:moveTo>
                  <a:lnTo>
                    <a:pt x="0" y="18"/>
                  </a:lnTo>
                  <a:lnTo>
                    <a:pt x="18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9360" bIns="-9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6" name=""/>
            <p:cNvSpPr/>
            <p:nvPr/>
          </p:nvSpPr>
          <p:spPr>
            <a:xfrm>
              <a:off x="2076480" y="4151880"/>
              <a:ext cx="27720" cy="48960"/>
            </a:xfrm>
            <a:custGeom>
              <a:avLst/>
              <a:gdLst/>
              <a:ahLst/>
              <a:rect l="l" t="t" r="r" b="b"/>
              <a:pathLst>
                <a:path w="12" h="24">
                  <a:moveTo>
                    <a:pt x="12" y="0"/>
                  </a:moveTo>
                  <a:lnTo>
                    <a:pt x="0" y="24"/>
                  </a:lnTo>
                  <a:lnTo>
                    <a:pt x="12" y="1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7" name=""/>
            <p:cNvSpPr/>
            <p:nvPr/>
          </p:nvSpPr>
          <p:spPr>
            <a:xfrm>
              <a:off x="2104200" y="4299120"/>
              <a:ext cx="41400" cy="3636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8" y="18"/>
                  </a:moveTo>
                  <a:lnTo>
                    <a:pt x="0" y="0"/>
                  </a:lnTo>
                  <a:lnTo>
                    <a:pt x="12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9360" bIns="-9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8" name=""/>
            <p:cNvSpPr/>
            <p:nvPr/>
          </p:nvSpPr>
          <p:spPr>
            <a:xfrm>
              <a:off x="1937160" y="3467160"/>
              <a:ext cx="793080" cy="1332360"/>
            </a:xfrm>
            <a:custGeom>
              <a:avLst/>
              <a:gdLst/>
              <a:ahLst/>
              <a:rect l="l" t="t" r="r" b="b"/>
              <a:pathLst>
                <a:path w="342" h="652">
                  <a:moveTo>
                    <a:pt x="162" y="616"/>
                  </a:moveTo>
                  <a:lnTo>
                    <a:pt x="198" y="604"/>
                  </a:lnTo>
                  <a:lnTo>
                    <a:pt x="210" y="592"/>
                  </a:lnTo>
                  <a:lnTo>
                    <a:pt x="234" y="598"/>
                  </a:lnTo>
                  <a:lnTo>
                    <a:pt x="312" y="586"/>
                  </a:lnTo>
                  <a:lnTo>
                    <a:pt x="330" y="562"/>
                  </a:lnTo>
                  <a:lnTo>
                    <a:pt x="306" y="556"/>
                  </a:lnTo>
                  <a:lnTo>
                    <a:pt x="294" y="544"/>
                  </a:lnTo>
                  <a:lnTo>
                    <a:pt x="342" y="503"/>
                  </a:lnTo>
                  <a:lnTo>
                    <a:pt x="342" y="461"/>
                  </a:lnTo>
                  <a:lnTo>
                    <a:pt x="324" y="443"/>
                  </a:lnTo>
                  <a:lnTo>
                    <a:pt x="270" y="449"/>
                  </a:lnTo>
                  <a:lnTo>
                    <a:pt x="288" y="419"/>
                  </a:lnTo>
                  <a:lnTo>
                    <a:pt x="252" y="389"/>
                  </a:lnTo>
                  <a:lnTo>
                    <a:pt x="276" y="395"/>
                  </a:lnTo>
                  <a:lnTo>
                    <a:pt x="276" y="383"/>
                  </a:lnTo>
                  <a:lnTo>
                    <a:pt x="240" y="323"/>
                  </a:lnTo>
                  <a:lnTo>
                    <a:pt x="222" y="317"/>
                  </a:lnTo>
                  <a:lnTo>
                    <a:pt x="198" y="245"/>
                  </a:lnTo>
                  <a:lnTo>
                    <a:pt x="156" y="209"/>
                  </a:lnTo>
                  <a:lnTo>
                    <a:pt x="126" y="209"/>
                  </a:lnTo>
                  <a:lnTo>
                    <a:pt x="156" y="197"/>
                  </a:lnTo>
                  <a:lnTo>
                    <a:pt x="138" y="173"/>
                  </a:lnTo>
                  <a:lnTo>
                    <a:pt x="156" y="173"/>
                  </a:lnTo>
                  <a:lnTo>
                    <a:pt x="174" y="143"/>
                  </a:lnTo>
                  <a:lnTo>
                    <a:pt x="192" y="101"/>
                  </a:lnTo>
                  <a:lnTo>
                    <a:pt x="186" y="77"/>
                  </a:lnTo>
                  <a:lnTo>
                    <a:pt x="84" y="89"/>
                  </a:lnTo>
                  <a:lnTo>
                    <a:pt x="84" y="77"/>
                  </a:lnTo>
                  <a:lnTo>
                    <a:pt x="102" y="65"/>
                  </a:lnTo>
                  <a:lnTo>
                    <a:pt x="90" y="59"/>
                  </a:lnTo>
                  <a:lnTo>
                    <a:pt x="132" y="24"/>
                  </a:lnTo>
                  <a:lnTo>
                    <a:pt x="132" y="0"/>
                  </a:lnTo>
                  <a:lnTo>
                    <a:pt x="126" y="0"/>
                  </a:lnTo>
                  <a:lnTo>
                    <a:pt x="54" y="6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6" y="54"/>
                  </a:lnTo>
                  <a:lnTo>
                    <a:pt x="18" y="65"/>
                  </a:lnTo>
                  <a:lnTo>
                    <a:pt x="24" y="89"/>
                  </a:lnTo>
                  <a:lnTo>
                    <a:pt x="12" y="89"/>
                  </a:lnTo>
                  <a:lnTo>
                    <a:pt x="12" y="101"/>
                  </a:lnTo>
                  <a:lnTo>
                    <a:pt x="30" y="107"/>
                  </a:lnTo>
                  <a:lnTo>
                    <a:pt x="12" y="149"/>
                  </a:lnTo>
                  <a:lnTo>
                    <a:pt x="0" y="155"/>
                  </a:lnTo>
                  <a:lnTo>
                    <a:pt x="18" y="173"/>
                  </a:lnTo>
                  <a:lnTo>
                    <a:pt x="36" y="167"/>
                  </a:lnTo>
                  <a:lnTo>
                    <a:pt x="18" y="263"/>
                  </a:lnTo>
                  <a:lnTo>
                    <a:pt x="36" y="233"/>
                  </a:lnTo>
                  <a:lnTo>
                    <a:pt x="30" y="209"/>
                  </a:lnTo>
                  <a:lnTo>
                    <a:pt x="42" y="197"/>
                  </a:lnTo>
                  <a:lnTo>
                    <a:pt x="36" y="221"/>
                  </a:lnTo>
                  <a:lnTo>
                    <a:pt x="54" y="209"/>
                  </a:lnTo>
                  <a:lnTo>
                    <a:pt x="66" y="221"/>
                  </a:lnTo>
                  <a:lnTo>
                    <a:pt x="54" y="239"/>
                  </a:lnTo>
                  <a:lnTo>
                    <a:pt x="66" y="251"/>
                  </a:lnTo>
                  <a:lnTo>
                    <a:pt x="48" y="293"/>
                  </a:lnTo>
                  <a:lnTo>
                    <a:pt x="42" y="293"/>
                  </a:lnTo>
                  <a:lnTo>
                    <a:pt x="48" y="317"/>
                  </a:lnTo>
                  <a:lnTo>
                    <a:pt x="54" y="299"/>
                  </a:lnTo>
                  <a:lnTo>
                    <a:pt x="72" y="317"/>
                  </a:lnTo>
                  <a:lnTo>
                    <a:pt x="78" y="305"/>
                  </a:lnTo>
                  <a:lnTo>
                    <a:pt x="132" y="293"/>
                  </a:lnTo>
                  <a:lnTo>
                    <a:pt x="108" y="329"/>
                  </a:lnTo>
                  <a:lnTo>
                    <a:pt x="126" y="359"/>
                  </a:lnTo>
                  <a:lnTo>
                    <a:pt x="150" y="347"/>
                  </a:lnTo>
                  <a:lnTo>
                    <a:pt x="138" y="383"/>
                  </a:lnTo>
                  <a:lnTo>
                    <a:pt x="144" y="383"/>
                  </a:lnTo>
                  <a:lnTo>
                    <a:pt x="138" y="407"/>
                  </a:lnTo>
                  <a:lnTo>
                    <a:pt x="144" y="413"/>
                  </a:lnTo>
                  <a:lnTo>
                    <a:pt x="102" y="413"/>
                  </a:lnTo>
                  <a:lnTo>
                    <a:pt x="66" y="449"/>
                  </a:lnTo>
                  <a:lnTo>
                    <a:pt x="90" y="443"/>
                  </a:lnTo>
                  <a:lnTo>
                    <a:pt x="96" y="473"/>
                  </a:lnTo>
                  <a:lnTo>
                    <a:pt x="90" y="491"/>
                  </a:lnTo>
                  <a:lnTo>
                    <a:pt x="36" y="521"/>
                  </a:lnTo>
                  <a:lnTo>
                    <a:pt x="48" y="538"/>
                  </a:lnTo>
                  <a:lnTo>
                    <a:pt x="72" y="527"/>
                  </a:lnTo>
                  <a:lnTo>
                    <a:pt x="84" y="538"/>
                  </a:lnTo>
                  <a:lnTo>
                    <a:pt x="102" y="538"/>
                  </a:lnTo>
                  <a:lnTo>
                    <a:pt x="120" y="556"/>
                  </a:lnTo>
                  <a:lnTo>
                    <a:pt x="162" y="538"/>
                  </a:lnTo>
                  <a:lnTo>
                    <a:pt x="138" y="568"/>
                  </a:lnTo>
                  <a:lnTo>
                    <a:pt x="90" y="574"/>
                  </a:lnTo>
                  <a:lnTo>
                    <a:pt x="24" y="652"/>
                  </a:lnTo>
                  <a:lnTo>
                    <a:pt x="42" y="652"/>
                  </a:lnTo>
                  <a:lnTo>
                    <a:pt x="66" y="628"/>
                  </a:lnTo>
                  <a:lnTo>
                    <a:pt x="108" y="634"/>
                  </a:lnTo>
                  <a:lnTo>
                    <a:pt x="120" y="610"/>
                  </a:lnTo>
                  <a:lnTo>
                    <a:pt x="150" y="598"/>
                  </a:lnTo>
                  <a:lnTo>
                    <a:pt x="162" y="61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9" name=""/>
            <p:cNvSpPr/>
            <p:nvPr/>
          </p:nvSpPr>
          <p:spPr>
            <a:xfrm>
              <a:off x="1839600" y="3491640"/>
              <a:ext cx="83520" cy="108360"/>
            </a:xfrm>
            <a:custGeom>
              <a:avLst/>
              <a:gdLst/>
              <a:ahLst/>
              <a:rect l="l" t="t" r="r" b="b"/>
              <a:pathLst>
                <a:path w="36" h="53">
                  <a:moveTo>
                    <a:pt x="36" y="0"/>
                  </a:moveTo>
                  <a:lnTo>
                    <a:pt x="0" y="24"/>
                  </a:lnTo>
                  <a:lnTo>
                    <a:pt x="0" y="53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10" name=""/>
            <p:cNvSpPr/>
            <p:nvPr/>
          </p:nvSpPr>
          <p:spPr>
            <a:xfrm>
              <a:off x="7480800" y="1202400"/>
              <a:ext cx="220320" cy="195840"/>
            </a:xfrm>
            <a:custGeom>
              <a:avLst/>
              <a:gdLst/>
              <a:ahLst/>
              <a:rect l="l" t="t" r="r" b="b"/>
              <a:pathLst>
                <a:path w="95" h="96">
                  <a:moveTo>
                    <a:pt x="23" y="6"/>
                  </a:moveTo>
                  <a:lnTo>
                    <a:pt x="47" y="0"/>
                  </a:lnTo>
                  <a:lnTo>
                    <a:pt x="95" y="54"/>
                  </a:lnTo>
                  <a:lnTo>
                    <a:pt x="35" y="96"/>
                  </a:lnTo>
                  <a:lnTo>
                    <a:pt x="6" y="78"/>
                  </a:lnTo>
                  <a:lnTo>
                    <a:pt x="6" y="96"/>
                  </a:lnTo>
                  <a:lnTo>
                    <a:pt x="0" y="78"/>
                  </a:lnTo>
                  <a:lnTo>
                    <a:pt x="0" y="42"/>
                  </a:lnTo>
                  <a:lnTo>
                    <a:pt x="23" y="6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11" name=""/>
            <p:cNvSpPr/>
            <p:nvPr/>
          </p:nvSpPr>
          <p:spPr>
            <a:xfrm>
              <a:off x="4799520" y="3393360"/>
              <a:ext cx="97200" cy="4896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36" y="0"/>
                  </a:moveTo>
                  <a:lnTo>
                    <a:pt x="0" y="12"/>
                  </a:lnTo>
                  <a:lnTo>
                    <a:pt x="18" y="24"/>
                  </a:lnTo>
                  <a:lnTo>
                    <a:pt x="42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12" name=""/>
            <p:cNvSpPr/>
            <p:nvPr/>
          </p:nvSpPr>
          <p:spPr>
            <a:xfrm>
              <a:off x="4785480" y="3467160"/>
              <a:ext cx="139320" cy="110160"/>
            </a:xfrm>
            <a:custGeom>
              <a:avLst/>
              <a:gdLst/>
              <a:ahLst/>
              <a:rect l="l" t="t" r="r" b="b"/>
              <a:pathLst>
                <a:path w="60" h="54">
                  <a:moveTo>
                    <a:pt x="4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24" y="24"/>
                  </a:lnTo>
                  <a:lnTo>
                    <a:pt x="60" y="1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13" name=""/>
            <p:cNvSpPr/>
            <p:nvPr/>
          </p:nvSpPr>
          <p:spPr>
            <a:xfrm>
              <a:off x="4938480" y="3258720"/>
              <a:ext cx="512640" cy="378000"/>
            </a:xfrm>
            <a:custGeom>
              <a:avLst/>
              <a:gdLst/>
              <a:ahLst/>
              <a:rect l="l" t="t" r="r" b="b"/>
              <a:pathLst>
                <a:path w="221" h="185">
                  <a:moveTo>
                    <a:pt x="185" y="185"/>
                  </a:moveTo>
                  <a:lnTo>
                    <a:pt x="185" y="179"/>
                  </a:lnTo>
                  <a:lnTo>
                    <a:pt x="203" y="161"/>
                  </a:lnTo>
                  <a:lnTo>
                    <a:pt x="197" y="150"/>
                  </a:lnTo>
                  <a:lnTo>
                    <a:pt x="191" y="144"/>
                  </a:lnTo>
                  <a:lnTo>
                    <a:pt x="185" y="126"/>
                  </a:lnTo>
                  <a:lnTo>
                    <a:pt x="179" y="120"/>
                  </a:lnTo>
                  <a:lnTo>
                    <a:pt x="167" y="78"/>
                  </a:lnTo>
                  <a:lnTo>
                    <a:pt x="203" y="66"/>
                  </a:lnTo>
                  <a:lnTo>
                    <a:pt x="221" y="36"/>
                  </a:lnTo>
                  <a:lnTo>
                    <a:pt x="221" y="12"/>
                  </a:lnTo>
                  <a:lnTo>
                    <a:pt x="209" y="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01" y="12"/>
                  </a:lnTo>
                  <a:lnTo>
                    <a:pt x="6" y="54"/>
                  </a:lnTo>
                  <a:lnTo>
                    <a:pt x="0" y="84"/>
                  </a:lnTo>
                  <a:lnTo>
                    <a:pt x="18" y="90"/>
                  </a:lnTo>
                  <a:lnTo>
                    <a:pt x="6" y="102"/>
                  </a:lnTo>
                  <a:lnTo>
                    <a:pt x="18" y="126"/>
                  </a:lnTo>
                  <a:lnTo>
                    <a:pt x="54" y="120"/>
                  </a:lnTo>
                  <a:lnTo>
                    <a:pt x="48" y="161"/>
                  </a:lnTo>
                  <a:lnTo>
                    <a:pt x="90" y="150"/>
                  </a:lnTo>
                  <a:lnTo>
                    <a:pt x="125" y="167"/>
                  </a:lnTo>
                  <a:lnTo>
                    <a:pt x="149" y="185"/>
                  </a:lnTo>
                  <a:lnTo>
                    <a:pt x="173" y="185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14" name=""/>
            <p:cNvSpPr/>
            <p:nvPr/>
          </p:nvSpPr>
          <p:spPr>
            <a:xfrm>
              <a:off x="4688280" y="3565440"/>
              <a:ext cx="763200" cy="390240"/>
            </a:xfrm>
            <a:custGeom>
              <a:avLst/>
              <a:gdLst/>
              <a:ahLst/>
              <a:rect l="l" t="t" r="r" b="b"/>
              <a:pathLst>
                <a:path w="329" h="191">
                  <a:moveTo>
                    <a:pt x="0" y="149"/>
                  </a:moveTo>
                  <a:lnTo>
                    <a:pt x="6" y="107"/>
                  </a:lnTo>
                  <a:lnTo>
                    <a:pt x="36" y="41"/>
                  </a:lnTo>
                  <a:lnTo>
                    <a:pt x="72" y="23"/>
                  </a:lnTo>
                  <a:lnTo>
                    <a:pt x="108" y="77"/>
                  </a:lnTo>
                  <a:lnTo>
                    <a:pt x="144" y="89"/>
                  </a:lnTo>
                  <a:lnTo>
                    <a:pt x="150" y="65"/>
                  </a:lnTo>
                  <a:lnTo>
                    <a:pt x="156" y="11"/>
                  </a:lnTo>
                  <a:lnTo>
                    <a:pt x="198" y="0"/>
                  </a:lnTo>
                  <a:lnTo>
                    <a:pt x="233" y="17"/>
                  </a:lnTo>
                  <a:lnTo>
                    <a:pt x="257" y="35"/>
                  </a:lnTo>
                  <a:lnTo>
                    <a:pt x="281" y="35"/>
                  </a:lnTo>
                  <a:lnTo>
                    <a:pt x="293" y="35"/>
                  </a:lnTo>
                  <a:lnTo>
                    <a:pt x="311" y="59"/>
                  </a:lnTo>
                  <a:lnTo>
                    <a:pt x="305" y="89"/>
                  </a:lnTo>
                  <a:lnTo>
                    <a:pt x="317" y="95"/>
                  </a:lnTo>
                  <a:lnTo>
                    <a:pt x="329" y="119"/>
                  </a:lnTo>
                  <a:lnTo>
                    <a:pt x="329" y="155"/>
                  </a:lnTo>
                  <a:lnTo>
                    <a:pt x="317" y="155"/>
                  </a:lnTo>
                  <a:lnTo>
                    <a:pt x="299" y="179"/>
                  </a:lnTo>
                  <a:lnTo>
                    <a:pt x="281" y="179"/>
                  </a:lnTo>
                  <a:lnTo>
                    <a:pt x="269" y="191"/>
                  </a:lnTo>
                  <a:lnTo>
                    <a:pt x="251" y="185"/>
                  </a:lnTo>
                  <a:lnTo>
                    <a:pt x="215" y="155"/>
                  </a:lnTo>
                  <a:lnTo>
                    <a:pt x="198" y="149"/>
                  </a:lnTo>
                  <a:lnTo>
                    <a:pt x="180" y="125"/>
                  </a:lnTo>
                  <a:lnTo>
                    <a:pt x="156" y="143"/>
                  </a:lnTo>
                  <a:lnTo>
                    <a:pt x="132" y="131"/>
                  </a:lnTo>
                  <a:lnTo>
                    <a:pt x="60" y="131"/>
                  </a:lnTo>
                  <a:lnTo>
                    <a:pt x="30" y="143"/>
                  </a:lnTo>
                  <a:lnTo>
                    <a:pt x="18" y="155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15" name=""/>
            <p:cNvSpPr/>
            <p:nvPr/>
          </p:nvSpPr>
          <p:spPr>
            <a:xfrm>
              <a:off x="4563000" y="4005000"/>
              <a:ext cx="333720" cy="159120"/>
            </a:xfrm>
            <a:custGeom>
              <a:avLst/>
              <a:gdLst/>
              <a:ahLst/>
              <a:rect l="l" t="t" r="r" b="b"/>
              <a:pathLst>
                <a:path w="144" h="78">
                  <a:moveTo>
                    <a:pt x="138" y="72"/>
                  </a:moveTo>
                  <a:lnTo>
                    <a:pt x="144" y="42"/>
                  </a:lnTo>
                  <a:lnTo>
                    <a:pt x="138" y="24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18" y="30"/>
                  </a:lnTo>
                  <a:lnTo>
                    <a:pt x="0" y="66"/>
                  </a:lnTo>
                  <a:lnTo>
                    <a:pt x="60" y="78"/>
                  </a:lnTo>
                  <a:lnTo>
                    <a:pt x="138" y="7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16" name=""/>
            <p:cNvSpPr/>
            <p:nvPr/>
          </p:nvSpPr>
          <p:spPr>
            <a:xfrm>
              <a:off x="4688280" y="3820680"/>
              <a:ext cx="623520" cy="404640"/>
            </a:xfrm>
            <a:custGeom>
              <a:avLst/>
              <a:gdLst/>
              <a:ahLst/>
              <a:rect l="l" t="t" r="r" b="b"/>
              <a:pathLst>
                <a:path w="269" h="198">
                  <a:moveTo>
                    <a:pt x="84" y="162"/>
                  </a:moveTo>
                  <a:lnTo>
                    <a:pt x="90" y="132"/>
                  </a:lnTo>
                  <a:lnTo>
                    <a:pt x="84" y="114"/>
                  </a:lnTo>
                  <a:lnTo>
                    <a:pt x="54" y="108"/>
                  </a:lnTo>
                  <a:lnTo>
                    <a:pt x="18" y="90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60" y="6"/>
                  </a:lnTo>
                  <a:lnTo>
                    <a:pt x="132" y="6"/>
                  </a:lnTo>
                  <a:lnTo>
                    <a:pt x="156" y="18"/>
                  </a:lnTo>
                  <a:lnTo>
                    <a:pt x="180" y="0"/>
                  </a:lnTo>
                  <a:lnTo>
                    <a:pt x="198" y="24"/>
                  </a:lnTo>
                  <a:lnTo>
                    <a:pt x="215" y="30"/>
                  </a:lnTo>
                  <a:lnTo>
                    <a:pt x="251" y="60"/>
                  </a:lnTo>
                  <a:lnTo>
                    <a:pt x="269" y="66"/>
                  </a:lnTo>
                  <a:lnTo>
                    <a:pt x="251" y="78"/>
                  </a:lnTo>
                  <a:lnTo>
                    <a:pt x="251" y="90"/>
                  </a:lnTo>
                  <a:lnTo>
                    <a:pt x="269" y="90"/>
                  </a:lnTo>
                  <a:lnTo>
                    <a:pt x="257" y="108"/>
                  </a:lnTo>
                  <a:lnTo>
                    <a:pt x="227" y="120"/>
                  </a:lnTo>
                  <a:lnTo>
                    <a:pt x="215" y="162"/>
                  </a:lnTo>
                  <a:lnTo>
                    <a:pt x="221" y="180"/>
                  </a:lnTo>
                  <a:lnTo>
                    <a:pt x="215" y="180"/>
                  </a:lnTo>
                  <a:lnTo>
                    <a:pt x="203" y="168"/>
                  </a:lnTo>
                  <a:lnTo>
                    <a:pt x="180" y="180"/>
                  </a:lnTo>
                  <a:lnTo>
                    <a:pt x="180" y="192"/>
                  </a:lnTo>
                  <a:lnTo>
                    <a:pt x="120" y="198"/>
                  </a:lnTo>
                  <a:lnTo>
                    <a:pt x="120" y="186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17" name=""/>
            <p:cNvSpPr/>
            <p:nvPr/>
          </p:nvSpPr>
          <p:spPr>
            <a:xfrm>
              <a:off x="4924800" y="3881880"/>
              <a:ext cx="999360" cy="721440"/>
            </a:xfrm>
            <a:custGeom>
              <a:avLst/>
              <a:gdLst/>
              <a:ahLst/>
              <a:rect l="l" t="t" r="r" b="b"/>
              <a:pathLst>
                <a:path w="431" h="353">
                  <a:moveTo>
                    <a:pt x="12" y="335"/>
                  </a:moveTo>
                  <a:lnTo>
                    <a:pt x="18" y="306"/>
                  </a:lnTo>
                  <a:lnTo>
                    <a:pt x="0" y="288"/>
                  </a:lnTo>
                  <a:lnTo>
                    <a:pt x="30" y="252"/>
                  </a:lnTo>
                  <a:lnTo>
                    <a:pt x="18" y="168"/>
                  </a:lnTo>
                  <a:lnTo>
                    <a:pt x="78" y="162"/>
                  </a:lnTo>
                  <a:lnTo>
                    <a:pt x="78" y="150"/>
                  </a:lnTo>
                  <a:lnTo>
                    <a:pt x="101" y="138"/>
                  </a:lnTo>
                  <a:lnTo>
                    <a:pt x="113" y="150"/>
                  </a:lnTo>
                  <a:lnTo>
                    <a:pt x="119" y="150"/>
                  </a:lnTo>
                  <a:lnTo>
                    <a:pt x="113" y="132"/>
                  </a:lnTo>
                  <a:lnTo>
                    <a:pt x="125" y="90"/>
                  </a:lnTo>
                  <a:lnTo>
                    <a:pt x="155" y="78"/>
                  </a:lnTo>
                  <a:lnTo>
                    <a:pt x="167" y="60"/>
                  </a:lnTo>
                  <a:lnTo>
                    <a:pt x="149" y="60"/>
                  </a:lnTo>
                  <a:lnTo>
                    <a:pt x="149" y="48"/>
                  </a:lnTo>
                  <a:lnTo>
                    <a:pt x="167" y="36"/>
                  </a:lnTo>
                  <a:lnTo>
                    <a:pt x="179" y="24"/>
                  </a:lnTo>
                  <a:lnTo>
                    <a:pt x="197" y="24"/>
                  </a:lnTo>
                  <a:lnTo>
                    <a:pt x="215" y="0"/>
                  </a:lnTo>
                  <a:lnTo>
                    <a:pt x="227" y="0"/>
                  </a:lnTo>
                  <a:lnTo>
                    <a:pt x="233" y="0"/>
                  </a:lnTo>
                  <a:lnTo>
                    <a:pt x="275" y="6"/>
                  </a:lnTo>
                  <a:lnTo>
                    <a:pt x="281" y="18"/>
                  </a:lnTo>
                  <a:lnTo>
                    <a:pt x="281" y="30"/>
                  </a:lnTo>
                  <a:lnTo>
                    <a:pt x="317" y="18"/>
                  </a:lnTo>
                  <a:lnTo>
                    <a:pt x="347" y="42"/>
                  </a:lnTo>
                  <a:lnTo>
                    <a:pt x="347" y="60"/>
                  </a:lnTo>
                  <a:lnTo>
                    <a:pt x="353" y="72"/>
                  </a:lnTo>
                  <a:lnTo>
                    <a:pt x="347" y="102"/>
                  </a:lnTo>
                  <a:lnTo>
                    <a:pt x="371" y="144"/>
                  </a:lnTo>
                  <a:lnTo>
                    <a:pt x="389" y="156"/>
                  </a:lnTo>
                  <a:lnTo>
                    <a:pt x="389" y="174"/>
                  </a:lnTo>
                  <a:lnTo>
                    <a:pt x="407" y="174"/>
                  </a:lnTo>
                  <a:lnTo>
                    <a:pt x="419" y="180"/>
                  </a:lnTo>
                  <a:lnTo>
                    <a:pt x="425" y="192"/>
                  </a:lnTo>
                  <a:lnTo>
                    <a:pt x="431" y="192"/>
                  </a:lnTo>
                  <a:lnTo>
                    <a:pt x="431" y="204"/>
                  </a:lnTo>
                  <a:lnTo>
                    <a:pt x="407" y="222"/>
                  </a:lnTo>
                  <a:lnTo>
                    <a:pt x="377" y="216"/>
                  </a:lnTo>
                  <a:lnTo>
                    <a:pt x="365" y="228"/>
                  </a:lnTo>
                  <a:lnTo>
                    <a:pt x="371" y="240"/>
                  </a:lnTo>
                  <a:lnTo>
                    <a:pt x="389" y="300"/>
                  </a:lnTo>
                  <a:lnTo>
                    <a:pt x="353" y="306"/>
                  </a:lnTo>
                  <a:lnTo>
                    <a:pt x="341" y="318"/>
                  </a:lnTo>
                  <a:lnTo>
                    <a:pt x="335" y="347"/>
                  </a:lnTo>
                  <a:lnTo>
                    <a:pt x="323" y="353"/>
                  </a:lnTo>
                  <a:lnTo>
                    <a:pt x="317" y="347"/>
                  </a:lnTo>
                  <a:lnTo>
                    <a:pt x="287" y="353"/>
                  </a:lnTo>
                  <a:lnTo>
                    <a:pt x="269" y="335"/>
                  </a:lnTo>
                  <a:lnTo>
                    <a:pt x="251" y="353"/>
                  </a:lnTo>
                  <a:lnTo>
                    <a:pt x="227" y="335"/>
                  </a:lnTo>
                  <a:lnTo>
                    <a:pt x="203" y="347"/>
                  </a:lnTo>
                  <a:lnTo>
                    <a:pt x="197" y="335"/>
                  </a:lnTo>
                  <a:lnTo>
                    <a:pt x="185" y="335"/>
                  </a:lnTo>
                  <a:lnTo>
                    <a:pt x="173" y="324"/>
                  </a:lnTo>
                  <a:lnTo>
                    <a:pt x="125" y="312"/>
                  </a:lnTo>
                  <a:lnTo>
                    <a:pt x="66" y="312"/>
                  </a:lnTo>
                  <a:lnTo>
                    <a:pt x="54" y="324"/>
                  </a:lnTo>
                  <a:lnTo>
                    <a:pt x="12" y="335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18" name=""/>
            <p:cNvSpPr/>
            <p:nvPr/>
          </p:nvSpPr>
          <p:spPr>
            <a:xfrm>
              <a:off x="5284080" y="5008320"/>
              <a:ext cx="348120" cy="392400"/>
            </a:xfrm>
            <a:custGeom>
              <a:avLst/>
              <a:gdLst/>
              <a:ahLst/>
              <a:rect l="l" t="t" r="r" b="b"/>
              <a:pathLst>
                <a:path w="150" h="192">
                  <a:moveTo>
                    <a:pt x="66" y="192"/>
                  </a:moveTo>
                  <a:lnTo>
                    <a:pt x="84" y="186"/>
                  </a:lnTo>
                  <a:lnTo>
                    <a:pt x="90" y="174"/>
                  </a:lnTo>
                  <a:lnTo>
                    <a:pt x="108" y="156"/>
                  </a:lnTo>
                  <a:lnTo>
                    <a:pt x="114" y="132"/>
                  </a:lnTo>
                  <a:lnTo>
                    <a:pt x="150" y="132"/>
                  </a:lnTo>
                  <a:lnTo>
                    <a:pt x="150" y="108"/>
                  </a:lnTo>
                  <a:lnTo>
                    <a:pt x="138" y="96"/>
                  </a:lnTo>
                  <a:lnTo>
                    <a:pt x="132" y="72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90" y="18"/>
                  </a:lnTo>
                  <a:lnTo>
                    <a:pt x="72" y="18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30" y="42"/>
                  </a:lnTo>
                  <a:lnTo>
                    <a:pt x="60" y="108"/>
                  </a:lnTo>
                  <a:lnTo>
                    <a:pt x="66" y="19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19" name=""/>
            <p:cNvSpPr/>
            <p:nvPr/>
          </p:nvSpPr>
          <p:spPr>
            <a:xfrm>
              <a:off x="4813200" y="4458600"/>
              <a:ext cx="1860480" cy="1077120"/>
            </a:xfrm>
            <a:custGeom>
              <a:avLst/>
              <a:gdLst/>
              <a:ahLst/>
              <a:rect l="l" t="t" r="r" b="b"/>
              <a:pathLst>
                <a:path w="802" h="527">
                  <a:moveTo>
                    <a:pt x="203" y="281"/>
                  </a:moveTo>
                  <a:lnTo>
                    <a:pt x="126" y="311"/>
                  </a:lnTo>
                  <a:lnTo>
                    <a:pt x="108" y="299"/>
                  </a:lnTo>
                  <a:lnTo>
                    <a:pt x="30" y="299"/>
                  </a:lnTo>
                  <a:lnTo>
                    <a:pt x="0" y="275"/>
                  </a:lnTo>
                  <a:lnTo>
                    <a:pt x="18" y="227"/>
                  </a:lnTo>
                  <a:lnTo>
                    <a:pt x="30" y="227"/>
                  </a:lnTo>
                  <a:lnTo>
                    <a:pt x="30" y="203"/>
                  </a:lnTo>
                  <a:lnTo>
                    <a:pt x="42" y="173"/>
                  </a:lnTo>
                  <a:lnTo>
                    <a:pt x="84" y="125"/>
                  </a:lnTo>
                  <a:lnTo>
                    <a:pt x="60" y="53"/>
                  </a:lnTo>
                  <a:lnTo>
                    <a:pt x="102" y="42"/>
                  </a:lnTo>
                  <a:lnTo>
                    <a:pt x="114" y="30"/>
                  </a:lnTo>
                  <a:lnTo>
                    <a:pt x="173" y="30"/>
                  </a:lnTo>
                  <a:lnTo>
                    <a:pt x="221" y="42"/>
                  </a:lnTo>
                  <a:lnTo>
                    <a:pt x="233" y="53"/>
                  </a:lnTo>
                  <a:lnTo>
                    <a:pt x="245" y="53"/>
                  </a:lnTo>
                  <a:lnTo>
                    <a:pt x="251" y="65"/>
                  </a:lnTo>
                  <a:lnTo>
                    <a:pt x="275" y="53"/>
                  </a:lnTo>
                  <a:lnTo>
                    <a:pt x="299" y="71"/>
                  </a:lnTo>
                  <a:lnTo>
                    <a:pt x="317" y="53"/>
                  </a:lnTo>
                  <a:lnTo>
                    <a:pt x="335" y="71"/>
                  </a:lnTo>
                  <a:lnTo>
                    <a:pt x="365" y="65"/>
                  </a:lnTo>
                  <a:lnTo>
                    <a:pt x="371" y="71"/>
                  </a:lnTo>
                  <a:lnTo>
                    <a:pt x="383" y="65"/>
                  </a:lnTo>
                  <a:lnTo>
                    <a:pt x="389" y="36"/>
                  </a:lnTo>
                  <a:lnTo>
                    <a:pt x="401" y="24"/>
                  </a:lnTo>
                  <a:lnTo>
                    <a:pt x="437" y="18"/>
                  </a:lnTo>
                  <a:lnTo>
                    <a:pt x="443" y="24"/>
                  </a:lnTo>
                  <a:lnTo>
                    <a:pt x="461" y="0"/>
                  </a:lnTo>
                  <a:lnTo>
                    <a:pt x="521" y="0"/>
                  </a:lnTo>
                  <a:lnTo>
                    <a:pt x="551" y="36"/>
                  </a:lnTo>
                  <a:lnTo>
                    <a:pt x="551" y="42"/>
                  </a:lnTo>
                  <a:lnTo>
                    <a:pt x="539" y="48"/>
                  </a:lnTo>
                  <a:lnTo>
                    <a:pt x="545" y="71"/>
                  </a:lnTo>
                  <a:lnTo>
                    <a:pt x="569" y="77"/>
                  </a:lnTo>
                  <a:lnTo>
                    <a:pt x="581" y="77"/>
                  </a:lnTo>
                  <a:lnTo>
                    <a:pt x="593" y="95"/>
                  </a:lnTo>
                  <a:lnTo>
                    <a:pt x="593" y="125"/>
                  </a:lnTo>
                  <a:lnTo>
                    <a:pt x="605" y="131"/>
                  </a:lnTo>
                  <a:lnTo>
                    <a:pt x="629" y="131"/>
                  </a:lnTo>
                  <a:lnTo>
                    <a:pt x="635" y="143"/>
                  </a:lnTo>
                  <a:lnTo>
                    <a:pt x="647" y="143"/>
                  </a:lnTo>
                  <a:lnTo>
                    <a:pt x="676" y="131"/>
                  </a:lnTo>
                  <a:lnTo>
                    <a:pt x="706" y="167"/>
                  </a:lnTo>
                  <a:lnTo>
                    <a:pt x="724" y="161"/>
                  </a:lnTo>
                  <a:lnTo>
                    <a:pt x="742" y="173"/>
                  </a:lnTo>
                  <a:lnTo>
                    <a:pt x="754" y="173"/>
                  </a:lnTo>
                  <a:lnTo>
                    <a:pt x="802" y="191"/>
                  </a:lnTo>
                  <a:lnTo>
                    <a:pt x="796" y="197"/>
                  </a:lnTo>
                  <a:lnTo>
                    <a:pt x="802" y="215"/>
                  </a:lnTo>
                  <a:lnTo>
                    <a:pt x="796" y="227"/>
                  </a:lnTo>
                  <a:lnTo>
                    <a:pt x="784" y="227"/>
                  </a:lnTo>
                  <a:lnTo>
                    <a:pt x="796" y="239"/>
                  </a:lnTo>
                  <a:lnTo>
                    <a:pt x="784" y="251"/>
                  </a:lnTo>
                  <a:lnTo>
                    <a:pt x="784" y="275"/>
                  </a:lnTo>
                  <a:lnTo>
                    <a:pt x="790" y="275"/>
                  </a:lnTo>
                  <a:lnTo>
                    <a:pt x="784" y="311"/>
                  </a:lnTo>
                  <a:lnTo>
                    <a:pt x="760" y="311"/>
                  </a:lnTo>
                  <a:lnTo>
                    <a:pt x="748" y="305"/>
                  </a:lnTo>
                  <a:lnTo>
                    <a:pt x="736" y="317"/>
                  </a:lnTo>
                  <a:lnTo>
                    <a:pt x="724" y="323"/>
                  </a:lnTo>
                  <a:lnTo>
                    <a:pt x="718" y="335"/>
                  </a:lnTo>
                  <a:lnTo>
                    <a:pt x="718" y="359"/>
                  </a:lnTo>
                  <a:lnTo>
                    <a:pt x="605" y="389"/>
                  </a:lnTo>
                  <a:lnTo>
                    <a:pt x="587" y="413"/>
                  </a:lnTo>
                  <a:lnTo>
                    <a:pt x="575" y="401"/>
                  </a:lnTo>
                  <a:lnTo>
                    <a:pt x="569" y="419"/>
                  </a:lnTo>
                  <a:lnTo>
                    <a:pt x="569" y="431"/>
                  </a:lnTo>
                  <a:lnTo>
                    <a:pt x="557" y="419"/>
                  </a:lnTo>
                  <a:lnTo>
                    <a:pt x="551" y="431"/>
                  </a:lnTo>
                  <a:lnTo>
                    <a:pt x="533" y="407"/>
                  </a:lnTo>
                  <a:lnTo>
                    <a:pt x="533" y="419"/>
                  </a:lnTo>
                  <a:lnTo>
                    <a:pt x="515" y="419"/>
                  </a:lnTo>
                  <a:lnTo>
                    <a:pt x="533" y="437"/>
                  </a:lnTo>
                  <a:lnTo>
                    <a:pt x="551" y="431"/>
                  </a:lnTo>
                  <a:lnTo>
                    <a:pt x="551" y="443"/>
                  </a:lnTo>
                  <a:lnTo>
                    <a:pt x="569" y="449"/>
                  </a:lnTo>
                  <a:lnTo>
                    <a:pt x="575" y="473"/>
                  </a:lnTo>
                  <a:lnTo>
                    <a:pt x="641" y="467"/>
                  </a:lnTo>
                  <a:lnTo>
                    <a:pt x="635" y="491"/>
                  </a:lnTo>
                  <a:lnTo>
                    <a:pt x="593" y="485"/>
                  </a:lnTo>
                  <a:lnTo>
                    <a:pt x="527" y="527"/>
                  </a:lnTo>
                  <a:lnTo>
                    <a:pt x="503" y="521"/>
                  </a:lnTo>
                  <a:lnTo>
                    <a:pt x="503" y="485"/>
                  </a:lnTo>
                  <a:lnTo>
                    <a:pt x="461" y="467"/>
                  </a:lnTo>
                  <a:lnTo>
                    <a:pt x="521" y="431"/>
                  </a:lnTo>
                  <a:lnTo>
                    <a:pt x="515" y="425"/>
                  </a:lnTo>
                  <a:lnTo>
                    <a:pt x="431" y="419"/>
                  </a:lnTo>
                  <a:lnTo>
                    <a:pt x="443" y="407"/>
                  </a:lnTo>
                  <a:lnTo>
                    <a:pt x="425" y="401"/>
                  </a:lnTo>
                  <a:lnTo>
                    <a:pt x="449" y="401"/>
                  </a:lnTo>
                  <a:lnTo>
                    <a:pt x="437" y="383"/>
                  </a:lnTo>
                  <a:lnTo>
                    <a:pt x="383" y="395"/>
                  </a:lnTo>
                  <a:lnTo>
                    <a:pt x="371" y="419"/>
                  </a:lnTo>
                  <a:lnTo>
                    <a:pt x="353" y="407"/>
                  </a:lnTo>
                  <a:lnTo>
                    <a:pt x="365" y="431"/>
                  </a:lnTo>
                  <a:lnTo>
                    <a:pt x="341" y="455"/>
                  </a:lnTo>
                  <a:lnTo>
                    <a:pt x="335" y="443"/>
                  </a:lnTo>
                  <a:lnTo>
                    <a:pt x="329" y="467"/>
                  </a:lnTo>
                  <a:lnTo>
                    <a:pt x="287" y="473"/>
                  </a:lnTo>
                  <a:lnTo>
                    <a:pt x="269" y="461"/>
                  </a:lnTo>
                  <a:lnTo>
                    <a:pt x="287" y="455"/>
                  </a:lnTo>
                  <a:lnTo>
                    <a:pt x="293" y="443"/>
                  </a:lnTo>
                  <a:lnTo>
                    <a:pt x="311" y="425"/>
                  </a:lnTo>
                  <a:lnTo>
                    <a:pt x="317" y="401"/>
                  </a:lnTo>
                  <a:lnTo>
                    <a:pt x="353" y="401"/>
                  </a:lnTo>
                  <a:lnTo>
                    <a:pt x="353" y="377"/>
                  </a:lnTo>
                  <a:lnTo>
                    <a:pt x="341" y="365"/>
                  </a:lnTo>
                  <a:lnTo>
                    <a:pt x="335" y="341"/>
                  </a:lnTo>
                  <a:lnTo>
                    <a:pt x="317" y="329"/>
                  </a:lnTo>
                  <a:lnTo>
                    <a:pt x="317" y="299"/>
                  </a:lnTo>
                  <a:lnTo>
                    <a:pt x="293" y="287"/>
                  </a:lnTo>
                  <a:lnTo>
                    <a:pt x="275" y="287"/>
                  </a:lnTo>
                  <a:lnTo>
                    <a:pt x="239" y="269"/>
                  </a:lnTo>
                  <a:lnTo>
                    <a:pt x="215" y="269"/>
                  </a:lnTo>
                  <a:lnTo>
                    <a:pt x="203" y="281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0" name=""/>
            <p:cNvSpPr/>
            <p:nvPr/>
          </p:nvSpPr>
          <p:spPr>
            <a:xfrm>
              <a:off x="7007760" y="5913720"/>
              <a:ext cx="319680" cy="294120"/>
            </a:xfrm>
            <a:custGeom>
              <a:avLst/>
              <a:gdLst/>
              <a:ahLst/>
              <a:rect l="l" t="t" r="r" b="b"/>
              <a:pathLst>
                <a:path w="138" h="144">
                  <a:moveTo>
                    <a:pt x="0" y="18"/>
                  </a:moveTo>
                  <a:lnTo>
                    <a:pt x="60" y="0"/>
                  </a:lnTo>
                  <a:lnTo>
                    <a:pt x="66" y="0"/>
                  </a:lnTo>
                  <a:lnTo>
                    <a:pt x="78" y="12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108" y="60"/>
                  </a:lnTo>
                  <a:lnTo>
                    <a:pt x="102" y="78"/>
                  </a:lnTo>
                  <a:lnTo>
                    <a:pt x="120" y="96"/>
                  </a:lnTo>
                  <a:lnTo>
                    <a:pt x="132" y="96"/>
                  </a:lnTo>
                  <a:lnTo>
                    <a:pt x="132" y="120"/>
                  </a:lnTo>
                  <a:lnTo>
                    <a:pt x="126" y="120"/>
                  </a:lnTo>
                  <a:lnTo>
                    <a:pt x="138" y="144"/>
                  </a:lnTo>
                  <a:lnTo>
                    <a:pt x="114" y="144"/>
                  </a:lnTo>
                  <a:lnTo>
                    <a:pt x="102" y="102"/>
                  </a:lnTo>
                  <a:lnTo>
                    <a:pt x="84" y="102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8" y="90"/>
                  </a:lnTo>
                  <a:lnTo>
                    <a:pt x="12" y="6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1" name=""/>
            <p:cNvSpPr/>
            <p:nvPr/>
          </p:nvSpPr>
          <p:spPr>
            <a:xfrm>
              <a:off x="7133040" y="6097680"/>
              <a:ext cx="138600" cy="110160"/>
            </a:xfrm>
            <a:custGeom>
              <a:avLst/>
              <a:gdLst/>
              <a:ahLst/>
              <a:rect l="l" t="t" r="r" b="b"/>
              <a:pathLst>
                <a:path w="60" h="54">
                  <a:moveTo>
                    <a:pt x="0" y="6"/>
                  </a:moveTo>
                  <a:lnTo>
                    <a:pt x="12" y="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60" y="54"/>
                  </a:lnTo>
                  <a:lnTo>
                    <a:pt x="30" y="4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2" name=""/>
            <p:cNvSpPr/>
            <p:nvPr/>
          </p:nvSpPr>
          <p:spPr>
            <a:xfrm>
              <a:off x="7160760" y="5840640"/>
              <a:ext cx="540000" cy="404640"/>
            </a:xfrm>
            <a:custGeom>
              <a:avLst/>
              <a:gdLst/>
              <a:ahLst/>
              <a:rect l="l" t="t" r="r" b="b"/>
              <a:pathLst>
                <a:path w="233" h="198">
                  <a:moveTo>
                    <a:pt x="72" y="180"/>
                  </a:moveTo>
                  <a:lnTo>
                    <a:pt x="60" y="156"/>
                  </a:lnTo>
                  <a:lnTo>
                    <a:pt x="66" y="15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36" y="114"/>
                  </a:lnTo>
                  <a:lnTo>
                    <a:pt x="42" y="96"/>
                  </a:lnTo>
                  <a:lnTo>
                    <a:pt x="24" y="78"/>
                  </a:lnTo>
                  <a:lnTo>
                    <a:pt x="24" y="54"/>
                  </a:lnTo>
                  <a:lnTo>
                    <a:pt x="12" y="48"/>
                  </a:lnTo>
                  <a:lnTo>
                    <a:pt x="0" y="36"/>
                  </a:lnTo>
                  <a:lnTo>
                    <a:pt x="18" y="24"/>
                  </a:lnTo>
                  <a:lnTo>
                    <a:pt x="72" y="42"/>
                  </a:lnTo>
                  <a:lnTo>
                    <a:pt x="72" y="30"/>
                  </a:lnTo>
                  <a:lnTo>
                    <a:pt x="54" y="12"/>
                  </a:lnTo>
                  <a:lnTo>
                    <a:pt x="66" y="0"/>
                  </a:lnTo>
                  <a:lnTo>
                    <a:pt x="96" y="18"/>
                  </a:lnTo>
                  <a:lnTo>
                    <a:pt x="102" y="36"/>
                  </a:lnTo>
                  <a:lnTo>
                    <a:pt x="132" y="36"/>
                  </a:lnTo>
                  <a:lnTo>
                    <a:pt x="150" y="6"/>
                  </a:lnTo>
                  <a:lnTo>
                    <a:pt x="173" y="30"/>
                  </a:lnTo>
                  <a:lnTo>
                    <a:pt x="203" y="78"/>
                  </a:lnTo>
                  <a:lnTo>
                    <a:pt x="227" y="84"/>
                  </a:lnTo>
                  <a:lnTo>
                    <a:pt x="233" y="96"/>
                  </a:lnTo>
                  <a:lnTo>
                    <a:pt x="215" y="90"/>
                  </a:lnTo>
                  <a:lnTo>
                    <a:pt x="203" y="102"/>
                  </a:lnTo>
                  <a:lnTo>
                    <a:pt x="185" y="168"/>
                  </a:lnTo>
                  <a:lnTo>
                    <a:pt x="167" y="162"/>
                  </a:lnTo>
                  <a:lnTo>
                    <a:pt x="167" y="198"/>
                  </a:lnTo>
                  <a:lnTo>
                    <a:pt x="132" y="180"/>
                  </a:lnTo>
                  <a:lnTo>
                    <a:pt x="144" y="168"/>
                  </a:lnTo>
                  <a:lnTo>
                    <a:pt x="138" y="138"/>
                  </a:lnTo>
                  <a:lnTo>
                    <a:pt x="126" y="138"/>
                  </a:lnTo>
                  <a:lnTo>
                    <a:pt x="96" y="144"/>
                  </a:lnTo>
                  <a:lnTo>
                    <a:pt x="72" y="18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3" name=""/>
            <p:cNvSpPr/>
            <p:nvPr/>
          </p:nvSpPr>
          <p:spPr>
            <a:xfrm>
              <a:off x="6631920" y="5644080"/>
              <a:ext cx="695880" cy="306720"/>
            </a:xfrm>
            <a:custGeom>
              <a:avLst/>
              <a:gdLst/>
              <a:ahLst/>
              <a:rect l="l" t="t" r="r" b="b"/>
              <a:pathLst>
                <a:path w="300" h="150">
                  <a:moveTo>
                    <a:pt x="162" y="150"/>
                  </a:moveTo>
                  <a:lnTo>
                    <a:pt x="126" y="120"/>
                  </a:lnTo>
                  <a:lnTo>
                    <a:pt x="108" y="126"/>
                  </a:lnTo>
                  <a:lnTo>
                    <a:pt x="72" y="120"/>
                  </a:lnTo>
                  <a:lnTo>
                    <a:pt x="84" y="108"/>
                  </a:lnTo>
                  <a:lnTo>
                    <a:pt x="84" y="90"/>
                  </a:lnTo>
                  <a:lnTo>
                    <a:pt x="66" y="48"/>
                  </a:lnTo>
                  <a:lnTo>
                    <a:pt x="18" y="18"/>
                  </a:lnTo>
                  <a:lnTo>
                    <a:pt x="0" y="0"/>
                  </a:lnTo>
                  <a:lnTo>
                    <a:pt x="36" y="0"/>
                  </a:lnTo>
                  <a:lnTo>
                    <a:pt x="84" y="18"/>
                  </a:lnTo>
                  <a:lnTo>
                    <a:pt x="138" y="18"/>
                  </a:lnTo>
                  <a:lnTo>
                    <a:pt x="186" y="54"/>
                  </a:lnTo>
                  <a:lnTo>
                    <a:pt x="216" y="42"/>
                  </a:lnTo>
                  <a:lnTo>
                    <a:pt x="240" y="48"/>
                  </a:lnTo>
                  <a:lnTo>
                    <a:pt x="264" y="60"/>
                  </a:lnTo>
                  <a:lnTo>
                    <a:pt x="264" y="78"/>
                  </a:lnTo>
                  <a:lnTo>
                    <a:pt x="294" y="96"/>
                  </a:lnTo>
                  <a:lnTo>
                    <a:pt x="282" y="108"/>
                  </a:lnTo>
                  <a:lnTo>
                    <a:pt x="300" y="126"/>
                  </a:lnTo>
                  <a:lnTo>
                    <a:pt x="300" y="138"/>
                  </a:lnTo>
                  <a:lnTo>
                    <a:pt x="246" y="120"/>
                  </a:lnTo>
                  <a:lnTo>
                    <a:pt x="228" y="132"/>
                  </a:lnTo>
                  <a:lnTo>
                    <a:pt x="222" y="132"/>
                  </a:lnTo>
                  <a:lnTo>
                    <a:pt x="162" y="15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4" name=""/>
            <p:cNvSpPr/>
            <p:nvPr/>
          </p:nvSpPr>
          <p:spPr>
            <a:xfrm>
              <a:off x="7924320" y="5730120"/>
              <a:ext cx="860400" cy="843840"/>
            </a:xfrm>
            <a:custGeom>
              <a:avLst/>
              <a:gdLst/>
              <a:ahLst/>
              <a:rect l="l" t="t" r="r" b="b"/>
              <a:pathLst>
                <a:path w="371" h="413">
                  <a:moveTo>
                    <a:pt x="365" y="96"/>
                  </a:moveTo>
                  <a:lnTo>
                    <a:pt x="341" y="84"/>
                  </a:lnTo>
                  <a:lnTo>
                    <a:pt x="341" y="60"/>
                  </a:lnTo>
                  <a:lnTo>
                    <a:pt x="347" y="60"/>
                  </a:lnTo>
                  <a:lnTo>
                    <a:pt x="335" y="48"/>
                  </a:lnTo>
                  <a:lnTo>
                    <a:pt x="330" y="30"/>
                  </a:lnTo>
                  <a:lnTo>
                    <a:pt x="306" y="30"/>
                  </a:lnTo>
                  <a:lnTo>
                    <a:pt x="276" y="0"/>
                  </a:lnTo>
                  <a:lnTo>
                    <a:pt x="270" y="12"/>
                  </a:lnTo>
                  <a:lnTo>
                    <a:pt x="258" y="12"/>
                  </a:lnTo>
                  <a:lnTo>
                    <a:pt x="270" y="30"/>
                  </a:lnTo>
                  <a:lnTo>
                    <a:pt x="252" y="18"/>
                  </a:lnTo>
                  <a:lnTo>
                    <a:pt x="246" y="36"/>
                  </a:lnTo>
                  <a:lnTo>
                    <a:pt x="216" y="42"/>
                  </a:lnTo>
                  <a:lnTo>
                    <a:pt x="204" y="54"/>
                  </a:lnTo>
                  <a:lnTo>
                    <a:pt x="210" y="90"/>
                  </a:lnTo>
                  <a:lnTo>
                    <a:pt x="204" y="90"/>
                  </a:lnTo>
                  <a:lnTo>
                    <a:pt x="162" y="84"/>
                  </a:lnTo>
                  <a:lnTo>
                    <a:pt x="132" y="90"/>
                  </a:lnTo>
                  <a:lnTo>
                    <a:pt x="102" y="42"/>
                  </a:lnTo>
                  <a:lnTo>
                    <a:pt x="78" y="24"/>
                  </a:lnTo>
                  <a:lnTo>
                    <a:pt x="30" y="42"/>
                  </a:lnTo>
                  <a:lnTo>
                    <a:pt x="0" y="60"/>
                  </a:lnTo>
                  <a:lnTo>
                    <a:pt x="12" y="102"/>
                  </a:lnTo>
                  <a:lnTo>
                    <a:pt x="12" y="66"/>
                  </a:lnTo>
                  <a:lnTo>
                    <a:pt x="42" y="48"/>
                  </a:lnTo>
                  <a:lnTo>
                    <a:pt x="54" y="54"/>
                  </a:lnTo>
                  <a:lnTo>
                    <a:pt x="72" y="78"/>
                  </a:lnTo>
                  <a:lnTo>
                    <a:pt x="102" y="102"/>
                  </a:lnTo>
                  <a:lnTo>
                    <a:pt x="78" y="120"/>
                  </a:lnTo>
                  <a:lnTo>
                    <a:pt x="84" y="126"/>
                  </a:lnTo>
                  <a:lnTo>
                    <a:pt x="78" y="132"/>
                  </a:lnTo>
                  <a:lnTo>
                    <a:pt x="24" y="126"/>
                  </a:lnTo>
                  <a:lnTo>
                    <a:pt x="18" y="102"/>
                  </a:lnTo>
                  <a:lnTo>
                    <a:pt x="12" y="150"/>
                  </a:lnTo>
                  <a:lnTo>
                    <a:pt x="18" y="174"/>
                  </a:lnTo>
                  <a:lnTo>
                    <a:pt x="42" y="162"/>
                  </a:lnTo>
                  <a:lnTo>
                    <a:pt x="48" y="174"/>
                  </a:lnTo>
                  <a:lnTo>
                    <a:pt x="42" y="180"/>
                  </a:lnTo>
                  <a:lnTo>
                    <a:pt x="60" y="192"/>
                  </a:lnTo>
                  <a:lnTo>
                    <a:pt x="42" y="210"/>
                  </a:lnTo>
                  <a:lnTo>
                    <a:pt x="72" y="228"/>
                  </a:lnTo>
                  <a:lnTo>
                    <a:pt x="60" y="252"/>
                  </a:lnTo>
                  <a:lnTo>
                    <a:pt x="66" y="312"/>
                  </a:lnTo>
                  <a:lnTo>
                    <a:pt x="90" y="306"/>
                  </a:lnTo>
                  <a:lnTo>
                    <a:pt x="126" y="276"/>
                  </a:lnTo>
                  <a:lnTo>
                    <a:pt x="204" y="264"/>
                  </a:lnTo>
                  <a:lnTo>
                    <a:pt x="222" y="282"/>
                  </a:lnTo>
                  <a:lnTo>
                    <a:pt x="300" y="306"/>
                  </a:lnTo>
                  <a:lnTo>
                    <a:pt x="312" y="324"/>
                  </a:lnTo>
                  <a:lnTo>
                    <a:pt x="359" y="360"/>
                  </a:lnTo>
                  <a:lnTo>
                    <a:pt x="359" y="360"/>
                  </a:lnTo>
                  <a:lnTo>
                    <a:pt x="359" y="401"/>
                  </a:lnTo>
                  <a:lnTo>
                    <a:pt x="371" y="413"/>
                  </a:lnTo>
                  <a:lnTo>
                    <a:pt x="365" y="9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5" name=""/>
            <p:cNvSpPr/>
            <p:nvPr/>
          </p:nvSpPr>
          <p:spPr>
            <a:xfrm>
              <a:off x="8286120" y="5376600"/>
              <a:ext cx="484200" cy="549720"/>
            </a:xfrm>
            <a:custGeom>
              <a:avLst/>
              <a:gdLst/>
              <a:ahLst/>
              <a:rect l="l" t="t" r="r" b="b"/>
              <a:pathLst>
                <a:path w="209" h="269">
                  <a:moveTo>
                    <a:pt x="209" y="269"/>
                  </a:moveTo>
                  <a:lnTo>
                    <a:pt x="185" y="257"/>
                  </a:lnTo>
                  <a:lnTo>
                    <a:pt x="185" y="233"/>
                  </a:lnTo>
                  <a:lnTo>
                    <a:pt x="191" y="233"/>
                  </a:lnTo>
                  <a:lnTo>
                    <a:pt x="179" y="221"/>
                  </a:lnTo>
                  <a:lnTo>
                    <a:pt x="174" y="203"/>
                  </a:lnTo>
                  <a:lnTo>
                    <a:pt x="150" y="203"/>
                  </a:lnTo>
                  <a:lnTo>
                    <a:pt x="120" y="173"/>
                  </a:lnTo>
                  <a:lnTo>
                    <a:pt x="114" y="185"/>
                  </a:lnTo>
                  <a:lnTo>
                    <a:pt x="102" y="185"/>
                  </a:lnTo>
                  <a:lnTo>
                    <a:pt x="114" y="203"/>
                  </a:lnTo>
                  <a:lnTo>
                    <a:pt x="96" y="191"/>
                  </a:lnTo>
                  <a:lnTo>
                    <a:pt x="90" y="209"/>
                  </a:lnTo>
                  <a:lnTo>
                    <a:pt x="60" y="215"/>
                  </a:lnTo>
                  <a:lnTo>
                    <a:pt x="48" y="227"/>
                  </a:lnTo>
                  <a:lnTo>
                    <a:pt x="54" y="263"/>
                  </a:lnTo>
                  <a:lnTo>
                    <a:pt x="48" y="263"/>
                  </a:lnTo>
                  <a:lnTo>
                    <a:pt x="6" y="257"/>
                  </a:lnTo>
                  <a:lnTo>
                    <a:pt x="0" y="42"/>
                  </a:lnTo>
                  <a:lnTo>
                    <a:pt x="114" y="0"/>
                  </a:lnTo>
                  <a:lnTo>
                    <a:pt x="138" y="12"/>
                  </a:lnTo>
                  <a:lnTo>
                    <a:pt x="209" y="48"/>
                  </a:lnTo>
                  <a:lnTo>
                    <a:pt x="209" y="269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6" name=""/>
            <p:cNvSpPr/>
            <p:nvPr/>
          </p:nvSpPr>
          <p:spPr>
            <a:xfrm>
              <a:off x="7327800" y="4544280"/>
              <a:ext cx="1442520" cy="1369080"/>
            </a:xfrm>
            <a:custGeom>
              <a:avLst/>
              <a:gdLst/>
              <a:ahLst/>
              <a:rect l="l" t="t" r="r" b="b"/>
              <a:pathLst>
                <a:path w="622" h="670">
                  <a:moveTo>
                    <a:pt x="622" y="77"/>
                  </a:moveTo>
                  <a:lnTo>
                    <a:pt x="598" y="65"/>
                  </a:lnTo>
                  <a:lnTo>
                    <a:pt x="581" y="89"/>
                  </a:lnTo>
                  <a:lnTo>
                    <a:pt x="569" y="89"/>
                  </a:lnTo>
                  <a:lnTo>
                    <a:pt x="563" y="77"/>
                  </a:lnTo>
                  <a:lnTo>
                    <a:pt x="569" y="77"/>
                  </a:lnTo>
                  <a:lnTo>
                    <a:pt x="539" y="77"/>
                  </a:lnTo>
                  <a:lnTo>
                    <a:pt x="527" y="47"/>
                  </a:lnTo>
                  <a:lnTo>
                    <a:pt x="515" y="47"/>
                  </a:lnTo>
                  <a:lnTo>
                    <a:pt x="497" y="47"/>
                  </a:lnTo>
                  <a:lnTo>
                    <a:pt x="485" y="65"/>
                  </a:lnTo>
                  <a:lnTo>
                    <a:pt x="467" y="47"/>
                  </a:lnTo>
                  <a:lnTo>
                    <a:pt x="449" y="53"/>
                  </a:lnTo>
                  <a:lnTo>
                    <a:pt x="449" y="59"/>
                  </a:lnTo>
                  <a:lnTo>
                    <a:pt x="437" y="53"/>
                  </a:lnTo>
                  <a:lnTo>
                    <a:pt x="401" y="83"/>
                  </a:lnTo>
                  <a:lnTo>
                    <a:pt x="377" y="71"/>
                  </a:lnTo>
                  <a:lnTo>
                    <a:pt x="365" y="53"/>
                  </a:lnTo>
                  <a:lnTo>
                    <a:pt x="359" y="53"/>
                  </a:lnTo>
                  <a:lnTo>
                    <a:pt x="359" y="83"/>
                  </a:lnTo>
                  <a:lnTo>
                    <a:pt x="353" y="83"/>
                  </a:lnTo>
                  <a:lnTo>
                    <a:pt x="347" y="65"/>
                  </a:lnTo>
                  <a:lnTo>
                    <a:pt x="305" y="17"/>
                  </a:lnTo>
                  <a:lnTo>
                    <a:pt x="263" y="17"/>
                  </a:lnTo>
                  <a:lnTo>
                    <a:pt x="257" y="0"/>
                  </a:lnTo>
                  <a:lnTo>
                    <a:pt x="251" y="0"/>
                  </a:lnTo>
                  <a:lnTo>
                    <a:pt x="233" y="0"/>
                  </a:lnTo>
                  <a:lnTo>
                    <a:pt x="227" y="17"/>
                  </a:lnTo>
                  <a:lnTo>
                    <a:pt x="221" y="17"/>
                  </a:lnTo>
                  <a:lnTo>
                    <a:pt x="209" y="17"/>
                  </a:lnTo>
                  <a:lnTo>
                    <a:pt x="209" y="6"/>
                  </a:lnTo>
                  <a:lnTo>
                    <a:pt x="179" y="11"/>
                  </a:lnTo>
                  <a:lnTo>
                    <a:pt x="161" y="35"/>
                  </a:lnTo>
                  <a:lnTo>
                    <a:pt x="125" y="47"/>
                  </a:lnTo>
                  <a:lnTo>
                    <a:pt x="119" y="65"/>
                  </a:lnTo>
                  <a:lnTo>
                    <a:pt x="101" y="77"/>
                  </a:lnTo>
                  <a:lnTo>
                    <a:pt x="89" y="83"/>
                  </a:lnTo>
                  <a:lnTo>
                    <a:pt x="101" y="125"/>
                  </a:lnTo>
                  <a:lnTo>
                    <a:pt x="83" y="137"/>
                  </a:lnTo>
                  <a:lnTo>
                    <a:pt x="42" y="89"/>
                  </a:lnTo>
                  <a:lnTo>
                    <a:pt x="36" y="119"/>
                  </a:lnTo>
                  <a:lnTo>
                    <a:pt x="18" y="131"/>
                  </a:lnTo>
                  <a:lnTo>
                    <a:pt x="12" y="167"/>
                  </a:lnTo>
                  <a:lnTo>
                    <a:pt x="24" y="179"/>
                  </a:lnTo>
                  <a:lnTo>
                    <a:pt x="6" y="197"/>
                  </a:lnTo>
                  <a:lnTo>
                    <a:pt x="0" y="227"/>
                  </a:lnTo>
                  <a:lnTo>
                    <a:pt x="24" y="239"/>
                  </a:lnTo>
                  <a:lnTo>
                    <a:pt x="30" y="269"/>
                  </a:lnTo>
                  <a:lnTo>
                    <a:pt x="36" y="275"/>
                  </a:lnTo>
                  <a:lnTo>
                    <a:pt x="36" y="269"/>
                  </a:lnTo>
                  <a:lnTo>
                    <a:pt x="72" y="275"/>
                  </a:lnTo>
                  <a:lnTo>
                    <a:pt x="89" y="293"/>
                  </a:lnTo>
                  <a:lnTo>
                    <a:pt x="107" y="335"/>
                  </a:lnTo>
                  <a:lnTo>
                    <a:pt x="83" y="335"/>
                  </a:lnTo>
                  <a:lnTo>
                    <a:pt x="78" y="347"/>
                  </a:lnTo>
                  <a:lnTo>
                    <a:pt x="83" y="353"/>
                  </a:lnTo>
                  <a:lnTo>
                    <a:pt x="161" y="335"/>
                  </a:lnTo>
                  <a:lnTo>
                    <a:pt x="191" y="311"/>
                  </a:lnTo>
                  <a:lnTo>
                    <a:pt x="227" y="323"/>
                  </a:lnTo>
                  <a:lnTo>
                    <a:pt x="263" y="311"/>
                  </a:lnTo>
                  <a:lnTo>
                    <a:pt x="287" y="335"/>
                  </a:lnTo>
                  <a:lnTo>
                    <a:pt x="323" y="389"/>
                  </a:lnTo>
                  <a:lnTo>
                    <a:pt x="353" y="419"/>
                  </a:lnTo>
                  <a:lnTo>
                    <a:pt x="359" y="431"/>
                  </a:lnTo>
                  <a:lnTo>
                    <a:pt x="353" y="431"/>
                  </a:lnTo>
                  <a:lnTo>
                    <a:pt x="353" y="443"/>
                  </a:lnTo>
                  <a:lnTo>
                    <a:pt x="245" y="425"/>
                  </a:lnTo>
                  <a:lnTo>
                    <a:pt x="233" y="437"/>
                  </a:lnTo>
                  <a:lnTo>
                    <a:pt x="209" y="437"/>
                  </a:lnTo>
                  <a:lnTo>
                    <a:pt x="203" y="455"/>
                  </a:lnTo>
                  <a:lnTo>
                    <a:pt x="215" y="479"/>
                  </a:lnTo>
                  <a:lnTo>
                    <a:pt x="155" y="479"/>
                  </a:lnTo>
                  <a:lnTo>
                    <a:pt x="191" y="514"/>
                  </a:lnTo>
                  <a:lnTo>
                    <a:pt x="209" y="562"/>
                  </a:lnTo>
                  <a:lnTo>
                    <a:pt x="263" y="586"/>
                  </a:lnTo>
                  <a:lnTo>
                    <a:pt x="257" y="640"/>
                  </a:lnTo>
                  <a:lnTo>
                    <a:pt x="287" y="622"/>
                  </a:lnTo>
                  <a:lnTo>
                    <a:pt x="335" y="604"/>
                  </a:lnTo>
                  <a:lnTo>
                    <a:pt x="359" y="622"/>
                  </a:lnTo>
                  <a:lnTo>
                    <a:pt x="389" y="670"/>
                  </a:lnTo>
                  <a:lnTo>
                    <a:pt x="419" y="664"/>
                  </a:lnTo>
                  <a:lnTo>
                    <a:pt x="413" y="449"/>
                  </a:lnTo>
                  <a:lnTo>
                    <a:pt x="527" y="407"/>
                  </a:lnTo>
                  <a:lnTo>
                    <a:pt x="551" y="419"/>
                  </a:lnTo>
                  <a:lnTo>
                    <a:pt x="622" y="455"/>
                  </a:lnTo>
                  <a:lnTo>
                    <a:pt x="622" y="77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7" name=""/>
            <p:cNvSpPr/>
            <p:nvPr/>
          </p:nvSpPr>
          <p:spPr>
            <a:xfrm>
              <a:off x="4534920" y="5754240"/>
              <a:ext cx="180720" cy="355680"/>
            </a:xfrm>
            <a:custGeom>
              <a:avLst/>
              <a:gdLst/>
              <a:ahLst/>
              <a:rect l="l" t="t" r="r" b="b"/>
              <a:pathLst>
                <a:path w="78" h="174">
                  <a:moveTo>
                    <a:pt x="72" y="108"/>
                  </a:moveTo>
                  <a:lnTo>
                    <a:pt x="78" y="126"/>
                  </a:lnTo>
                  <a:lnTo>
                    <a:pt x="36" y="17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0" y="78"/>
                  </a:lnTo>
                  <a:lnTo>
                    <a:pt x="12" y="54"/>
                  </a:lnTo>
                  <a:lnTo>
                    <a:pt x="0" y="48"/>
                  </a:lnTo>
                  <a:lnTo>
                    <a:pt x="6" y="1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60" y="30"/>
                  </a:lnTo>
                  <a:lnTo>
                    <a:pt x="48" y="78"/>
                  </a:lnTo>
                  <a:lnTo>
                    <a:pt x="72" y="10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8" name=""/>
            <p:cNvSpPr/>
            <p:nvPr/>
          </p:nvSpPr>
          <p:spPr>
            <a:xfrm>
              <a:off x="4646520" y="5778720"/>
              <a:ext cx="263880" cy="196200"/>
            </a:xfrm>
            <a:custGeom>
              <a:avLst/>
              <a:gdLst/>
              <a:ahLst/>
              <a:rect l="l" t="t" r="r" b="b"/>
              <a:pathLst>
                <a:path w="114" h="96">
                  <a:moveTo>
                    <a:pt x="24" y="96"/>
                  </a:moveTo>
                  <a:lnTo>
                    <a:pt x="0" y="66"/>
                  </a:lnTo>
                  <a:lnTo>
                    <a:pt x="12" y="18"/>
                  </a:lnTo>
                  <a:lnTo>
                    <a:pt x="42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08" y="24"/>
                  </a:lnTo>
                  <a:lnTo>
                    <a:pt x="114" y="66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9" name=""/>
            <p:cNvSpPr/>
            <p:nvPr/>
          </p:nvSpPr>
          <p:spPr>
            <a:xfrm>
              <a:off x="4841280" y="5570640"/>
              <a:ext cx="651600" cy="355320"/>
            </a:xfrm>
            <a:custGeom>
              <a:avLst/>
              <a:gdLst/>
              <a:ahLst/>
              <a:rect l="l" t="t" r="r" b="b"/>
              <a:pathLst>
                <a:path w="281" h="174">
                  <a:moveTo>
                    <a:pt x="281" y="18"/>
                  </a:moveTo>
                  <a:lnTo>
                    <a:pt x="203" y="0"/>
                  </a:lnTo>
                  <a:lnTo>
                    <a:pt x="137" y="30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36"/>
                  </a:lnTo>
                  <a:lnTo>
                    <a:pt x="24" y="66"/>
                  </a:lnTo>
                  <a:lnTo>
                    <a:pt x="6" y="90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24" y="126"/>
                  </a:lnTo>
                  <a:lnTo>
                    <a:pt x="30" y="168"/>
                  </a:lnTo>
                  <a:lnTo>
                    <a:pt x="96" y="156"/>
                  </a:lnTo>
                  <a:lnTo>
                    <a:pt x="137" y="174"/>
                  </a:lnTo>
                  <a:lnTo>
                    <a:pt x="155" y="168"/>
                  </a:lnTo>
                  <a:lnTo>
                    <a:pt x="167" y="156"/>
                  </a:lnTo>
                  <a:lnTo>
                    <a:pt x="167" y="144"/>
                  </a:lnTo>
                  <a:lnTo>
                    <a:pt x="173" y="144"/>
                  </a:lnTo>
                  <a:lnTo>
                    <a:pt x="215" y="126"/>
                  </a:lnTo>
                  <a:lnTo>
                    <a:pt x="251" y="132"/>
                  </a:lnTo>
                  <a:lnTo>
                    <a:pt x="227" y="102"/>
                  </a:lnTo>
                  <a:lnTo>
                    <a:pt x="245" y="84"/>
                  </a:lnTo>
                  <a:lnTo>
                    <a:pt x="251" y="60"/>
                  </a:lnTo>
                  <a:lnTo>
                    <a:pt x="275" y="42"/>
                  </a:lnTo>
                  <a:lnTo>
                    <a:pt x="281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30" name=""/>
            <p:cNvSpPr/>
            <p:nvPr/>
          </p:nvSpPr>
          <p:spPr>
            <a:xfrm>
              <a:off x="5632200" y="2914920"/>
              <a:ext cx="277920" cy="318600"/>
            </a:xfrm>
            <a:custGeom>
              <a:avLst/>
              <a:gdLst/>
              <a:ahLst/>
              <a:rect l="l" t="t" r="r" b="b"/>
              <a:pathLst>
                <a:path w="120" h="156">
                  <a:moveTo>
                    <a:pt x="36" y="0"/>
                  </a:moveTo>
                  <a:lnTo>
                    <a:pt x="96" y="42"/>
                  </a:lnTo>
                  <a:lnTo>
                    <a:pt x="114" y="72"/>
                  </a:lnTo>
                  <a:lnTo>
                    <a:pt x="120" y="102"/>
                  </a:lnTo>
                  <a:lnTo>
                    <a:pt x="102" y="138"/>
                  </a:lnTo>
                  <a:lnTo>
                    <a:pt x="72" y="132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36" y="114"/>
                  </a:lnTo>
                  <a:lnTo>
                    <a:pt x="6" y="60"/>
                  </a:lnTo>
                  <a:lnTo>
                    <a:pt x="0" y="60"/>
                  </a:lnTo>
                  <a:lnTo>
                    <a:pt x="0" y="3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31" name=""/>
            <p:cNvSpPr/>
            <p:nvPr/>
          </p:nvSpPr>
          <p:spPr>
            <a:xfrm>
              <a:off x="8508600" y="5253480"/>
              <a:ext cx="261720" cy="390240"/>
            </a:xfrm>
            <a:custGeom>
              <a:avLst/>
              <a:gdLst/>
              <a:ahLst/>
              <a:rect l="l" t="t" r="r" b="b"/>
              <a:pathLst>
                <a:path w="113" h="191">
                  <a:moveTo>
                    <a:pt x="113" y="12"/>
                  </a:moveTo>
                  <a:lnTo>
                    <a:pt x="113" y="0"/>
                  </a:lnTo>
                  <a:lnTo>
                    <a:pt x="101" y="12"/>
                  </a:lnTo>
                  <a:lnTo>
                    <a:pt x="89" y="0"/>
                  </a:lnTo>
                  <a:lnTo>
                    <a:pt x="83" y="24"/>
                  </a:lnTo>
                  <a:lnTo>
                    <a:pt x="113" y="30"/>
                  </a:lnTo>
                  <a:lnTo>
                    <a:pt x="78" y="36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54"/>
                  </a:lnTo>
                  <a:lnTo>
                    <a:pt x="48" y="54"/>
                  </a:lnTo>
                  <a:lnTo>
                    <a:pt x="54" y="42"/>
                  </a:lnTo>
                  <a:lnTo>
                    <a:pt x="24" y="54"/>
                  </a:lnTo>
                  <a:lnTo>
                    <a:pt x="0" y="108"/>
                  </a:lnTo>
                  <a:lnTo>
                    <a:pt x="6" y="185"/>
                  </a:lnTo>
                  <a:lnTo>
                    <a:pt x="54" y="179"/>
                  </a:lnTo>
                  <a:lnTo>
                    <a:pt x="78" y="191"/>
                  </a:lnTo>
                  <a:lnTo>
                    <a:pt x="113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432" name=""/>
          <p:cNvSpPr/>
          <p:nvPr/>
        </p:nvSpPr>
        <p:spPr>
          <a:xfrm>
            <a:off x="5632560" y="2914560"/>
            <a:ext cx="277560" cy="319320"/>
          </a:xfrm>
          <a:custGeom>
            <a:avLst/>
            <a:gdLst/>
            <a:ahLst/>
            <a:rect l="l" t="t" r="r" b="b"/>
            <a:pathLst>
              <a:path w="120" h="156">
                <a:moveTo>
                  <a:pt x="36" y="0"/>
                </a:moveTo>
                <a:lnTo>
                  <a:pt x="96" y="42"/>
                </a:lnTo>
                <a:lnTo>
                  <a:pt x="114" y="72"/>
                </a:lnTo>
                <a:lnTo>
                  <a:pt x="120" y="102"/>
                </a:lnTo>
                <a:lnTo>
                  <a:pt x="102" y="138"/>
                </a:lnTo>
                <a:lnTo>
                  <a:pt x="72" y="132"/>
                </a:lnTo>
                <a:lnTo>
                  <a:pt x="54" y="156"/>
                </a:lnTo>
                <a:lnTo>
                  <a:pt x="42" y="156"/>
                </a:lnTo>
                <a:lnTo>
                  <a:pt x="36" y="114"/>
                </a:lnTo>
                <a:lnTo>
                  <a:pt x="6" y="60"/>
                </a:lnTo>
                <a:lnTo>
                  <a:pt x="0" y="60"/>
                </a:lnTo>
                <a:lnTo>
                  <a:pt x="0" y="30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8226">
              <a:alpha val="50000"/>
            </a:srgbClr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3" name=""/>
          <p:cNvSpPr/>
          <p:nvPr/>
        </p:nvSpPr>
        <p:spPr>
          <a:xfrm>
            <a:off x="8748720" y="1216080"/>
            <a:ext cx="923760" cy="5394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434" name=""/>
          <p:cNvGrpSpPr/>
          <p:nvPr/>
        </p:nvGrpSpPr>
        <p:grpSpPr>
          <a:xfrm>
            <a:off x="1015920" y="1506600"/>
            <a:ext cx="8642520" cy="4699080"/>
            <a:chOff x="1015920" y="1506600"/>
            <a:chExt cx="8642520" cy="4699080"/>
          </a:xfrm>
        </p:grpSpPr>
        <p:sp>
          <p:nvSpPr>
            <p:cNvPr id="5435" name=""/>
            <p:cNvSpPr/>
            <p:nvPr/>
          </p:nvSpPr>
          <p:spPr>
            <a:xfrm>
              <a:off x="1146240" y="1506600"/>
              <a:ext cx="8512200" cy="469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1650"/>
                </a:spcBef>
                <a:tabLst>
                  <a:tab algn="l" pos="0"/>
                  <a:tab algn="l" pos="228600"/>
                  <a:tab algn="l" pos="457200"/>
                  <a:tab algn="l" pos="685800"/>
                  <a:tab algn="l" pos="914400"/>
                  <a:tab algn="l" pos="1143000"/>
                  <a:tab algn="l" pos="1371600"/>
                  <a:tab algn="l" pos="1600200"/>
                  <a:tab algn="l" pos="1828800"/>
                  <a:tab algn="l" pos="2057400"/>
                  <a:tab algn="l" pos="2286000"/>
                  <a:tab algn="l" pos="2514600"/>
                  <a:tab algn="l" pos="2743200"/>
                  <a:tab algn="l" pos="2971800"/>
                  <a:tab algn="l" pos="3200400"/>
                  <a:tab algn="l" pos="3429000"/>
                  <a:tab algn="l" pos="3657600"/>
                  <a:tab algn="l" pos="3886200"/>
                  <a:tab algn="l" pos="4114800"/>
                  <a:tab algn="l" pos="4343400"/>
                  <a:tab algn="l" pos="4572000"/>
                </a:tabLst>
              </a:pPr>
              <a:r>
                <a:rPr b="1" lang="en-US" sz="2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Marketing Offices in London, Frankfurt, Stockholm and Amsterdam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1650"/>
                </a:spcBef>
                <a:tabLst>
                  <a:tab algn="l" pos="0"/>
                  <a:tab algn="l" pos="228600"/>
                  <a:tab algn="l" pos="457200"/>
                  <a:tab algn="l" pos="685800"/>
                  <a:tab algn="l" pos="914400"/>
                  <a:tab algn="l" pos="1143000"/>
                  <a:tab algn="l" pos="1371600"/>
                  <a:tab algn="l" pos="1600200"/>
                  <a:tab algn="l" pos="1828800"/>
                  <a:tab algn="l" pos="2057400"/>
                  <a:tab algn="l" pos="2286000"/>
                  <a:tab algn="l" pos="2514600"/>
                  <a:tab algn="l" pos="2743200"/>
                  <a:tab algn="l" pos="2971800"/>
                  <a:tab algn="l" pos="3200400"/>
                  <a:tab algn="l" pos="3429000"/>
                  <a:tab algn="l" pos="3657600"/>
                  <a:tab algn="l" pos="3886200"/>
                  <a:tab algn="l" pos="4114800"/>
                  <a:tab algn="l" pos="4343400"/>
                  <a:tab algn="l" pos="4572000"/>
                </a:tabLst>
              </a:pPr>
              <a:r>
                <a:rPr b="1" lang="en-US" sz="2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670 Employees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1650"/>
                </a:spcBef>
                <a:tabLst>
                  <a:tab algn="l" pos="0"/>
                  <a:tab algn="l" pos="228600"/>
                  <a:tab algn="l" pos="457200"/>
                  <a:tab algn="l" pos="685800"/>
                  <a:tab algn="l" pos="914400"/>
                  <a:tab algn="l" pos="1143000"/>
                  <a:tab algn="l" pos="1371600"/>
                  <a:tab algn="l" pos="1600200"/>
                  <a:tab algn="l" pos="1828800"/>
                  <a:tab algn="l" pos="2057400"/>
                  <a:tab algn="l" pos="2286000"/>
                  <a:tab algn="l" pos="2514600"/>
                  <a:tab algn="l" pos="2743200"/>
                  <a:tab algn="l" pos="2971800"/>
                  <a:tab algn="l" pos="3200400"/>
                  <a:tab algn="l" pos="3429000"/>
                  <a:tab algn="l" pos="3657600"/>
                  <a:tab algn="l" pos="3886200"/>
                  <a:tab algn="l" pos="4114800"/>
                  <a:tab algn="l" pos="4343400"/>
                  <a:tab algn="l" pos="4572000"/>
                </a:tabLst>
              </a:pPr>
              <a:r>
                <a:rPr b="1" lang="en-US" sz="2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Successfully Expanding U.S. Relationships to Europe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1650"/>
                </a:spcBef>
                <a:tabLst>
                  <a:tab algn="l" pos="0"/>
                  <a:tab algn="l" pos="228600"/>
                  <a:tab algn="l" pos="457200"/>
                  <a:tab algn="l" pos="685800"/>
                  <a:tab algn="l" pos="914400"/>
                  <a:tab algn="l" pos="1143000"/>
                  <a:tab algn="l" pos="1371600"/>
                  <a:tab algn="l" pos="1600200"/>
                  <a:tab algn="l" pos="1828800"/>
                  <a:tab algn="l" pos="2057400"/>
                  <a:tab algn="l" pos="2286000"/>
                  <a:tab algn="l" pos="2514600"/>
                  <a:tab algn="l" pos="2743200"/>
                  <a:tab algn="l" pos="2971800"/>
                  <a:tab algn="l" pos="3200400"/>
                  <a:tab algn="l" pos="3429000"/>
                  <a:tab algn="l" pos="3657600"/>
                  <a:tab algn="l" pos="3886200"/>
                  <a:tab algn="l" pos="4114800"/>
                  <a:tab algn="l" pos="4343400"/>
                  <a:tab algn="l" pos="4572000"/>
                </a:tabLst>
              </a:pPr>
              <a:r>
                <a:rPr b="1" lang="en-US" sz="2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Rolling Out Energy Outsourcing to Large European </a:t>
              </a:r>
              <a:br>
                <a:rPr sz="2200"/>
              </a:br>
              <a:r>
                <a:rPr b="1" lang="en-US" sz="2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Customers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1650"/>
                </a:spcBef>
                <a:tabLst>
                  <a:tab algn="l" pos="0"/>
                  <a:tab algn="l" pos="228600"/>
                  <a:tab algn="l" pos="457200"/>
                  <a:tab algn="l" pos="685800"/>
                  <a:tab algn="l" pos="914400"/>
                  <a:tab algn="l" pos="1143000"/>
                  <a:tab algn="l" pos="1371600"/>
                  <a:tab algn="l" pos="1600200"/>
                  <a:tab algn="l" pos="1828800"/>
                  <a:tab algn="l" pos="2057400"/>
                  <a:tab algn="l" pos="2286000"/>
                  <a:tab algn="l" pos="2514600"/>
                  <a:tab algn="l" pos="2743200"/>
                  <a:tab algn="l" pos="2971800"/>
                  <a:tab algn="l" pos="3200400"/>
                  <a:tab algn="l" pos="3429000"/>
                  <a:tab algn="l" pos="3657600"/>
                  <a:tab algn="l" pos="3886200"/>
                  <a:tab algn="l" pos="4114800"/>
                  <a:tab algn="l" pos="4343400"/>
                  <a:tab algn="l" pos="4572000"/>
                </a:tabLst>
              </a:pPr>
              <a:r>
                <a:rPr b="1" lang="en-US" sz="2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Significantly Growing Mid-Market Commodity Business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1" marL="114480" indent="2880">
                <a:lnSpc>
                  <a:spcPct val="100000"/>
                </a:lnSpc>
                <a:spcBef>
                  <a:spcPts val="624"/>
                </a:spcBef>
                <a:buClr>
                  <a:srgbClr val="000000"/>
                </a:buClr>
                <a:buFont typeface="Frutiger 45 Light"/>
                <a:buChar char="–"/>
                <a:tabLst>
                  <a:tab algn="l" pos="228600"/>
                  <a:tab algn="l" pos="457200"/>
                  <a:tab algn="l" pos="685800"/>
                  <a:tab algn="l" pos="914400"/>
                  <a:tab algn="l" pos="1143000"/>
                  <a:tab algn="l" pos="1371600"/>
                  <a:tab algn="l" pos="1600200"/>
                  <a:tab algn="l" pos="1828800"/>
                  <a:tab algn="l" pos="2057400"/>
                  <a:tab algn="l" pos="2286000"/>
                  <a:tab algn="l" pos="2514600"/>
                  <a:tab algn="l" pos="2743200"/>
                  <a:tab algn="l" pos="2971800"/>
                  <a:tab algn="l" pos="3200400"/>
                  <a:tab algn="l" pos="3429000"/>
                  <a:tab algn="l" pos="3657600"/>
                  <a:tab algn="l" pos="3886200"/>
                  <a:tab algn="l" pos="4114800"/>
                  <a:tab algn="l" pos="4343400"/>
                  <a:tab algn="l" pos="45720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Customer Segments Include: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2" marL="625320" indent="55800">
                <a:lnSpc>
                  <a:spcPct val="100000"/>
                </a:lnSpc>
                <a:spcBef>
                  <a:spcPts val="561"/>
                </a:spcBef>
                <a:buClr>
                  <a:srgbClr val="000000"/>
                </a:buClr>
                <a:buFont typeface="Frutiger 45 Light"/>
                <a:buChar char="•"/>
                <a:tabLst>
                  <a:tab algn="l" pos="685800"/>
                  <a:tab algn="l" pos="914400"/>
                  <a:tab algn="l" pos="1143000"/>
                  <a:tab algn="l" pos="1371600"/>
                  <a:tab algn="l" pos="1600200"/>
                  <a:tab algn="l" pos="1828800"/>
                  <a:tab algn="l" pos="2057400"/>
                  <a:tab algn="l" pos="2286000"/>
                  <a:tab algn="l" pos="2514600"/>
                  <a:tab algn="l" pos="2743200"/>
                  <a:tab algn="l" pos="2971800"/>
                  <a:tab algn="l" pos="3200400"/>
                  <a:tab algn="l" pos="3429000"/>
                  <a:tab algn="l" pos="3657600"/>
                  <a:tab algn="l" pos="3886200"/>
                  <a:tab algn="l" pos="4114800"/>
                  <a:tab algn="l" pos="4343400"/>
                  <a:tab algn="l" pos="4572000"/>
                  <a:tab algn="l" pos="4800600"/>
                  <a:tab algn="l" pos="50292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Retail Establishments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2" marL="625320" indent="55800">
                <a:lnSpc>
                  <a:spcPct val="100000"/>
                </a:lnSpc>
                <a:spcBef>
                  <a:spcPts val="561"/>
                </a:spcBef>
                <a:buClr>
                  <a:srgbClr val="000000"/>
                </a:buClr>
                <a:buFont typeface="Frutiger 45 Light"/>
                <a:buChar char="•"/>
                <a:tabLst>
                  <a:tab algn="l" pos="685800"/>
                  <a:tab algn="l" pos="914400"/>
                  <a:tab algn="l" pos="1143000"/>
                  <a:tab algn="l" pos="1371600"/>
                  <a:tab algn="l" pos="1600200"/>
                  <a:tab algn="l" pos="1828800"/>
                  <a:tab algn="l" pos="2057400"/>
                  <a:tab algn="l" pos="2286000"/>
                  <a:tab algn="l" pos="2514600"/>
                  <a:tab algn="l" pos="2743200"/>
                  <a:tab algn="l" pos="2971800"/>
                  <a:tab algn="l" pos="3200400"/>
                  <a:tab algn="l" pos="3429000"/>
                  <a:tab algn="l" pos="3657600"/>
                  <a:tab algn="l" pos="3886200"/>
                  <a:tab algn="l" pos="4114800"/>
                  <a:tab algn="l" pos="4343400"/>
                  <a:tab algn="l" pos="4572000"/>
                  <a:tab algn="l" pos="4800600"/>
                  <a:tab algn="l" pos="50292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Transportation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2" marL="625320" indent="55800">
                <a:lnSpc>
                  <a:spcPct val="100000"/>
                </a:lnSpc>
                <a:spcBef>
                  <a:spcPts val="561"/>
                </a:spcBef>
                <a:buClr>
                  <a:srgbClr val="000000"/>
                </a:buClr>
                <a:buFont typeface="Frutiger 45 Light"/>
                <a:buChar char="•"/>
                <a:tabLst>
                  <a:tab algn="l" pos="685800"/>
                  <a:tab algn="l" pos="914400"/>
                  <a:tab algn="l" pos="1143000"/>
                  <a:tab algn="l" pos="1371600"/>
                  <a:tab algn="l" pos="1600200"/>
                  <a:tab algn="l" pos="1828800"/>
                  <a:tab algn="l" pos="2057400"/>
                  <a:tab algn="l" pos="2286000"/>
                  <a:tab algn="l" pos="2514600"/>
                  <a:tab algn="l" pos="2743200"/>
                  <a:tab algn="l" pos="2971800"/>
                  <a:tab algn="l" pos="3200400"/>
                  <a:tab algn="l" pos="3429000"/>
                  <a:tab algn="l" pos="3657600"/>
                  <a:tab algn="l" pos="3886200"/>
                  <a:tab algn="l" pos="4114800"/>
                  <a:tab algn="l" pos="4343400"/>
                  <a:tab algn="l" pos="4572000"/>
                  <a:tab algn="l" pos="4800600"/>
                  <a:tab algn="l" pos="50292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Government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36" name=""/>
            <p:cNvSpPr/>
            <p:nvPr/>
          </p:nvSpPr>
          <p:spPr>
            <a:xfrm>
              <a:off x="1015920" y="1674720"/>
              <a:ext cx="115920" cy="115920"/>
            </a:xfrm>
            <a:prstGeom prst="ellipse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5280" bIns="35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37" name=""/>
            <p:cNvSpPr/>
            <p:nvPr/>
          </p:nvSpPr>
          <p:spPr>
            <a:xfrm>
              <a:off x="1015920" y="2533680"/>
              <a:ext cx="115920" cy="115920"/>
            </a:xfrm>
            <a:prstGeom prst="ellipse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5280" bIns="35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38" name=""/>
            <p:cNvSpPr/>
            <p:nvPr/>
          </p:nvSpPr>
          <p:spPr>
            <a:xfrm>
              <a:off x="1015920" y="3073320"/>
              <a:ext cx="115920" cy="115920"/>
            </a:xfrm>
            <a:prstGeom prst="ellipse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5280" bIns="35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39" name=""/>
            <p:cNvSpPr/>
            <p:nvPr/>
          </p:nvSpPr>
          <p:spPr>
            <a:xfrm>
              <a:off x="1015920" y="4481640"/>
              <a:ext cx="115920" cy="115920"/>
            </a:xfrm>
            <a:prstGeom prst="ellipse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5280" bIns="35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40" name=""/>
            <p:cNvSpPr/>
            <p:nvPr/>
          </p:nvSpPr>
          <p:spPr>
            <a:xfrm>
              <a:off x="1015920" y="3597120"/>
              <a:ext cx="115920" cy="115920"/>
            </a:xfrm>
            <a:prstGeom prst="ellipse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5280" bIns="35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441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Retail in Europe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2" name=""/>
          <p:cNvSpPr/>
          <p:nvPr/>
        </p:nvSpPr>
        <p:spPr>
          <a:xfrm>
            <a:off x="4132440" y="3051000"/>
            <a:ext cx="1866600" cy="130032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3" name=""/>
          <p:cNvSpPr/>
          <p:nvPr/>
        </p:nvSpPr>
        <p:spPr>
          <a:xfrm>
            <a:off x="6086520" y="3051000"/>
            <a:ext cx="1968480" cy="130032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4" name=""/>
          <p:cNvSpPr/>
          <p:nvPr/>
        </p:nvSpPr>
        <p:spPr>
          <a:xfrm>
            <a:off x="5981760" y="2314440"/>
            <a:ext cx="2173320" cy="40176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Communications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5" name=""/>
          <p:cNvSpPr/>
          <p:nvPr/>
        </p:nvSpPr>
        <p:spPr>
          <a:xfrm>
            <a:off x="195120" y="3051000"/>
            <a:ext cx="1866960" cy="130032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6" name=""/>
          <p:cNvSpPr/>
          <p:nvPr/>
        </p:nvSpPr>
        <p:spPr>
          <a:xfrm>
            <a:off x="2149560" y="3051000"/>
            <a:ext cx="1895400" cy="130032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7" name=""/>
          <p:cNvSpPr/>
          <p:nvPr/>
        </p:nvSpPr>
        <p:spPr>
          <a:xfrm>
            <a:off x="5934240" y="4456080"/>
            <a:ext cx="257148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Management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and Broadband Delivery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Services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8" name=""/>
          <p:cNvSpPr/>
          <p:nvPr/>
        </p:nvSpPr>
        <p:spPr>
          <a:xfrm>
            <a:off x="771480" y="2314440"/>
            <a:ext cx="4645080" cy="40176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Energy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5449" name=""/>
          <p:cNvCxnSpPr>
            <a:stCxn id="5445" idx="0"/>
            <a:endCxn id="5448" idx="2"/>
          </p:cNvCxnSpPr>
          <p:nvPr/>
        </p:nvCxnSpPr>
        <p:spPr>
          <a:xfrm flipH="1" flipV="1" rot="5400000">
            <a:off x="1943640" y="1900440"/>
            <a:ext cx="335520" cy="1966320"/>
          </a:xfrm>
          <a:prstGeom prst="bentConnector3">
            <a:avLst>
              <a:gd name="adj1" fmla="val 49731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450" name=""/>
          <p:cNvCxnSpPr>
            <a:stCxn id="5446" idx="0"/>
            <a:endCxn id="5448" idx="2"/>
          </p:cNvCxnSpPr>
          <p:nvPr/>
        </p:nvCxnSpPr>
        <p:spPr>
          <a:xfrm flipH="1" flipV="1">
            <a:off x="3093840" y="2715840"/>
            <a:ext cx="3600" cy="335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451" name=""/>
          <p:cNvCxnSpPr>
            <a:stCxn id="5442" idx="0"/>
            <a:endCxn id="5448" idx="2"/>
          </p:cNvCxnSpPr>
          <p:nvPr/>
        </p:nvCxnSpPr>
        <p:spPr>
          <a:xfrm flipV="1" rot="16200000">
            <a:off x="3912120" y="1897200"/>
            <a:ext cx="335520" cy="1972080"/>
          </a:xfrm>
          <a:prstGeom prst="bentConnector3">
            <a:avLst>
              <a:gd name="adj1" fmla="val 49731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452" name=""/>
          <p:cNvCxnSpPr>
            <a:stCxn id="5448" idx="0"/>
          </p:cNvCxnSpPr>
          <p:nvPr/>
        </p:nvCxnSpPr>
        <p:spPr>
          <a:xfrm flipH="1" flipV="1" rot="5400000">
            <a:off x="3898440" y="1050480"/>
            <a:ext cx="459360" cy="2068920"/>
          </a:xfrm>
          <a:prstGeom prst="bentConnector3">
            <a:avLst>
              <a:gd name="adj1" fmla="val 49803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453" name=""/>
          <p:cNvCxnSpPr>
            <a:stCxn id="5444" idx="0"/>
          </p:cNvCxnSpPr>
          <p:nvPr/>
        </p:nvCxnSpPr>
        <p:spPr>
          <a:xfrm flipV="1" rot="16200000">
            <a:off x="5886000" y="1131120"/>
            <a:ext cx="459360" cy="1907280"/>
          </a:xfrm>
          <a:prstGeom prst="bentConnector3">
            <a:avLst>
              <a:gd name="adj1" fmla="val 49803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454" name=""/>
          <p:cNvCxnSpPr>
            <a:stCxn id="5443" idx="0"/>
            <a:endCxn id="5444" idx="2"/>
          </p:cNvCxnSpPr>
          <p:nvPr/>
        </p:nvCxnSpPr>
        <p:spPr>
          <a:xfrm flipH="1" flipV="1">
            <a:off x="7068240" y="2715840"/>
            <a:ext cx="2520" cy="335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5455" name=""/>
          <p:cNvSpPr/>
          <p:nvPr/>
        </p:nvSpPr>
        <p:spPr>
          <a:xfrm>
            <a:off x="195120" y="5313240"/>
            <a:ext cx="1865520" cy="58608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Traditional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6" name=""/>
          <p:cNvSpPr/>
          <p:nvPr/>
        </p:nvSpPr>
        <p:spPr>
          <a:xfrm>
            <a:off x="2149560" y="5313240"/>
            <a:ext cx="7956360" cy="58608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7" name=""/>
          <p:cNvSpPr/>
          <p:nvPr/>
        </p:nvSpPr>
        <p:spPr>
          <a:xfrm>
            <a:off x="8143920" y="3051000"/>
            <a:ext cx="1968480" cy="130032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5458" name=""/>
          <p:cNvCxnSpPr>
            <a:stCxn id="5457" idx="0"/>
          </p:cNvCxnSpPr>
          <p:nvPr/>
        </p:nvCxnSpPr>
        <p:spPr>
          <a:xfrm flipV="1" rot="16200000">
            <a:off x="6547320" y="469800"/>
            <a:ext cx="1195920" cy="3966480"/>
          </a:xfrm>
          <a:prstGeom prst="bentConnector3">
            <a:avLst>
              <a:gd name="adj1" fmla="val 80728"/>
            </a:avLst>
          </a:prstGeom>
          <a:ln w="9360">
            <a:solidFill>
              <a:srgbClr val="000000"/>
            </a:solidFill>
            <a:miter/>
          </a:ln>
        </p:spPr>
      </p:cxnSp>
      <p:sp>
        <p:nvSpPr>
          <p:cNvPr id="5459" name=""/>
          <p:cNvSpPr/>
          <p:nvPr/>
        </p:nvSpPr>
        <p:spPr>
          <a:xfrm>
            <a:off x="5220000" y="5948640"/>
            <a:ext cx="181440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International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(over 30 countries)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5460" name="ENE_C_WHI" descr=""/>
          <p:cNvPicPr/>
          <p:nvPr/>
        </p:nvPicPr>
        <p:blipFill>
          <a:blip r:embed="rId1"/>
          <a:stretch/>
        </p:blipFill>
        <p:spPr>
          <a:xfrm>
            <a:off x="4348080" y="262080"/>
            <a:ext cx="1582920" cy="1589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1" name=""/>
          <p:cNvSpPr/>
          <p:nvPr/>
        </p:nvSpPr>
        <p:spPr>
          <a:xfrm>
            <a:off x="6280200" y="2290680"/>
            <a:ext cx="3316320" cy="2202120"/>
          </a:xfrm>
          <a:prstGeom prst="ellipse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2" name=""/>
          <p:cNvSpPr/>
          <p:nvPr/>
        </p:nvSpPr>
        <p:spPr>
          <a:xfrm>
            <a:off x="735120" y="2293920"/>
            <a:ext cx="3314520" cy="2201760"/>
          </a:xfrm>
          <a:prstGeom prst="ellipse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3" name=""/>
          <p:cNvSpPr/>
          <p:nvPr/>
        </p:nvSpPr>
        <p:spPr>
          <a:xfrm>
            <a:off x="3502080" y="1673280"/>
            <a:ext cx="3314520" cy="2201760"/>
          </a:xfrm>
          <a:prstGeom prst="ellipse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4" name=""/>
          <p:cNvSpPr/>
          <p:nvPr/>
        </p:nvSpPr>
        <p:spPr>
          <a:xfrm>
            <a:off x="3503520" y="2367000"/>
            <a:ext cx="338940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5" name=""/>
          <p:cNvSpPr/>
          <p:nvPr/>
        </p:nvSpPr>
        <p:spPr>
          <a:xfrm>
            <a:off x="4282920" y="878040"/>
            <a:ext cx="1748160" cy="919080"/>
          </a:xfrm>
          <a:prstGeom prst="bevel">
            <a:avLst>
              <a:gd name="adj" fmla="val 12500"/>
            </a:avLst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6" name=""/>
          <p:cNvSpPr/>
          <p:nvPr/>
        </p:nvSpPr>
        <p:spPr>
          <a:xfrm>
            <a:off x="4515840" y="890640"/>
            <a:ext cx="126288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Intelligent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Network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7" name=""/>
          <p:cNvSpPr/>
          <p:nvPr/>
        </p:nvSpPr>
        <p:spPr>
          <a:xfrm>
            <a:off x="3827520" y="2103480"/>
            <a:ext cx="26337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Deploy the Most Open, Efficient Network with Broad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8" name=""/>
          <p:cNvSpPr/>
          <p:nvPr/>
        </p:nvSpPr>
        <p:spPr>
          <a:xfrm>
            <a:off x="7139160" y="1838160"/>
            <a:ext cx="1744560" cy="916200"/>
          </a:xfrm>
          <a:prstGeom prst="bevel">
            <a:avLst>
              <a:gd name="adj" fmla="val 12500"/>
            </a:avLst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9" name=""/>
          <p:cNvSpPr/>
          <p:nvPr/>
        </p:nvSpPr>
        <p:spPr>
          <a:xfrm>
            <a:off x="7485120" y="2025720"/>
            <a:ext cx="107136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Content</a:t>
            </a:r>
            <a:br>
              <a:rPr sz="1700"/>
            </a:b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0" name=""/>
          <p:cNvSpPr/>
          <p:nvPr/>
        </p:nvSpPr>
        <p:spPr>
          <a:xfrm>
            <a:off x="1487520" y="1839960"/>
            <a:ext cx="1747800" cy="919080"/>
          </a:xfrm>
          <a:prstGeom prst="bevel">
            <a:avLst>
              <a:gd name="adj" fmla="val 12500"/>
            </a:avLst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1" name=""/>
          <p:cNvSpPr/>
          <p:nvPr/>
        </p:nvSpPr>
        <p:spPr>
          <a:xfrm>
            <a:off x="1516680" y="2021040"/>
            <a:ext cx="167184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</a:t>
            </a:r>
            <a:br>
              <a:rPr sz="1700"/>
            </a:b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Intermediation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2" name=""/>
          <p:cNvSpPr/>
          <p:nvPr/>
        </p:nvSpPr>
        <p:spPr>
          <a:xfrm>
            <a:off x="985680" y="2960640"/>
            <a:ext cx="272736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 the World’s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Largest Buyer and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Seller of Bandwidth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3" name=""/>
          <p:cNvSpPr/>
          <p:nvPr/>
        </p:nvSpPr>
        <p:spPr>
          <a:xfrm>
            <a:off x="6608880" y="2749680"/>
            <a:ext cx="27273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 the World’s Largest Provider of Premium Broadband Delivery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4" name=""/>
          <p:cNvSpPr/>
          <p:nvPr/>
        </p:nvSpPr>
        <p:spPr>
          <a:xfrm>
            <a:off x="4530600" y="4016520"/>
            <a:ext cx="4773600" cy="202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Fiber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Pooling Points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Software</a:t>
            </a:r>
            <a:br>
              <a:rPr sz="1800"/>
            </a:b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5" name=""/>
          <p:cNvSpPr/>
          <p:nvPr/>
        </p:nvSpPr>
        <p:spPr>
          <a:xfrm>
            <a:off x="4411800" y="4113360"/>
            <a:ext cx="1173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6" name=""/>
          <p:cNvSpPr/>
          <p:nvPr/>
        </p:nvSpPr>
        <p:spPr>
          <a:xfrm>
            <a:off x="4411800" y="4468680"/>
            <a:ext cx="117360" cy="11772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7" name=""/>
          <p:cNvSpPr/>
          <p:nvPr/>
        </p:nvSpPr>
        <p:spPr>
          <a:xfrm>
            <a:off x="4411800" y="4818240"/>
            <a:ext cx="1173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8" name=""/>
          <p:cNvSpPr/>
          <p:nvPr/>
        </p:nvSpPr>
        <p:spPr>
          <a:xfrm>
            <a:off x="4411800" y="5160960"/>
            <a:ext cx="1173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9" name=""/>
          <p:cNvSpPr/>
          <p:nvPr/>
        </p:nvSpPr>
        <p:spPr>
          <a:xfrm>
            <a:off x="1389240" y="4565520"/>
            <a:ext cx="2771640" cy="133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Marketing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Comprehensive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0" name=""/>
          <p:cNvSpPr/>
          <p:nvPr/>
        </p:nvSpPr>
        <p:spPr>
          <a:xfrm>
            <a:off x="1255680" y="4670280"/>
            <a:ext cx="117360" cy="11772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1" name=""/>
          <p:cNvSpPr/>
          <p:nvPr/>
        </p:nvSpPr>
        <p:spPr>
          <a:xfrm>
            <a:off x="1255680" y="5089680"/>
            <a:ext cx="1173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2" name=""/>
          <p:cNvSpPr/>
          <p:nvPr/>
        </p:nvSpPr>
        <p:spPr>
          <a:xfrm>
            <a:off x="6840360" y="4565520"/>
            <a:ext cx="2973600" cy="12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Delivery of Streaming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Data Management 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3" name=""/>
          <p:cNvSpPr/>
          <p:nvPr/>
        </p:nvSpPr>
        <p:spPr>
          <a:xfrm>
            <a:off x="6705720" y="4673520"/>
            <a:ext cx="117360" cy="11772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4" name=""/>
          <p:cNvSpPr/>
          <p:nvPr/>
        </p:nvSpPr>
        <p:spPr>
          <a:xfrm>
            <a:off x="6705720" y="5300640"/>
            <a:ext cx="1173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5" name=""/>
          <p:cNvSpPr/>
          <p:nvPr/>
        </p:nvSpPr>
        <p:spPr>
          <a:xfrm>
            <a:off x="2157480" y="6093000"/>
            <a:ext cx="621972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1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Replicating Enron’s Wholesale Energy Experience and Skill Base in a Highly Scalable, Efficient Broadband Strategy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6" name=""/>
          <p:cNvSpPr/>
          <p:nvPr/>
        </p:nvSpPr>
        <p:spPr>
          <a:xfrm>
            <a:off x="2216160" y="6130800"/>
            <a:ext cx="6129360" cy="5619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7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Broadband Services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88" name=""/>
          <p:cNvGraphicFramePr/>
          <p:nvPr/>
        </p:nvGraphicFramePr>
        <p:xfrm>
          <a:off x="5343480" y="1444680"/>
          <a:ext cx="4156200" cy="2019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48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43480" y="1444680"/>
                    <a:ext cx="4156200" cy="2019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490" name=""/>
          <p:cNvSpPr/>
          <p:nvPr/>
        </p:nvSpPr>
        <p:spPr>
          <a:xfrm>
            <a:off x="6279480" y="770040"/>
            <a:ext cx="2301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Fiber Route Miles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1" name=""/>
          <p:cNvSpPr/>
          <p:nvPr/>
        </p:nvSpPr>
        <p:spPr>
          <a:xfrm>
            <a:off x="7140600" y="320040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2" name=""/>
          <p:cNvSpPr/>
          <p:nvPr/>
        </p:nvSpPr>
        <p:spPr>
          <a:xfrm>
            <a:off x="7806240" y="163656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3" name=""/>
          <p:cNvSpPr/>
          <p:nvPr/>
        </p:nvSpPr>
        <p:spPr>
          <a:xfrm>
            <a:off x="8598240" y="138924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4" name=""/>
          <p:cNvSpPr/>
          <p:nvPr/>
        </p:nvSpPr>
        <p:spPr>
          <a:xfrm>
            <a:off x="7031520" y="183996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12,325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5" name=""/>
          <p:cNvSpPr/>
          <p:nvPr/>
        </p:nvSpPr>
        <p:spPr>
          <a:xfrm>
            <a:off x="8641080" y="3200040"/>
            <a:ext cx="76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2001E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6" name=""/>
          <p:cNvSpPr/>
          <p:nvPr/>
        </p:nvSpPr>
        <p:spPr>
          <a:xfrm>
            <a:off x="7786080" y="3200400"/>
            <a:ext cx="87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2000E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7" name=""/>
          <p:cNvSpPr/>
          <p:nvPr/>
        </p:nvSpPr>
        <p:spPr>
          <a:xfrm>
            <a:off x="6271200" y="239868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5,538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8" name=""/>
          <p:cNvSpPr/>
          <p:nvPr/>
        </p:nvSpPr>
        <p:spPr>
          <a:xfrm>
            <a:off x="5478840" y="269892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1,755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9" name=""/>
          <p:cNvSpPr/>
          <p:nvPr/>
        </p:nvSpPr>
        <p:spPr>
          <a:xfrm>
            <a:off x="6302160" y="320040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0" name=""/>
          <p:cNvSpPr/>
          <p:nvPr/>
        </p:nvSpPr>
        <p:spPr>
          <a:xfrm>
            <a:off x="5492520" y="320040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1" name=""/>
          <p:cNvSpPr/>
          <p:nvPr/>
        </p:nvSpPr>
        <p:spPr>
          <a:xfrm flipH="1">
            <a:off x="7813800" y="1255680"/>
            <a:ext cx="1440" cy="189216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5502" name=""/>
          <p:cNvGraphicFramePr/>
          <p:nvPr/>
        </p:nvGraphicFramePr>
        <p:xfrm>
          <a:off x="5334120" y="4478400"/>
          <a:ext cx="4155840" cy="2019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50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334120" y="4478400"/>
                    <a:ext cx="4155840" cy="2019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504" name=""/>
          <p:cNvSpPr/>
          <p:nvPr/>
        </p:nvSpPr>
        <p:spPr>
          <a:xfrm>
            <a:off x="7996320" y="540720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5" name=""/>
          <p:cNvSpPr/>
          <p:nvPr/>
        </p:nvSpPr>
        <p:spPr>
          <a:xfrm>
            <a:off x="6441480" y="3759120"/>
            <a:ext cx="1962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Pooling Points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6" name=""/>
          <p:cNvSpPr/>
          <p:nvPr/>
        </p:nvSpPr>
        <p:spPr>
          <a:xfrm>
            <a:off x="7097400" y="623412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7" name=""/>
          <p:cNvSpPr/>
          <p:nvPr/>
        </p:nvSpPr>
        <p:spPr>
          <a:xfrm>
            <a:off x="8810640" y="443556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8" name=""/>
          <p:cNvSpPr/>
          <p:nvPr/>
        </p:nvSpPr>
        <p:spPr>
          <a:xfrm>
            <a:off x="8624880" y="6238440"/>
            <a:ext cx="76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2001E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9" name=""/>
          <p:cNvSpPr/>
          <p:nvPr/>
        </p:nvSpPr>
        <p:spPr>
          <a:xfrm>
            <a:off x="7701840" y="6238800"/>
            <a:ext cx="87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2000E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0" name=""/>
          <p:cNvSpPr/>
          <p:nvPr/>
        </p:nvSpPr>
        <p:spPr>
          <a:xfrm>
            <a:off x="7296120" y="577548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1" name=""/>
          <p:cNvSpPr/>
          <p:nvPr/>
        </p:nvSpPr>
        <p:spPr>
          <a:xfrm>
            <a:off x="6462720" y="587844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2" name=""/>
          <p:cNvSpPr/>
          <p:nvPr/>
        </p:nvSpPr>
        <p:spPr>
          <a:xfrm>
            <a:off x="5594040" y="622476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3" name=""/>
          <p:cNvSpPr/>
          <p:nvPr/>
        </p:nvSpPr>
        <p:spPr>
          <a:xfrm>
            <a:off x="5783400" y="587844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4" name=""/>
          <p:cNvSpPr/>
          <p:nvPr/>
        </p:nvSpPr>
        <p:spPr>
          <a:xfrm>
            <a:off x="6288120" y="622476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5" name=""/>
          <p:cNvSpPr/>
          <p:nvPr/>
        </p:nvSpPr>
        <p:spPr>
          <a:xfrm flipH="1">
            <a:off x="7803720" y="4340160"/>
            <a:ext cx="1800" cy="189252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6" name=""/>
          <p:cNvSpPr/>
          <p:nvPr/>
        </p:nvSpPr>
        <p:spPr>
          <a:xfrm>
            <a:off x="2238840" y="3759120"/>
            <a:ext cx="11149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5517" name=""/>
          <p:cNvGraphicFramePr/>
          <p:nvPr/>
        </p:nvGraphicFramePr>
        <p:xfrm>
          <a:off x="600120" y="4394160"/>
          <a:ext cx="4156200" cy="20923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51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600120" y="4394160"/>
                    <a:ext cx="4156200" cy="2092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519" name=""/>
          <p:cNvSpPr/>
          <p:nvPr/>
        </p:nvSpPr>
        <p:spPr>
          <a:xfrm>
            <a:off x="2427120" y="622296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20" name=""/>
          <p:cNvSpPr/>
          <p:nvPr/>
        </p:nvSpPr>
        <p:spPr>
          <a:xfrm>
            <a:off x="3956040" y="6222600"/>
            <a:ext cx="76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2001E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21" name=""/>
          <p:cNvSpPr/>
          <p:nvPr/>
        </p:nvSpPr>
        <p:spPr>
          <a:xfrm>
            <a:off x="3115440" y="6222960"/>
            <a:ext cx="87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2000E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22" name=""/>
          <p:cNvSpPr/>
          <p:nvPr/>
        </p:nvSpPr>
        <p:spPr>
          <a:xfrm>
            <a:off x="3181680" y="517536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1,500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23" name=""/>
          <p:cNvSpPr/>
          <p:nvPr/>
        </p:nvSpPr>
        <p:spPr>
          <a:xfrm>
            <a:off x="3977280" y="446868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24" name=""/>
          <p:cNvSpPr/>
          <p:nvPr/>
        </p:nvSpPr>
        <p:spPr>
          <a:xfrm>
            <a:off x="2506680" y="577692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222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25" name=""/>
          <p:cNvSpPr/>
          <p:nvPr/>
        </p:nvSpPr>
        <p:spPr>
          <a:xfrm>
            <a:off x="809640" y="622296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26" name=""/>
          <p:cNvSpPr/>
          <p:nvPr/>
        </p:nvSpPr>
        <p:spPr>
          <a:xfrm>
            <a:off x="979560" y="588024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27" name=""/>
          <p:cNvSpPr/>
          <p:nvPr/>
        </p:nvSpPr>
        <p:spPr>
          <a:xfrm>
            <a:off x="1765440" y="588024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28" name=""/>
          <p:cNvSpPr/>
          <p:nvPr/>
        </p:nvSpPr>
        <p:spPr>
          <a:xfrm>
            <a:off x="1596960" y="622296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29" name=""/>
          <p:cNvSpPr/>
          <p:nvPr/>
        </p:nvSpPr>
        <p:spPr>
          <a:xfrm flipH="1">
            <a:off x="3157560" y="4278240"/>
            <a:ext cx="1440" cy="189252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5530" name=""/>
          <p:cNvGraphicFramePr/>
          <p:nvPr/>
        </p:nvGraphicFramePr>
        <p:xfrm>
          <a:off x="679320" y="1479600"/>
          <a:ext cx="4156200" cy="20192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5531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679320" y="1479600"/>
                    <a:ext cx="4156200" cy="2019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532" name=""/>
          <p:cNvSpPr/>
          <p:nvPr/>
        </p:nvSpPr>
        <p:spPr>
          <a:xfrm>
            <a:off x="1652040" y="800280"/>
            <a:ext cx="2174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Total Headcount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33" name=""/>
          <p:cNvSpPr/>
          <p:nvPr/>
        </p:nvSpPr>
        <p:spPr>
          <a:xfrm>
            <a:off x="2392200" y="323532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34" name=""/>
          <p:cNvSpPr/>
          <p:nvPr/>
        </p:nvSpPr>
        <p:spPr>
          <a:xfrm>
            <a:off x="3913200" y="3239640"/>
            <a:ext cx="76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2001E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35" name=""/>
          <p:cNvSpPr/>
          <p:nvPr/>
        </p:nvSpPr>
        <p:spPr>
          <a:xfrm>
            <a:off x="3063240" y="3240000"/>
            <a:ext cx="87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2000E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36" name=""/>
          <p:cNvSpPr/>
          <p:nvPr/>
        </p:nvSpPr>
        <p:spPr>
          <a:xfrm>
            <a:off x="4023000" y="139860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1,100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37" name=""/>
          <p:cNvSpPr/>
          <p:nvPr/>
        </p:nvSpPr>
        <p:spPr>
          <a:xfrm>
            <a:off x="3287880" y="183996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775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38" name=""/>
          <p:cNvSpPr/>
          <p:nvPr/>
        </p:nvSpPr>
        <p:spPr>
          <a:xfrm>
            <a:off x="2508480" y="222408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490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39" name=""/>
          <p:cNvSpPr/>
          <p:nvPr/>
        </p:nvSpPr>
        <p:spPr>
          <a:xfrm>
            <a:off x="1766880" y="275760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40" name=""/>
          <p:cNvSpPr/>
          <p:nvPr/>
        </p:nvSpPr>
        <p:spPr>
          <a:xfrm>
            <a:off x="971640" y="285264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41" name=""/>
          <p:cNvSpPr/>
          <p:nvPr/>
        </p:nvSpPr>
        <p:spPr>
          <a:xfrm>
            <a:off x="1584000" y="323532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42" name=""/>
          <p:cNvSpPr/>
          <p:nvPr/>
        </p:nvSpPr>
        <p:spPr>
          <a:xfrm>
            <a:off x="788760" y="323532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43" name=""/>
          <p:cNvSpPr/>
          <p:nvPr/>
        </p:nvSpPr>
        <p:spPr>
          <a:xfrm flipH="1">
            <a:off x="3169800" y="1341360"/>
            <a:ext cx="1800" cy="189252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44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Key EBS Metrics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5" name=""/>
          <p:cNvSpPr/>
          <p:nvPr/>
        </p:nvSpPr>
        <p:spPr>
          <a:xfrm>
            <a:off x="2313000" y="1636560"/>
            <a:ext cx="826920" cy="1271880"/>
          </a:xfrm>
          <a:custGeom>
            <a:avLst/>
            <a:gdLst/>
            <a:ahLst/>
            <a:rect l="l" t="t" r="r" b="b"/>
            <a:pathLst>
              <a:path w="429" h="721">
                <a:moveTo>
                  <a:pt x="124" y="0"/>
                </a:moveTo>
                <a:lnTo>
                  <a:pt x="178" y="8"/>
                </a:lnTo>
                <a:lnTo>
                  <a:pt x="160" y="118"/>
                </a:lnTo>
                <a:lnTo>
                  <a:pt x="166" y="130"/>
                </a:lnTo>
                <a:lnTo>
                  <a:pt x="178" y="140"/>
                </a:lnTo>
                <a:lnTo>
                  <a:pt x="178" y="150"/>
                </a:lnTo>
                <a:lnTo>
                  <a:pt x="172" y="166"/>
                </a:lnTo>
                <a:lnTo>
                  <a:pt x="172" y="174"/>
                </a:lnTo>
                <a:lnTo>
                  <a:pt x="196" y="182"/>
                </a:lnTo>
                <a:lnTo>
                  <a:pt x="202" y="202"/>
                </a:lnTo>
                <a:lnTo>
                  <a:pt x="226" y="256"/>
                </a:lnTo>
                <a:lnTo>
                  <a:pt x="240" y="256"/>
                </a:lnTo>
                <a:lnTo>
                  <a:pt x="248" y="276"/>
                </a:lnTo>
                <a:lnTo>
                  <a:pt x="230" y="294"/>
                </a:lnTo>
                <a:lnTo>
                  <a:pt x="232" y="306"/>
                </a:lnTo>
                <a:lnTo>
                  <a:pt x="240" y="320"/>
                </a:lnTo>
                <a:lnTo>
                  <a:pt x="238" y="322"/>
                </a:lnTo>
                <a:lnTo>
                  <a:pt x="226" y="328"/>
                </a:lnTo>
                <a:lnTo>
                  <a:pt x="222" y="346"/>
                </a:lnTo>
                <a:lnTo>
                  <a:pt x="218" y="364"/>
                </a:lnTo>
                <a:lnTo>
                  <a:pt x="224" y="370"/>
                </a:lnTo>
                <a:lnTo>
                  <a:pt x="240" y="356"/>
                </a:lnTo>
                <a:lnTo>
                  <a:pt x="246" y="352"/>
                </a:lnTo>
                <a:lnTo>
                  <a:pt x="262" y="356"/>
                </a:lnTo>
                <a:lnTo>
                  <a:pt x="262" y="378"/>
                </a:lnTo>
                <a:lnTo>
                  <a:pt x="270" y="390"/>
                </a:lnTo>
                <a:lnTo>
                  <a:pt x="272" y="436"/>
                </a:lnTo>
                <a:lnTo>
                  <a:pt x="282" y="442"/>
                </a:lnTo>
                <a:lnTo>
                  <a:pt x="298" y="444"/>
                </a:lnTo>
                <a:lnTo>
                  <a:pt x="302" y="470"/>
                </a:lnTo>
                <a:lnTo>
                  <a:pt x="312" y="480"/>
                </a:lnTo>
                <a:lnTo>
                  <a:pt x="318" y="476"/>
                </a:lnTo>
                <a:lnTo>
                  <a:pt x="356" y="476"/>
                </a:lnTo>
                <a:lnTo>
                  <a:pt x="402" y="468"/>
                </a:lnTo>
                <a:lnTo>
                  <a:pt x="428" y="492"/>
                </a:lnTo>
                <a:lnTo>
                  <a:pt x="400" y="720"/>
                </a:lnTo>
                <a:lnTo>
                  <a:pt x="0" y="656"/>
                </a:lnTo>
                <a:lnTo>
                  <a:pt x="26" y="494"/>
                </a:lnTo>
                <a:lnTo>
                  <a:pt x="22" y="474"/>
                </a:lnTo>
                <a:lnTo>
                  <a:pt x="36" y="452"/>
                </a:lnTo>
                <a:lnTo>
                  <a:pt x="18" y="430"/>
                </a:lnTo>
                <a:lnTo>
                  <a:pt x="20" y="422"/>
                </a:lnTo>
                <a:lnTo>
                  <a:pt x="38" y="404"/>
                </a:lnTo>
                <a:lnTo>
                  <a:pt x="54" y="400"/>
                </a:lnTo>
                <a:lnTo>
                  <a:pt x="58" y="378"/>
                </a:lnTo>
                <a:lnTo>
                  <a:pt x="90" y="336"/>
                </a:lnTo>
                <a:lnTo>
                  <a:pt x="86" y="310"/>
                </a:lnTo>
                <a:lnTo>
                  <a:pt x="66" y="286"/>
                </a:lnTo>
                <a:lnTo>
                  <a:pt x="124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46" name=""/>
          <p:cNvSpPr/>
          <p:nvPr/>
        </p:nvSpPr>
        <p:spPr>
          <a:xfrm>
            <a:off x="1309680" y="1898640"/>
            <a:ext cx="1182600" cy="893880"/>
          </a:xfrm>
          <a:custGeom>
            <a:avLst/>
            <a:gdLst/>
            <a:ahLst/>
            <a:rect l="l" t="t" r="r" b="b"/>
            <a:pathLst>
              <a:path w="613" h="507">
                <a:moveTo>
                  <a:pt x="520" y="506"/>
                </a:moveTo>
                <a:lnTo>
                  <a:pt x="546" y="350"/>
                </a:lnTo>
                <a:lnTo>
                  <a:pt x="544" y="324"/>
                </a:lnTo>
                <a:lnTo>
                  <a:pt x="554" y="310"/>
                </a:lnTo>
                <a:lnTo>
                  <a:pt x="554" y="296"/>
                </a:lnTo>
                <a:lnTo>
                  <a:pt x="538" y="284"/>
                </a:lnTo>
                <a:lnTo>
                  <a:pt x="538" y="274"/>
                </a:lnTo>
                <a:lnTo>
                  <a:pt x="550" y="266"/>
                </a:lnTo>
                <a:lnTo>
                  <a:pt x="560" y="256"/>
                </a:lnTo>
                <a:lnTo>
                  <a:pt x="574" y="252"/>
                </a:lnTo>
                <a:lnTo>
                  <a:pt x="578" y="230"/>
                </a:lnTo>
                <a:lnTo>
                  <a:pt x="588" y="216"/>
                </a:lnTo>
                <a:lnTo>
                  <a:pt x="598" y="206"/>
                </a:lnTo>
                <a:lnTo>
                  <a:pt x="612" y="188"/>
                </a:lnTo>
                <a:lnTo>
                  <a:pt x="608" y="168"/>
                </a:lnTo>
                <a:lnTo>
                  <a:pt x="588" y="140"/>
                </a:lnTo>
                <a:lnTo>
                  <a:pt x="476" y="112"/>
                </a:lnTo>
                <a:lnTo>
                  <a:pt x="442" y="116"/>
                </a:lnTo>
                <a:lnTo>
                  <a:pt x="420" y="108"/>
                </a:lnTo>
                <a:lnTo>
                  <a:pt x="392" y="108"/>
                </a:lnTo>
                <a:lnTo>
                  <a:pt x="364" y="116"/>
                </a:lnTo>
                <a:lnTo>
                  <a:pt x="332" y="100"/>
                </a:lnTo>
                <a:lnTo>
                  <a:pt x="296" y="104"/>
                </a:lnTo>
                <a:lnTo>
                  <a:pt x="254" y="92"/>
                </a:lnTo>
                <a:lnTo>
                  <a:pt x="228" y="90"/>
                </a:lnTo>
                <a:lnTo>
                  <a:pt x="200" y="62"/>
                </a:lnTo>
                <a:lnTo>
                  <a:pt x="202" y="32"/>
                </a:lnTo>
                <a:lnTo>
                  <a:pt x="186" y="20"/>
                </a:lnTo>
                <a:lnTo>
                  <a:pt x="174" y="18"/>
                </a:lnTo>
                <a:lnTo>
                  <a:pt x="164" y="4"/>
                </a:lnTo>
                <a:lnTo>
                  <a:pt x="142" y="0"/>
                </a:lnTo>
                <a:lnTo>
                  <a:pt x="134" y="16"/>
                </a:lnTo>
                <a:lnTo>
                  <a:pt x="124" y="50"/>
                </a:lnTo>
                <a:lnTo>
                  <a:pt x="122" y="84"/>
                </a:lnTo>
                <a:lnTo>
                  <a:pt x="108" y="100"/>
                </a:lnTo>
                <a:lnTo>
                  <a:pt x="106" y="132"/>
                </a:lnTo>
                <a:lnTo>
                  <a:pt x="44" y="250"/>
                </a:lnTo>
                <a:lnTo>
                  <a:pt x="32" y="288"/>
                </a:lnTo>
                <a:lnTo>
                  <a:pt x="14" y="302"/>
                </a:lnTo>
                <a:lnTo>
                  <a:pt x="8" y="316"/>
                </a:lnTo>
                <a:lnTo>
                  <a:pt x="10" y="332"/>
                </a:lnTo>
                <a:lnTo>
                  <a:pt x="8" y="342"/>
                </a:lnTo>
                <a:lnTo>
                  <a:pt x="0" y="354"/>
                </a:lnTo>
                <a:lnTo>
                  <a:pt x="2" y="362"/>
                </a:lnTo>
                <a:lnTo>
                  <a:pt x="8" y="376"/>
                </a:lnTo>
                <a:lnTo>
                  <a:pt x="14" y="380"/>
                </a:lnTo>
                <a:lnTo>
                  <a:pt x="16" y="384"/>
                </a:lnTo>
                <a:lnTo>
                  <a:pt x="520" y="506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47" name=""/>
          <p:cNvSpPr/>
          <p:nvPr/>
        </p:nvSpPr>
        <p:spPr>
          <a:xfrm>
            <a:off x="6670800" y="4076640"/>
            <a:ext cx="776160" cy="752400"/>
          </a:xfrm>
          <a:custGeom>
            <a:avLst/>
            <a:gdLst/>
            <a:ahLst/>
            <a:rect l="l" t="t" r="r" b="b"/>
            <a:pathLst>
              <a:path w="403" h="427">
                <a:moveTo>
                  <a:pt x="0" y="24"/>
                </a:moveTo>
                <a:lnTo>
                  <a:pt x="88" y="12"/>
                </a:lnTo>
                <a:lnTo>
                  <a:pt x="178" y="0"/>
                </a:lnTo>
                <a:lnTo>
                  <a:pt x="172" y="24"/>
                </a:lnTo>
                <a:lnTo>
                  <a:pt x="180" y="42"/>
                </a:lnTo>
                <a:lnTo>
                  <a:pt x="210" y="46"/>
                </a:lnTo>
                <a:lnTo>
                  <a:pt x="226" y="74"/>
                </a:lnTo>
                <a:lnTo>
                  <a:pt x="250" y="86"/>
                </a:lnTo>
                <a:lnTo>
                  <a:pt x="252" y="98"/>
                </a:lnTo>
                <a:lnTo>
                  <a:pt x="264" y="100"/>
                </a:lnTo>
                <a:lnTo>
                  <a:pt x="278" y="110"/>
                </a:lnTo>
                <a:lnTo>
                  <a:pt x="278" y="126"/>
                </a:lnTo>
                <a:lnTo>
                  <a:pt x="304" y="138"/>
                </a:lnTo>
                <a:lnTo>
                  <a:pt x="306" y="156"/>
                </a:lnTo>
                <a:lnTo>
                  <a:pt x="308" y="164"/>
                </a:lnTo>
                <a:lnTo>
                  <a:pt x="328" y="162"/>
                </a:lnTo>
                <a:lnTo>
                  <a:pt x="346" y="168"/>
                </a:lnTo>
                <a:lnTo>
                  <a:pt x="356" y="190"/>
                </a:lnTo>
                <a:lnTo>
                  <a:pt x="362" y="210"/>
                </a:lnTo>
                <a:lnTo>
                  <a:pt x="380" y="212"/>
                </a:lnTo>
                <a:lnTo>
                  <a:pt x="384" y="236"/>
                </a:lnTo>
                <a:lnTo>
                  <a:pt x="402" y="248"/>
                </a:lnTo>
                <a:lnTo>
                  <a:pt x="402" y="272"/>
                </a:lnTo>
                <a:lnTo>
                  <a:pt x="386" y="274"/>
                </a:lnTo>
                <a:lnTo>
                  <a:pt x="388" y="284"/>
                </a:lnTo>
                <a:lnTo>
                  <a:pt x="380" y="292"/>
                </a:lnTo>
                <a:lnTo>
                  <a:pt x="388" y="304"/>
                </a:lnTo>
                <a:lnTo>
                  <a:pt x="392" y="320"/>
                </a:lnTo>
                <a:lnTo>
                  <a:pt x="380" y="326"/>
                </a:lnTo>
                <a:lnTo>
                  <a:pt x="378" y="352"/>
                </a:lnTo>
                <a:lnTo>
                  <a:pt x="372" y="354"/>
                </a:lnTo>
                <a:lnTo>
                  <a:pt x="380" y="364"/>
                </a:lnTo>
                <a:lnTo>
                  <a:pt x="378" y="390"/>
                </a:lnTo>
                <a:lnTo>
                  <a:pt x="362" y="386"/>
                </a:lnTo>
                <a:lnTo>
                  <a:pt x="354" y="378"/>
                </a:lnTo>
                <a:lnTo>
                  <a:pt x="342" y="380"/>
                </a:lnTo>
                <a:lnTo>
                  <a:pt x="336" y="390"/>
                </a:lnTo>
                <a:lnTo>
                  <a:pt x="338" y="404"/>
                </a:lnTo>
                <a:lnTo>
                  <a:pt x="344" y="408"/>
                </a:lnTo>
                <a:lnTo>
                  <a:pt x="344" y="426"/>
                </a:lnTo>
                <a:lnTo>
                  <a:pt x="332" y="424"/>
                </a:lnTo>
                <a:lnTo>
                  <a:pt x="322" y="412"/>
                </a:lnTo>
                <a:lnTo>
                  <a:pt x="232" y="414"/>
                </a:lnTo>
                <a:lnTo>
                  <a:pt x="104" y="418"/>
                </a:lnTo>
                <a:lnTo>
                  <a:pt x="90" y="392"/>
                </a:lnTo>
                <a:lnTo>
                  <a:pt x="90" y="384"/>
                </a:lnTo>
                <a:lnTo>
                  <a:pt x="84" y="376"/>
                </a:lnTo>
                <a:lnTo>
                  <a:pt x="72" y="378"/>
                </a:lnTo>
                <a:lnTo>
                  <a:pt x="76" y="366"/>
                </a:lnTo>
                <a:lnTo>
                  <a:pt x="84" y="324"/>
                </a:lnTo>
                <a:lnTo>
                  <a:pt x="76" y="320"/>
                </a:lnTo>
                <a:lnTo>
                  <a:pt x="78" y="296"/>
                </a:lnTo>
                <a:lnTo>
                  <a:pt x="92" y="276"/>
                </a:lnTo>
                <a:lnTo>
                  <a:pt x="80" y="272"/>
                </a:lnTo>
                <a:lnTo>
                  <a:pt x="72" y="262"/>
                </a:lnTo>
                <a:lnTo>
                  <a:pt x="60" y="258"/>
                </a:lnTo>
                <a:lnTo>
                  <a:pt x="58" y="246"/>
                </a:lnTo>
                <a:lnTo>
                  <a:pt x="70" y="234"/>
                </a:lnTo>
                <a:lnTo>
                  <a:pt x="68" y="228"/>
                </a:lnTo>
                <a:lnTo>
                  <a:pt x="58" y="220"/>
                </a:lnTo>
                <a:lnTo>
                  <a:pt x="36" y="138"/>
                </a:lnTo>
                <a:lnTo>
                  <a:pt x="0" y="24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48" name=""/>
          <p:cNvSpPr/>
          <p:nvPr/>
        </p:nvSpPr>
        <p:spPr>
          <a:xfrm>
            <a:off x="6056280" y="3414600"/>
            <a:ext cx="1042920" cy="513000"/>
          </a:xfrm>
          <a:custGeom>
            <a:avLst/>
            <a:gdLst/>
            <a:ahLst/>
            <a:rect l="l" t="t" r="r" b="b"/>
            <a:pathLst>
              <a:path w="541" h="291">
                <a:moveTo>
                  <a:pt x="540" y="112"/>
                </a:moveTo>
                <a:lnTo>
                  <a:pt x="540" y="148"/>
                </a:lnTo>
                <a:lnTo>
                  <a:pt x="530" y="150"/>
                </a:lnTo>
                <a:lnTo>
                  <a:pt x="524" y="160"/>
                </a:lnTo>
                <a:lnTo>
                  <a:pt x="512" y="152"/>
                </a:lnTo>
                <a:lnTo>
                  <a:pt x="508" y="166"/>
                </a:lnTo>
                <a:lnTo>
                  <a:pt x="500" y="164"/>
                </a:lnTo>
                <a:lnTo>
                  <a:pt x="498" y="184"/>
                </a:lnTo>
                <a:lnTo>
                  <a:pt x="490" y="196"/>
                </a:lnTo>
                <a:lnTo>
                  <a:pt x="482" y="194"/>
                </a:lnTo>
                <a:lnTo>
                  <a:pt x="482" y="204"/>
                </a:lnTo>
                <a:lnTo>
                  <a:pt x="466" y="202"/>
                </a:lnTo>
                <a:lnTo>
                  <a:pt x="464" y="220"/>
                </a:lnTo>
                <a:lnTo>
                  <a:pt x="452" y="220"/>
                </a:lnTo>
                <a:lnTo>
                  <a:pt x="452" y="228"/>
                </a:lnTo>
                <a:lnTo>
                  <a:pt x="342" y="244"/>
                </a:lnTo>
                <a:lnTo>
                  <a:pt x="238" y="254"/>
                </a:lnTo>
                <a:lnTo>
                  <a:pt x="162" y="254"/>
                </a:lnTo>
                <a:lnTo>
                  <a:pt x="148" y="270"/>
                </a:lnTo>
                <a:lnTo>
                  <a:pt x="136" y="268"/>
                </a:lnTo>
                <a:lnTo>
                  <a:pt x="126" y="260"/>
                </a:lnTo>
                <a:lnTo>
                  <a:pt x="116" y="262"/>
                </a:lnTo>
                <a:lnTo>
                  <a:pt x="96" y="276"/>
                </a:lnTo>
                <a:lnTo>
                  <a:pt x="70" y="290"/>
                </a:lnTo>
                <a:lnTo>
                  <a:pt x="44" y="288"/>
                </a:lnTo>
                <a:lnTo>
                  <a:pt x="0" y="290"/>
                </a:lnTo>
                <a:lnTo>
                  <a:pt x="26" y="270"/>
                </a:lnTo>
                <a:lnTo>
                  <a:pt x="24" y="236"/>
                </a:lnTo>
                <a:lnTo>
                  <a:pt x="36" y="222"/>
                </a:lnTo>
                <a:lnTo>
                  <a:pt x="82" y="230"/>
                </a:lnTo>
                <a:lnTo>
                  <a:pt x="78" y="220"/>
                </a:lnTo>
                <a:lnTo>
                  <a:pt x="64" y="204"/>
                </a:lnTo>
                <a:lnTo>
                  <a:pt x="82" y="188"/>
                </a:lnTo>
                <a:lnTo>
                  <a:pt x="96" y="184"/>
                </a:lnTo>
                <a:lnTo>
                  <a:pt x="104" y="156"/>
                </a:lnTo>
                <a:lnTo>
                  <a:pt x="130" y="152"/>
                </a:lnTo>
                <a:lnTo>
                  <a:pt x="142" y="134"/>
                </a:lnTo>
                <a:lnTo>
                  <a:pt x="154" y="134"/>
                </a:lnTo>
                <a:lnTo>
                  <a:pt x="164" y="144"/>
                </a:lnTo>
                <a:lnTo>
                  <a:pt x="202" y="142"/>
                </a:lnTo>
                <a:lnTo>
                  <a:pt x="214" y="114"/>
                </a:lnTo>
                <a:lnTo>
                  <a:pt x="224" y="114"/>
                </a:lnTo>
                <a:lnTo>
                  <a:pt x="230" y="124"/>
                </a:lnTo>
                <a:lnTo>
                  <a:pt x="248" y="124"/>
                </a:lnTo>
                <a:lnTo>
                  <a:pt x="252" y="102"/>
                </a:lnTo>
                <a:lnTo>
                  <a:pt x="266" y="94"/>
                </a:lnTo>
                <a:lnTo>
                  <a:pt x="268" y="70"/>
                </a:lnTo>
                <a:lnTo>
                  <a:pt x="284" y="66"/>
                </a:lnTo>
                <a:lnTo>
                  <a:pt x="286" y="46"/>
                </a:lnTo>
                <a:lnTo>
                  <a:pt x="308" y="50"/>
                </a:lnTo>
                <a:lnTo>
                  <a:pt x="326" y="24"/>
                </a:lnTo>
                <a:lnTo>
                  <a:pt x="326" y="2"/>
                </a:lnTo>
                <a:lnTo>
                  <a:pt x="350" y="0"/>
                </a:lnTo>
                <a:lnTo>
                  <a:pt x="354" y="20"/>
                </a:lnTo>
                <a:lnTo>
                  <a:pt x="386" y="28"/>
                </a:lnTo>
                <a:lnTo>
                  <a:pt x="414" y="38"/>
                </a:lnTo>
                <a:lnTo>
                  <a:pt x="442" y="28"/>
                </a:lnTo>
                <a:lnTo>
                  <a:pt x="454" y="8"/>
                </a:lnTo>
                <a:lnTo>
                  <a:pt x="466" y="8"/>
                </a:lnTo>
                <a:lnTo>
                  <a:pt x="476" y="20"/>
                </a:lnTo>
                <a:lnTo>
                  <a:pt x="478" y="34"/>
                </a:lnTo>
                <a:lnTo>
                  <a:pt x="492" y="34"/>
                </a:lnTo>
                <a:lnTo>
                  <a:pt x="490" y="56"/>
                </a:lnTo>
                <a:lnTo>
                  <a:pt x="504" y="100"/>
                </a:lnTo>
                <a:lnTo>
                  <a:pt x="526" y="106"/>
                </a:lnTo>
                <a:lnTo>
                  <a:pt x="540" y="112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49" name=""/>
          <p:cNvSpPr/>
          <p:nvPr/>
        </p:nvSpPr>
        <p:spPr>
          <a:xfrm>
            <a:off x="6230880" y="2981160"/>
            <a:ext cx="460440" cy="706680"/>
          </a:xfrm>
          <a:custGeom>
            <a:avLst/>
            <a:gdLst/>
            <a:ahLst/>
            <a:rect l="l" t="t" r="r" b="b"/>
            <a:pathLst>
              <a:path w="239" h="401">
                <a:moveTo>
                  <a:pt x="12" y="20"/>
                </a:moveTo>
                <a:lnTo>
                  <a:pt x="52" y="24"/>
                </a:lnTo>
                <a:lnTo>
                  <a:pt x="66" y="6"/>
                </a:lnTo>
                <a:lnTo>
                  <a:pt x="204" y="0"/>
                </a:lnTo>
                <a:lnTo>
                  <a:pt x="236" y="244"/>
                </a:lnTo>
                <a:lnTo>
                  <a:pt x="238" y="256"/>
                </a:lnTo>
                <a:lnTo>
                  <a:pt x="234" y="278"/>
                </a:lnTo>
                <a:lnTo>
                  <a:pt x="220" y="296"/>
                </a:lnTo>
                <a:lnTo>
                  <a:pt x="198" y="294"/>
                </a:lnTo>
                <a:lnTo>
                  <a:pt x="196" y="310"/>
                </a:lnTo>
                <a:lnTo>
                  <a:pt x="180" y="316"/>
                </a:lnTo>
                <a:lnTo>
                  <a:pt x="178" y="336"/>
                </a:lnTo>
                <a:lnTo>
                  <a:pt x="166" y="348"/>
                </a:lnTo>
                <a:lnTo>
                  <a:pt x="162" y="370"/>
                </a:lnTo>
                <a:lnTo>
                  <a:pt x="140" y="372"/>
                </a:lnTo>
                <a:lnTo>
                  <a:pt x="138" y="360"/>
                </a:lnTo>
                <a:lnTo>
                  <a:pt x="124" y="362"/>
                </a:lnTo>
                <a:lnTo>
                  <a:pt x="112" y="388"/>
                </a:lnTo>
                <a:lnTo>
                  <a:pt x="102" y="388"/>
                </a:lnTo>
                <a:lnTo>
                  <a:pt x="92" y="388"/>
                </a:lnTo>
                <a:lnTo>
                  <a:pt x="74" y="390"/>
                </a:lnTo>
                <a:lnTo>
                  <a:pt x="72" y="386"/>
                </a:lnTo>
                <a:lnTo>
                  <a:pt x="66" y="380"/>
                </a:lnTo>
                <a:lnTo>
                  <a:pt x="54" y="380"/>
                </a:lnTo>
                <a:lnTo>
                  <a:pt x="44" y="400"/>
                </a:lnTo>
                <a:lnTo>
                  <a:pt x="0" y="398"/>
                </a:lnTo>
                <a:lnTo>
                  <a:pt x="4" y="386"/>
                </a:lnTo>
                <a:lnTo>
                  <a:pt x="12" y="364"/>
                </a:lnTo>
                <a:lnTo>
                  <a:pt x="6" y="350"/>
                </a:lnTo>
                <a:lnTo>
                  <a:pt x="34" y="324"/>
                </a:lnTo>
                <a:lnTo>
                  <a:pt x="34" y="314"/>
                </a:lnTo>
                <a:lnTo>
                  <a:pt x="46" y="308"/>
                </a:lnTo>
                <a:lnTo>
                  <a:pt x="28" y="298"/>
                </a:lnTo>
                <a:lnTo>
                  <a:pt x="34" y="266"/>
                </a:lnTo>
                <a:lnTo>
                  <a:pt x="22" y="264"/>
                </a:lnTo>
                <a:lnTo>
                  <a:pt x="24" y="242"/>
                </a:lnTo>
                <a:lnTo>
                  <a:pt x="32" y="220"/>
                </a:lnTo>
                <a:lnTo>
                  <a:pt x="26" y="118"/>
                </a:lnTo>
                <a:lnTo>
                  <a:pt x="12" y="2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50" name=""/>
          <p:cNvSpPr/>
          <p:nvPr/>
        </p:nvSpPr>
        <p:spPr>
          <a:xfrm>
            <a:off x="5014800" y="2779560"/>
            <a:ext cx="874800" cy="516240"/>
          </a:xfrm>
          <a:custGeom>
            <a:avLst/>
            <a:gdLst/>
            <a:ahLst/>
            <a:rect l="l" t="t" r="r" b="b"/>
            <a:pathLst>
              <a:path w="453" h="293">
                <a:moveTo>
                  <a:pt x="6" y="8"/>
                </a:moveTo>
                <a:lnTo>
                  <a:pt x="208" y="0"/>
                </a:lnTo>
                <a:lnTo>
                  <a:pt x="376" y="0"/>
                </a:lnTo>
                <a:lnTo>
                  <a:pt x="374" y="10"/>
                </a:lnTo>
                <a:lnTo>
                  <a:pt x="366" y="40"/>
                </a:lnTo>
                <a:lnTo>
                  <a:pt x="382" y="60"/>
                </a:lnTo>
                <a:lnTo>
                  <a:pt x="388" y="72"/>
                </a:lnTo>
                <a:lnTo>
                  <a:pt x="418" y="74"/>
                </a:lnTo>
                <a:lnTo>
                  <a:pt x="420" y="98"/>
                </a:lnTo>
                <a:lnTo>
                  <a:pt x="432" y="100"/>
                </a:lnTo>
                <a:lnTo>
                  <a:pt x="432" y="108"/>
                </a:lnTo>
                <a:lnTo>
                  <a:pt x="440" y="120"/>
                </a:lnTo>
                <a:lnTo>
                  <a:pt x="452" y="124"/>
                </a:lnTo>
                <a:lnTo>
                  <a:pt x="452" y="148"/>
                </a:lnTo>
                <a:lnTo>
                  <a:pt x="446" y="172"/>
                </a:lnTo>
                <a:lnTo>
                  <a:pt x="410" y="188"/>
                </a:lnTo>
                <a:lnTo>
                  <a:pt x="390" y="200"/>
                </a:lnTo>
                <a:lnTo>
                  <a:pt x="394" y="222"/>
                </a:lnTo>
                <a:lnTo>
                  <a:pt x="400" y="234"/>
                </a:lnTo>
                <a:lnTo>
                  <a:pt x="398" y="244"/>
                </a:lnTo>
                <a:lnTo>
                  <a:pt x="378" y="268"/>
                </a:lnTo>
                <a:lnTo>
                  <a:pt x="374" y="286"/>
                </a:lnTo>
                <a:lnTo>
                  <a:pt x="368" y="292"/>
                </a:lnTo>
                <a:lnTo>
                  <a:pt x="356" y="268"/>
                </a:lnTo>
                <a:lnTo>
                  <a:pt x="66" y="276"/>
                </a:lnTo>
                <a:lnTo>
                  <a:pt x="64" y="250"/>
                </a:lnTo>
                <a:lnTo>
                  <a:pt x="54" y="244"/>
                </a:lnTo>
                <a:lnTo>
                  <a:pt x="52" y="202"/>
                </a:lnTo>
                <a:lnTo>
                  <a:pt x="50" y="196"/>
                </a:lnTo>
                <a:lnTo>
                  <a:pt x="46" y="168"/>
                </a:lnTo>
                <a:lnTo>
                  <a:pt x="36" y="166"/>
                </a:lnTo>
                <a:lnTo>
                  <a:pt x="34" y="138"/>
                </a:lnTo>
                <a:lnTo>
                  <a:pt x="22" y="124"/>
                </a:lnTo>
                <a:lnTo>
                  <a:pt x="16" y="96"/>
                </a:lnTo>
                <a:lnTo>
                  <a:pt x="6" y="92"/>
                </a:lnTo>
                <a:lnTo>
                  <a:pt x="0" y="70"/>
                </a:lnTo>
                <a:lnTo>
                  <a:pt x="6" y="60"/>
                </a:lnTo>
                <a:lnTo>
                  <a:pt x="6" y="8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51" name=""/>
          <p:cNvSpPr/>
          <p:nvPr/>
        </p:nvSpPr>
        <p:spPr>
          <a:xfrm>
            <a:off x="5724360" y="2909880"/>
            <a:ext cx="592200" cy="919080"/>
          </a:xfrm>
          <a:custGeom>
            <a:avLst/>
            <a:gdLst/>
            <a:ahLst/>
            <a:rect l="l" t="t" r="r" b="b"/>
            <a:pathLst>
              <a:path w="307" h="521">
                <a:moveTo>
                  <a:pt x="52" y="6"/>
                </a:moveTo>
                <a:lnTo>
                  <a:pt x="50" y="22"/>
                </a:lnTo>
                <a:lnTo>
                  <a:pt x="62" y="26"/>
                </a:lnTo>
                <a:lnTo>
                  <a:pt x="64" y="38"/>
                </a:lnTo>
                <a:lnTo>
                  <a:pt x="72" y="46"/>
                </a:lnTo>
                <a:lnTo>
                  <a:pt x="82" y="50"/>
                </a:lnTo>
                <a:lnTo>
                  <a:pt x="78" y="98"/>
                </a:lnTo>
                <a:lnTo>
                  <a:pt x="20" y="124"/>
                </a:lnTo>
                <a:lnTo>
                  <a:pt x="28" y="152"/>
                </a:lnTo>
                <a:lnTo>
                  <a:pt x="30" y="162"/>
                </a:lnTo>
                <a:lnTo>
                  <a:pt x="8" y="192"/>
                </a:lnTo>
                <a:lnTo>
                  <a:pt x="6" y="214"/>
                </a:lnTo>
                <a:lnTo>
                  <a:pt x="0" y="222"/>
                </a:lnTo>
                <a:lnTo>
                  <a:pt x="10" y="270"/>
                </a:lnTo>
                <a:lnTo>
                  <a:pt x="20" y="292"/>
                </a:lnTo>
                <a:lnTo>
                  <a:pt x="54" y="308"/>
                </a:lnTo>
                <a:lnTo>
                  <a:pt x="62" y="346"/>
                </a:lnTo>
                <a:lnTo>
                  <a:pt x="82" y="352"/>
                </a:lnTo>
                <a:lnTo>
                  <a:pt x="92" y="348"/>
                </a:lnTo>
                <a:lnTo>
                  <a:pt x="106" y="368"/>
                </a:lnTo>
                <a:lnTo>
                  <a:pt x="96" y="410"/>
                </a:lnTo>
                <a:lnTo>
                  <a:pt x="114" y="418"/>
                </a:lnTo>
                <a:lnTo>
                  <a:pt x="136" y="432"/>
                </a:lnTo>
                <a:lnTo>
                  <a:pt x="130" y="452"/>
                </a:lnTo>
                <a:lnTo>
                  <a:pt x="160" y="458"/>
                </a:lnTo>
                <a:lnTo>
                  <a:pt x="164" y="488"/>
                </a:lnTo>
                <a:lnTo>
                  <a:pt x="168" y="510"/>
                </a:lnTo>
                <a:lnTo>
                  <a:pt x="182" y="520"/>
                </a:lnTo>
                <a:lnTo>
                  <a:pt x="200" y="520"/>
                </a:lnTo>
                <a:lnTo>
                  <a:pt x="208" y="506"/>
                </a:lnTo>
                <a:lnTo>
                  <a:pt x="256" y="516"/>
                </a:lnTo>
                <a:lnTo>
                  <a:pt x="254" y="504"/>
                </a:lnTo>
                <a:lnTo>
                  <a:pt x="238" y="494"/>
                </a:lnTo>
                <a:lnTo>
                  <a:pt x="240" y="488"/>
                </a:lnTo>
                <a:lnTo>
                  <a:pt x="256" y="474"/>
                </a:lnTo>
                <a:lnTo>
                  <a:pt x="270" y="472"/>
                </a:lnTo>
                <a:lnTo>
                  <a:pt x="270" y="458"/>
                </a:lnTo>
                <a:lnTo>
                  <a:pt x="276" y="442"/>
                </a:lnTo>
                <a:lnTo>
                  <a:pt x="262" y="440"/>
                </a:lnTo>
                <a:lnTo>
                  <a:pt x="266" y="424"/>
                </a:lnTo>
                <a:lnTo>
                  <a:pt x="276" y="408"/>
                </a:lnTo>
                <a:lnTo>
                  <a:pt x="270" y="390"/>
                </a:lnTo>
                <a:lnTo>
                  <a:pt x="296" y="364"/>
                </a:lnTo>
                <a:lnTo>
                  <a:pt x="296" y="352"/>
                </a:lnTo>
                <a:lnTo>
                  <a:pt x="306" y="346"/>
                </a:lnTo>
                <a:lnTo>
                  <a:pt x="292" y="342"/>
                </a:lnTo>
                <a:lnTo>
                  <a:pt x="296" y="306"/>
                </a:lnTo>
                <a:lnTo>
                  <a:pt x="286" y="306"/>
                </a:lnTo>
                <a:lnTo>
                  <a:pt x="286" y="290"/>
                </a:lnTo>
                <a:lnTo>
                  <a:pt x="294" y="266"/>
                </a:lnTo>
                <a:lnTo>
                  <a:pt x="286" y="164"/>
                </a:lnTo>
                <a:lnTo>
                  <a:pt x="272" y="64"/>
                </a:lnTo>
                <a:lnTo>
                  <a:pt x="266" y="48"/>
                </a:lnTo>
                <a:lnTo>
                  <a:pt x="268" y="36"/>
                </a:lnTo>
                <a:lnTo>
                  <a:pt x="256" y="24"/>
                </a:lnTo>
                <a:lnTo>
                  <a:pt x="244" y="22"/>
                </a:lnTo>
                <a:lnTo>
                  <a:pt x="242" y="0"/>
                </a:lnTo>
                <a:lnTo>
                  <a:pt x="52" y="6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52" name=""/>
          <p:cNvSpPr/>
          <p:nvPr/>
        </p:nvSpPr>
        <p:spPr>
          <a:xfrm>
            <a:off x="3989520" y="2852640"/>
            <a:ext cx="1201680" cy="517680"/>
          </a:xfrm>
          <a:custGeom>
            <a:avLst/>
            <a:gdLst/>
            <a:ahLst/>
            <a:rect l="l" t="t" r="r" b="b"/>
            <a:pathLst>
              <a:path w="624" h="293">
                <a:moveTo>
                  <a:pt x="12" y="0"/>
                </a:moveTo>
                <a:lnTo>
                  <a:pt x="395" y="8"/>
                </a:lnTo>
                <a:lnTo>
                  <a:pt x="411" y="28"/>
                </a:lnTo>
                <a:lnTo>
                  <a:pt x="437" y="32"/>
                </a:lnTo>
                <a:lnTo>
                  <a:pt x="459" y="16"/>
                </a:lnTo>
                <a:lnTo>
                  <a:pt x="473" y="32"/>
                </a:lnTo>
                <a:lnTo>
                  <a:pt x="487" y="24"/>
                </a:lnTo>
                <a:lnTo>
                  <a:pt x="495" y="28"/>
                </a:lnTo>
                <a:lnTo>
                  <a:pt x="509" y="48"/>
                </a:lnTo>
                <a:lnTo>
                  <a:pt x="531" y="56"/>
                </a:lnTo>
                <a:lnTo>
                  <a:pt x="537" y="54"/>
                </a:lnTo>
                <a:lnTo>
                  <a:pt x="551" y="54"/>
                </a:lnTo>
                <a:lnTo>
                  <a:pt x="557" y="84"/>
                </a:lnTo>
                <a:lnTo>
                  <a:pt x="569" y="94"/>
                </a:lnTo>
                <a:lnTo>
                  <a:pt x="571" y="122"/>
                </a:lnTo>
                <a:lnTo>
                  <a:pt x="579" y="126"/>
                </a:lnTo>
                <a:lnTo>
                  <a:pt x="581" y="154"/>
                </a:lnTo>
                <a:lnTo>
                  <a:pt x="587" y="158"/>
                </a:lnTo>
                <a:lnTo>
                  <a:pt x="589" y="200"/>
                </a:lnTo>
                <a:lnTo>
                  <a:pt x="597" y="204"/>
                </a:lnTo>
                <a:lnTo>
                  <a:pt x="599" y="246"/>
                </a:lnTo>
                <a:lnTo>
                  <a:pt x="611" y="250"/>
                </a:lnTo>
                <a:lnTo>
                  <a:pt x="623" y="260"/>
                </a:lnTo>
                <a:lnTo>
                  <a:pt x="621" y="292"/>
                </a:lnTo>
                <a:lnTo>
                  <a:pt x="138" y="292"/>
                </a:lnTo>
                <a:lnTo>
                  <a:pt x="138" y="196"/>
                </a:lnTo>
                <a:lnTo>
                  <a:pt x="0" y="186"/>
                </a:lnTo>
                <a:lnTo>
                  <a:pt x="12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53" name=""/>
          <p:cNvSpPr/>
          <p:nvPr/>
        </p:nvSpPr>
        <p:spPr>
          <a:xfrm>
            <a:off x="6627960" y="2860560"/>
            <a:ext cx="608040" cy="647640"/>
          </a:xfrm>
          <a:custGeom>
            <a:avLst/>
            <a:gdLst/>
            <a:ahLst/>
            <a:rect l="l" t="t" r="r" b="b"/>
            <a:pathLst>
              <a:path w="315" h="367">
                <a:moveTo>
                  <a:pt x="0" y="74"/>
                </a:moveTo>
                <a:lnTo>
                  <a:pt x="86" y="60"/>
                </a:lnTo>
                <a:lnTo>
                  <a:pt x="130" y="60"/>
                </a:lnTo>
                <a:lnTo>
                  <a:pt x="142" y="68"/>
                </a:lnTo>
                <a:lnTo>
                  <a:pt x="192" y="64"/>
                </a:lnTo>
                <a:lnTo>
                  <a:pt x="196" y="58"/>
                </a:lnTo>
                <a:lnTo>
                  <a:pt x="212" y="56"/>
                </a:lnTo>
                <a:lnTo>
                  <a:pt x="224" y="48"/>
                </a:lnTo>
                <a:lnTo>
                  <a:pt x="230" y="24"/>
                </a:lnTo>
                <a:lnTo>
                  <a:pt x="252" y="12"/>
                </a:lnTo>
                <a:lnTo>
                  <a:pt x="286" y="0"/>
                </a:lnTo>
                <a:lnTo>
                  <a:pt x="312" y="126"/>
                </a:lnTo>
                <a:lnTo>
                  <a:pt x="306" y="136"/>
                </a:lnTo>
                <a:lnTo>
                  <a:pt x="314" y="148"/>
                </a:lnTo>
                <a:lnTo>
                  <a:pt x="308" y="160"/>
                </a:lnTo>
                <a:lnTo>
                  <a:pt x="302" y="172"/>
                </a:lnTo>
                <a:lnTo>
                  <a:pt x="304" y="226"/>
                </a:lnTo>
                <a:lnTo>
                  <a:pt x="296" y="238"/>
                </a:lnTo>
                <a:lnTo>
                  <a:pt x="284" y="238"/>
                </a:lnTo>
                <a:lnTo>
                  <a:pt x="282" y="262"/>
                </a:lnTo>
                <a:lnTo>
                  <a:pt x="256" y="258"/>
                </a:lnTo>
                <a:lnTo>
                  <a:pt x="240" y="268"/>
                </a:lnTo>
                <a:lnTo>
                  <a:pt x="254" y="276"/>
                </a:lnTo>
                <a:lnTo>
                  <a:pt x="246" y="292"/>
                </a:lnTo>
                <a:lnTo>
                  <a:pt x="258" y="306"/>
                </a:lnTo>
                <a:lnTo>
                  <a:pt x="258" y="316"/>
                </a:lnTo>
                <a:lnTo>
                  <a:pt x="232" y="300"/>
                </a:lnTo>
                <a:lnTo>
                  <a:pt x="216" y="312"/>
                </a:lnTo>
                <a:lnTo>
                  <a:pt x="222" y="344"/>
                </a:lnTo>
                <a:lnTo>
                  <a:pt x="214" y="348"/>
                </a:lnTo>
                <a:lnTo>
                  <a:pt x="208" y="364"/>
                </a:lnTo>
                <a:lnTo>
                  <a:pt x="196" y="366"/>
                </a:lnTo>
                <a:lnTo>
                  <a:pt x="196" y="348"/>
                </a:lnTo>
                <a:lnTo>
                  <a:pt x="184" y="348"/>
                </a:lnTo>
                <a:lnTo>
                  <a:pt x="180" y="332"/>
                </a:lnTo>
                <a:lnTo>
                  <a:pt x="172" y="324"/>
                </a:lnTo>
                <a:lnTo>
                  <a:pt x="158" y="322"/>
                </a:lnTo>
                <a:lnTo>
                  <a:pt x="152" y="334"/>
                </a:lnTo>
                <a:lnTo>
                  <a:pt x="142" y="346"/>
                </a:lnTo>
                <a:lnTo>
                  <a:pt x="118" y="352"/>
                </a:lnTo>
                <a:lnTo>
                  <a:pt x="92" y="342"/>
                </a:lnTo>
                <a:lnTo>
                  <a:pt x="60" y="336"/>
                </a:lnTo>
                <a:lnTo>
                  <a:pt x="58" y="316"/>
                </a:lnTo>
                <a:lnTo>
                  <a:pt x="50" y="312"/>
                </a:lnTo>
                <a:lnTo>
                  <a:pt x="30" y="312"/>
                </a:lnTo>
                <a:lnTo>
                  <a:pt x="0" y="74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54" name=""/>
          <p:cNvSpPr/>
          <p:nvPr/>
        </p:nvSpPr>
        <p:spPr>
          <a:xfrm>
            <a:off x="6846840" y="3643200"/>
            <a:ext cx="1231920" cy="511200"/>
          </a:xfrm>
          <a:custGeom>
            <a:avLst/>
            <a:gdLst/>
            <a:ahLst/>
            <a:rect l="l" t="t" r="r" b="b"/>
            <a:pathLst>
              <a:path w="639" h="289">
                <a:moveTo>
                  <a:pt x="180" y="74"/>
                </a:moveTo>
                <a:lnTo>
                  <a:pt x="178" y="106"/>
                </a:lnTo>
                <a:lnTo>
                  <a:pt x="160" y="106"/>
                </a:lnTo>
                <a:lnTo>
                  <a:pt x="164" y="132"/>
                </a:lnTo>
                <a:lnTo>
                  <a:pt x="144" y="132"/>
                </a:lnTo>
                <a:lnTo>
                  <a:pt x="136" y="140"/>
                </a:lnTo>
                <a:lnTo>
                  <a:pt x="120" y="148"/>
                </a:lnTo>
                <a:lnTo>
                  <a:pt x="108" y="148"/>
                </a:lnTo>
                <a:lnTo>
                  <a:pt x="102" y="170"/>
                </a:lnTo>
                <a:lnTo>
                  <a:pt x="74" y="174"/>
                </a:lnTo>
                <a:lnTo>
                  <a:pt x="70" y="188"/>
                </a:lnTo>
                <a:lnTo>
                  <a:pt x="52" y="198"/>
                </a:lnTo>
                <a:lnTo>
                  <a:pt x="38" y="206"/>
                </a:lnTo>
                <a:lnTo>
                  <a:pt x="20" y="210"/>
                </a:lnTo>
                <a:lnTo>
                  <a:pt x="18" y="216"/>
                </a:lnTo>
                <a:lnTo>
                  <a:pt x="24" y="226"/>
                </a:lnTo>
                <a:lnTo>
                  <a:pt x="4" y="244"/>
                </a:lnTo>
                <a:lnTo>
                  <a:pt x="0" y="258"/>
                </a:lnTo>
                <a:lnTo>
                  <a:pt x="42" y="254"/>
                </a:lnTo>
                <a:lnTo>
                  <a:pt x="82" y="248"/>
                </a:lnTo>
                <a:lnTo>
                  <a:pt x="94" y="248"/>
                </a:lnTo>
                <a:lnTo>
                  <a:pt x="112" y="252"/>
                </a:lnTo>
                <a:lnTo>
                  <a:pt x="140" y="214"/>
                </a:lnTo>
                <a:lnTo>
                  <a:pt x="182" y="216"/>
                </a:lnTo>
                <a:lnTo>
                  <a:pt x="194" y="206"/>
                </a:lnTo>
                <a:lnTo>
                  <a:pt x="266" y="206"/>
                </a:lnTo>
                <a:lnTo>
                  <a:pt x="278" y="222"/>
                </a:lnTo>
                <a:lnTo>
                  <a:pt x="366" y="222"/>
                </a:lnTo>
                <a:lnTo>
                  <a:pt x="460" y="288"/>
                </a:lnTo>
                <a:lnTo>
                  <a:pt x="462" y="282"/>
                </a:lnTo>
                <a:lnTo>
                  <a:pt x="468" y="282"/>
                </a:lnTo>
                <a:lnTo>
                  <a:pt x="472" y="288"/>
                </a:lnTo>
                <a:lnTo>
                  <a:pt x="506" y="286"/>
                </a:lnTo>
                <a:lnTo>
                  <a:pt x="512" y="270"/>
                </a:lnTo>
                <a:lnTo>
                  <a:pt x="514" y="236"/>
                </a:lnTo>
                <a:lnTo>
                  <a:pt x="534" y="218"/>
                </a:lnTo>
                <a:lnTo>
                  <a:pt x="546" y="206"/>
                </a:lnTo>
                <a:lnTo>
                  <a:pt x="550" y="196"/>
                </a:lnTo>
                <a:lnTo>
                  <a:pt x="558" y="198"/>
                </a:lnTo>
                <a:lnTo>
                  <a:pt x="574" y="182"/>
                </a:lnTo>
                <a:lnTo>
                  <a:pt x="604" y="176"/>
                </a:lnTo>
                <a:lnTo>
                  <a:pt x="606" y="162"/>
                </a:lnTo>
                <a:lnTo>
                  <a:pt x="626" y="146"/>
                </a:lnTo>
                <a:lnTo>
                  <a:pt x="584" y="148"/>
                </a:lnTo>
                <a:lnTo>
                  <a:pt x="586" y="138"/>
                </a:lnTo>
                <a:lnTo>
                  <a:pt x="580" y="118"/>
                </a:lnTo>
                <a:lnTo>
                  <a:pt x="596" y="116"/>
                </a:lnTo>
                <a:lnTo>
                  <a:pt x="614" y="106"/>
                </a:lnTo>
                <a:lnTo>
                  <a:pt x="626" y="106"/>
                </a:lnTo>
                <a:lnTo>
                  <a:pt x="630" y="88"/>
                </a:lnTo>
                <a:lnTo>
                  <a:pt x="638" y="80"/>
                </a:lnTo>
                <a:lnTo>
                  <a:pt x="634" y="50"/>
                </a:lnTo>
                <a:lnTo>
                  <a:pt x="624" y="58"/>
                </a:lnTo>
                <a:lnTo>
                  <a:pt x="572" y="64"/>
                </a:lnTo>
                <a:lnTo>
                  <a:pt x="564" y="58"/>
                </a:lnTo>
                <a:lnTo>
                  <a:pt x="594" y="32"/>
                </a:lnTo>
                <a:lnTo>
                  <a:pt x="606" y="34"/>
                </a:lnTo>
                <a:lnTo>
                  <a:pt x="622" y="38"/>
                </a:lnTo>
                <a:lnTo>
                  <a:pt x="634" y="32"/>
                </a:lnTo>
                <a:lnTo>
                  <a:pt x="612" y="0"/>
                </a:lnTo>
                <a:lnTo>
                  <a:pt x="532" y="20"/>
                </a:lnTo>
                <a:lnTo>
                  <a:pt x="330" y="54"/>
                </a:lnTo>
                <a:lnTo>
                  <a:pt x="180" y="74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55" name=""/>
          <p:cNvSpPr/>
          <p:nvPr/>
        </p:nvSpPr>
        <p:spPr>
          <a:xfrm>
            <a:off x="7002360" y="4006800"/>
            <a:ext cx="728640" cy="509760"/>
          </a:xfrm>
          <a:custGeom>
            <a:avLst/>
            <a:gdLst/>
            <a:ahLst/>
            <a:rect l="l" t="t" r="r" b="b"/>
            <a:pathLst>
              <a:path w="379" h="289">
                <a:moveTo>
                  <a:pt x="12" y="42"/>
                </a:moveTo>
                <a:lnTo>
                  <a:pt x="32" y="44"/>
                </a:lnTo>
                <a:lnTo>
                  <a:pt x="60" y="6"/>
                </a:lnTo>
                <a:lnTo>
                  <a:pt x="82" y="8"/>
                </a:lnTo>
                <a:lnTo>
                  <a:pt x="102" y="10"/>
                </a:lnTo>
                <a:lnTo>
                  <a:pt x="114" y="0"/>
                </a:lnTo>
                <a:lnTo>
                  <a:pt x="186" y="0"/>
                </a:lnTo>
                <a:lnTo>
                  <a:pt x="194" y="16"/>
                </a:lnTo>
                <a:lnTo>
                  <a:pt x="286" y="16"/>
                </a:lnTo>
                <a:lnTo>
                  <a:pt x="378" y="80"/>
                </a:lnTo>
                <a:lnTo>
                  <a:pt x="374" y="94"/>
                </a:lnTo>
                <a:lnTo>
                  <a:pt x="340" y="142"/>
                </a:lnTo>
                <a:lnTo>
                  <a:pt x="338" y="170"/>
                </a:lnTo>
                <a:lnTo>
                  <a:pt x="320" y="168"/>
                </a:lnTo>
                <a:lnTo>
                  <a:pt x="322" y="190"/>
                </a:lnTo>
                <a:lnTo>
                  <a:pt x="316" y="196"/>
                </a:lnTo>
                <a:lnTo>
                  <a:pt x="298" y="198"/>
                </a:lnTo>
                <a:lnTo>
                  <a:pt x="294" y="214"/>
                </a:lnTo>
                <a:lnTo>
                  <a:pt x="288" y="228"/>
                </a:lnTo>
                <a:lnTo>
                  <a:pt x="270" y="230"/>
                </a:lnTo>
                <a:lnTo>
                  <a:pt x="262" y="236"/>
                </a:lnTo>
                <a:lnTo>
                  <a:pt x="250" y="236"/>
                </a:lnTo>
                <a:lnTo>
                  <a:pt x="242" y="246"/>
                </a:lnTo>
                <a:lnTo>
                  <a:pt x="246" y="270"/>
                </a:lnTo>
                <a:lnTo>
                  <a:pt x="240" y="280"/>
                </a:lnTo>
                <a:lnTo>
                  <a:pt x="232" y="288"/>
                </a:lnTo>
                <a:lnTo>
                  <a:pt x="214" y="274"/>
                </a:lnTo>
                <a:lnTo>
                  <a:pt x="204" y="250"/>
                </a:lnTo>
                <a:lnTo>
                  <a:pt x="192" y="250"/>
                </a:lnTo>
                <a:lnTo>
                  <a:pt x="188" y="228"/>
                </a:lnTo>
                <a:lnTo>
                  <a:pt x="180" y="220"/>
                </a:lnTo>
                <a:lnTo>
                  <a:pt x="170" y="206"/>
                </a:lnTo>
                <a:lnTo>
                  <a:pt x="158" y="206"/>
                </a:lnTo>
                <a:lnTo>
                  <a:pt x="154" y="202"/>
                </a:lnTo>
                <a:lnTo>
                  <a:pt x="142" y="204"/>
                </a:lnTo>
                <a:lnTo>
                  <a:pt x="134" y="196"/>
                </a:lnTo>
                <a:lnTo>
                  <a:pt x="136" y="186"/>
                </a:lnTo>
                <a:lnTo>
                  <a:pt x="124" y="172"/>
                </a:lnTo>
                <a:lnTo>
                  <a:pt x="110" y="168"/>
                </a:lnTo>
                <a:lnTo>
                  <a:pt x="110" y="154"/>
                </a:lnTo>
                <a:lnTo>
                  <a:pt x="92" y="140"/>
                </a:lnTo>
                <a:lnTo>
                  <a:pt x="82" y="140"/>
                </a:lnTo>
                <a:lnTo>
                  <a:pt x="80" y="128"/>
                </a:lnTo>
                <a:lnTo>
                  <a:pt x="64" y="122"/>
                </a:lnTo>
                <a:lnTo>
                  <a:pt x="52" y="110"/>
                </a:lnTo>
                <a:lnTo>
                  <a:pt x="38" y="88"/>
                </a:lnTo>
                <a:lnTo>
                  <a:pt x="30" y="84"/>
                </a:lnTo>
                <a:lnTo>
                  <a:pt x="10" y="80"/>
                </a:lnTo>
                <a:lnTo>
                  <a:pt x="0" y="68"/>
                </a:lnTo>
                <a:lnTo>
                  <a:pt x="4" y="60"/>
                </a:lnTo>
                <a:lnTo>
                  <a:pt x="12" y="42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56" name=""/>
          <p:cNvSpPr/>
          <p:nvPr/>
        </p:nvSpPr>
        <p:spPr>
          <a:xfrm>
            <a:off x="6916680" y="3230640"/>
            <a:ext cx="1112760" cy="584280"/>
          </a:xfrm>
          <a:custGeom>
            <a:avLst/>
            <a:gdLst/>
            <a:ahLst/>
            <a:rect l="l" t="t" r="r" b="b"/>
            <a:pathLst>
              <a:path w="577" h="331">
                <a:moveTo>
                  <a:pt x="0" y="330"/>
                </a:moveTo>
                <a:lnTo>
                  <a:pt x="4" y="320"/>
                </a:lnTo>
                <a:lnTo>
                  <a:pt x="14" y="322"/>
                </a:lnTo>
                <a:lnTo>
                  <a:pt x="16" y="306"/>
                </a:lnTo>
                <a:lnTo>
                  <a:pt x="34" y="312"/>
                </a:lnTo>
                <a:lnTo>
                  <a:pt x="34" y="300"/>
                </a:lnTo>
                <a:lnTo>
                  <a:pt x="52" y="290"/>
                </a:lnTo>
                <a:lnTo>
                  <a:pt x="52" y="270"/>
                </a:lnTo>
                <a:lnTo>
                  <a:pt x="66" y="260"/>
                </a:lnTo>
                <a:lnTo>
                  <a:pt x="74" y="262"/>
                </a:lnTo>
                <a:lnTo>
                  <a:pt x="82" y="256"/>
                </a:lnTo>
                <a:lnTo>
                  <a:pt x="92" y="254"/>
                </a:lnTo>
                <a:lnTo>
                  <a:pt x="94" y="232"/>
                </a:lnTo>
                <a:lnTo>
                  <a:pt x="114" y="242"/>
                </a:lnTo>
                <a:lnTo>
                  <a:pt x="118" y="256"/>
                </a:lnTo>
                <a:lnTo>
                  <a:pt x="142" y="250"/>
                </a:lnTo>
                <a:lnTo>
                  <a:pt x="142" y="242"/>
                </a:lnTo>
                <a:lnTo>
                  <a:pt x="156" y="242"/>
                </a:lnTo>
                <a:lnTo>
                  <a:pt x="176" y="244"/>
                </a:lnTo>
                <a:lnTo>
                  <a:pt x="176" y="236"/>
                </a:lnTo>
                <a:lnTo>
                  <a:pt x="190" y="234"/>
                </a:lnTo>
                <a:lnTo>
                  <a:pt x="196" y="218"/>
                </a:lnTo>
                <a:lnTo>
                  <a:pt x="218" y="220"/>
                </a:lnTo>
                <a:lnTo>
                  <a:pt x="220" y="200"/>
                </a:lnTo>
                <a:lnTo>
                  <a:pt x="228" y="192"/>
                </a:lnTo>
                <a:lnTo>
                  <a:pt x="234" y="172"/>
                </a:lnTo>
                <a:lnTo>
                  <a:pt x="244" y="160"/>
                </a:lnTo>
                <a:lnTo>
                  <a:pt x="240" y="140"/>
                </a:lnTo>
                <a:lnTo>
                  <a:pt x="252" y="126"/>
                </a:lnTo>
                <a:lnTo>
                  <a:pt x="258" y="104"/>
                </a:lnTo>
                <a:lnTo>
                  <a:pt x="276" y="104"/>
                </a:lnTo>
                <a:lnTo>
                  <a:pt x="282" y="112"/>
                </a:lnTo>
                <a:lnTo>
                  <a:pt x="300" y="78"/>
                </a:lnTo>
                <a:lnTo>
                  <a:pt x="322" y="76"/>
                </a:lnTo>
                <a:lnTo>
                  <a:pt x="326" y="62"/>
                </a:lnTo>
                <a:lnTo>
                  <a:pt x="320" y="50"/>
                </a:lnTo>
                <a:lnTo>
                  <a:pt x="340" y="46"/>
                </a:lnTo>
                <a:lnTo>
                  <a:pt x="336" y="24"/>
                </a:lnTo>
                <a:lnTo>
                  <a:pt x="334" y="4"/>
                </a:lnTo>
                <a:lnTo>
                  <a:pt x="360" y="22"/>
                </a:lnTo>
                <a:lnTo>
                  <a:pt x="384" y="18"/>
                </a:lnTo>
                <a:lnTo>
                  <a:pt x="388" y="2"/>
                </a:lnTo>
                <a:lnTo>
                  <a:pt x="402" y="0"/>
                </a:lnTo>
                <a:lnTo>
                  <a:pt x="406" y="18"/>
                </a:lnTo>
                <a:lnTo>
                  <a:pt x="446" y="22"/>
                </a:lnTo>
                <a:lnTo>
                  <a:pt x="448" y="38"/>
                </a:lnTo>
                <a:lnTo>
                  <a:pt x="432" y="48"/>
                </a:lnTo>
                <a:lnTo>
                  <a:pt x="438" y="90"/>
                </a:lnTo>
                <a:lnTo>
                  <a:pt x="468" y="90"/>
                </a:lnTo>
                <a:lnTo>
                  <a:pt x="480" y="102"/>
                </a:lnTo>
                <a:lnTo>
                  <a:pt x="496" y="112"/>
                </a:lnTo>
                <a:lnTo>
                  <a:pt x="514" y="108"/>
                </a:lnTo>
                <a:lnTo>
                  <a:pt x="522" y="122"/>
                </a:lnTo>
                <a:lnTo>
                  <a:pt x="514" y="132"/>
                </a:lnTo>
                <a:lnTo>
                  <a:pt x="516" y="156"/>
                </a:lnTo>
                <a:lnTo>
                  <a:pt x="514" y="172"/>
                </a:lnTo>
                <a:lnTo>
                  <a:pt x="522" y="190"/>
                </a:lnTo>
                <a:lnTo>
                  <a:pt x="522" y="204"/>
                </a:lnTo>
                <a:lnTo>
                  <a:pt x="556" y="204"/>
                </a:lnTo>
                <a:lnTo>
                  <a:pt x="576" y="236"/>
                </a:lnTo>
                <a:lnTo>
                  <a:pt x="496" y="254"/>
                </a:lnTo>
                <a:lnTo>
                  <a:pt x="380" y="276"/>
                </a:lnTo>
                <a:lnTo>
                  <a:pt x="232" y="296"/>
                </a:lnTo>
                <a:lnTo>
                  <a:pt x="0" y="33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57" name=""/>
          <p:cNvSpPr/>
          <p:nvPr/>
        </p:nvSpPr>
        <p:spPr>
          <a:xfrm>
            <a:off x="6438960" y="4740120"/>
            <a:ext cx="1342800" cy="933480"/>
          </a:xfrm>
          <a:custGeom>
            <a:avLst/>
            <a:gdLst/>
            <a:ahLst/>
            <a:rect l="l" t="t" r="r" b="b"/>
            <a:pathLst>
              <a:path w="697" h="529">
                <a:moveTo>
                  <a:pt x="30" y="106"/>
                </a:moveTo>
                <a:lnTo>
                  <a:pt x="42" y="108"/>
                </a:lnTo>
                <a:lnTo>
                  <a:pt x="46" y="98"/>
                </a:lnTo>
                <a:lnTo>
                  <a:pt x="58" y="114"/>
                </a:lnTo>
                <a:lnTo>
                  <a:pt x="68" y="98"/>
                </a:lnTo>
                <a:lnTo>
                  <a:pt x="74" y="90"/>
                </a:lnTo>
                <a:lnTo>
                  <a:pt x="90" y="98"/>
                </a:lnTo>
                <a:lnTo>
                  <a:pt x="96" y="94"/>
                </a:lnTo>
                <a:lnTo>
                  <a:pt x="96" y="84"/>
                </a:lnTo>
                <a:lnTo>
                  <a:pt x="104" y="86"/>
                </a:lnTo>
                <a:lnTo>
                  <a:pt x="110" y="108"/>
                </a:lnTo>
                <a:lnTo>
                  <a:pt x="148" y="112"/>
                </a:lnTo>
                <a:lnTo>
                  <a:pt x="168" y="100"/>
                </a:lnTo>
                <a:lnTo>
                  <a:pt x="180" y="108"/>
                </a:lnTo>
                <a:lnTo>
                  <a:pt x="178" y="132"/>
                </a:lnTo>
                <a:lnTo>
                  <a:pt x="194" y="134"/>
                </a:lnTo>
                <a:lnTo>
                  <a:pt x="204" y="158"/>
                </a:lnTo>
                <a:lnTo>
                  <a:pt x="220" y="158"/>
                </a:lnTo>
                <a:lnTo>
                  <a:pt x="232" y="144"/>
                </a:lnTo>
                <a:lnTo>
                  <a:pt x="244" y="140"/>
                </a:lnTo>
                <a:lnTo>
                  <a:pt x="262" y="142"/>
                </a:lnTo>
                <a:lnTo>
                  <a:pt x="276" y="132"/>
                </a:lnTo>
                <a:lnTo>
                  <a:pt x="278" y="114"/>
                </a:lnTo>
                <a:lnTo>
                  <a:pt x="286" y="100"/>
                </a:lnTo>
                <a:lnTo>
                  <a:pt x="300" y="96"/>
                </a:lnTo>
                <a:lnTo>
                  <a:pt x="322" y="100"/>
                </a:lnTo>
                <a:lnTo>
                  <a:pt x="338" y="114"/>
                </a:lnTo>
                <a:lnTo>
                  <a:pt x="338" y="130"/>
                </a:lnTo>
                <a:lnTo>
                  <a:pt x="358" y="134"/>
                </a:lnTo>
                <a:lnTo>
                  <a:pt x="388" y="150"/>
                </a:lnTo>
                <a:lnTo>
                  <a:pt x="390" y="170"/>
                </a:lnTo>
                <a:lnTo>
                  <a:pt x="418" y="176"/>
                </a:lnTo>
                <a:lnTo>
                  <a:pt x="434" y="196"/>
                </a:lnTo>
                <a:lnTo>
                  <a:pt x="438" y="226"/>
                </a:lnTo>
                <a:lnTo>
                  <a:pt x="432" y="230"/>
                </a:lnTo>
                <a:lnTo>
                  <a:pt x="424" y="236"/>
                </a:lnTo>
                <a:lnTo>
                  <a:pt x="424" y="252"/>
                </a:lnTo>
                <a:lnTo>
                  <a:pt x="434" y="270"/>
                </a:lnTo>
                <a:lnTo>
                  <a:pt x="434" y="286"/>
                </a:lnTo>
                <a:lnTo>
                  <a:pt x="440" y="306"/>
                </a:lnTo>
                <a:lnTo>
                  <a:pt x="454" y="292"/>
                </a:lnTo>
                <a:lnTo>
                  <a:pt x="470" y="286"/>
                </a:lnTo>
                <a:lnTo>
                  <a:pt x="450" y="326"/>
                </a:lnTo>
                <a:lnTo>
                  <a:pt x="458" y="340"/>
                </a:lnTo>
                <a:lnTo>
                  <a:pt x="466" y="348"/>
                </a:lnTo>
                <a:lnTo>
                  <a:pt x="480" y="370"/>
                </a:lnTo>
                <a:lnTo>
                  <a:pt x="502" y="378"/>
                </a:lnTo>
                <a:lnTo>
                  <a:pt x="504" y="366"/>
                </a:lnTo>
                <a:lnTo>
                  <a:pt x="516" y="370"/>
                </a:lnTo>
                <a:lnTo>
                  <a:pt x="510" y="390"/>
                </a:lnTo>
                <a:lnTo>
                  <a:pt x="508" y="410"/>
                </a:lnTo>
                <a:lnTo>
                  <a:pt x="524" y="416"/>
                </a:lnTo>
                <a:lnTo>
                  <a:pt x="540" y="436"/>
                </a:lnTo>
                <a:lnTo>
                  <a:pt x="538" y="454"/>
                </a:lnTo>
                <a:lnTo>
                  <a:pt x="546" y="460"/>
                </a:lnTo>
                <a:lnTo>
                  <a:pt x="578" y="460"/>
                </a:lnTo>
                <a:lnTo>
                  <a:pt x="590" y="470"/>
                </a:lnTo>
                <a:lnTo>
                  <a:pt x="588" y="480"/>
                </a:lnTo>
                <a:lnTo>
                  <a:pt x="604" y="478"/>
                </a:lnTo>
                <a:lnTo>
                  <a:pt x="604" y="494"/>
                </a:lnTo>
                <a:lnTo>
                  <a:pt x="616" y="510"/>
                </a:lnTo>
                <a:lnTo>
                  <a:pt x="612" y="526"/>
                </a:lnTo>
                <a:lnTo>
                  <a:pt x="634" y="528"/>
                </a:lnTo>
                <a:lnTo>
                  <a:pt x="644" y="518"/>
                </a:lnTo>
                <a:lnTo>
                  <a:pt x="680" y="520"/>
                </a:lnTo>
                <a:lnTo>
                  <a:pt x="696" y="504"/>
                </a:lnTo>
                <a:lnTo>
                  <a:pt x="684" y="470"/>
                </a:lnTo>
                <a:lnTo>
                  <a:pt x="694" y="462"/>
                </a:lnTo>
                <a:lnTo>
                  <a:pt x="692" y="368"/>
                </a:lnTo>
                <a:lnTo>
                  <a:pt x="688" y="350"/>
                </a:lnTo>
                <a:lnTo>
                  <a:pt x="658" y="312"/>
                </a:lnTo>
                <a:lnTo>
                  <a:pt x="652" y="298"/>
                </a:lnTo>
                <a:lnTo>
                  <a:pt x="644" y="278"/>
                </a:lnTo>
                <a:lnTo>
                  <a:pt x="616" y="234"/>
                </a:lnTo>
                <a:lnTo>
                  <a:pt x="608" y="198"/>
                </a:lnTo>
                <a:lnTo>
                  <a:pt x="602" y="182"/>
                </a:lnTo>
                <a:lnTo>
                  <a:pt x="590" y="178"/>
                </a:lnTo>
                <a:lnTo>
                  <a:pt x="576" y="144"/>
                </a:lnTo>
                <a:lnTo>
                  <a:pt x="554" y="114"/>
                </a:lnTo>
                <a:lnTo>
                  <a:pt x="530" y="82"/>
                </a:lnTo>
                <a:lnTo>
                  <a:pt x="518" y="54"/>
                </a:lnTo>
                <a:lnTo>
                  <a:pt x="500" y="52"/>
                </a:lnTo>
                <a:lnTo>
                  <a:pt x="512" y="36"/>
                </a:lnTo>
                <a:lnTo>
                  <a:pt x="500" y="12"/>
                </a:lnTo>
                <a:lnTo>
                  <a:pt x="482" y="8"/>
                </a:lnTo>
                <a:lnTo>
                  <a:pt x="468" y="0"/>
                </a:lnTo>
                <a:lnTo>
                  <a:pt x="454" y="18"/>
                </a:lnTo>
                <a:lnTo>
                  <a:pt x="464" y="32"/>
                </a:lnTo>
                <a:lnTo>
                  <a:pt x="464" y="52"/>
                </a:lnTo>
                <a:lnTo>
                  <a:pt x="440" y="34"/>
                </a:lnTo>
                <a:lnTo>
                  <a:pt x="338" y="38"/>
                </a:lnTo>
                <a:lnTo>
                  <a:pt x="222" y="42"/>
                </a:lnTo>
                <a:lnTo>
                  <a:pt x="210" y="16"/>
                </a:lnTo>
                <a:lnTo>
                  <a:pt x="82" y="34"/>
                </a:lnTo>
                <a:lnTo>
                  <a:pt x="24" y="42"/>
                </a:lnTo>
                <a:lnTo>
                  <a:pt x="6" y="48"/>
                </a:lnTo>
                <a:lnTo>
                  <a:pt x="0" y="62"/>
                </a:lnTo>
                <a:lnTo>
                  <a:pt x="12" y="74"/>
                </a:lnTo>
                <a:lnTo>
                  <a:pt x="32" y="74"/>
                </a:lnTo>
                <a:lnTo>
                  <a:pt x="20" y="86"/>
                </a:lnTo>
                <a:lnTo>
                  <a:pt x="30" y="106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58" name=""/>
          <p:cNvSpPr/>
          <p:nvPr/>
        </p:nvSpPr>
        <p:spPr>
          <a:xfrm>
            <a:off x="4095720" y="3852720"/>
            <a:ext cx="1249560" cy="574920"/>
          </a:xfrm>
          <a:custGeom>
            <a:avLst/>
            <a:gdLst/>
            <a:ahLst/>
            <a:rect l="l" t="t" r="r" b="b"/>
            <a:pathLst>
              <a:path w="648" h="327">
                <a:moveTo>
                  <a:pt x="2" y="0"/>
                </a:moveTo>
                <a:lnTo>
                  <a:pt x="230" y="14"/>
                </a:lnTo>
                <a:lnTo>
                  <a:pt x="633" y="16"/>
                </a:lnTo>
                <a:lnTo>
                  <a:pt x="633" y="62"/>
                </a:lnTo>
                <a:lnTo>
                  <a:pt x="643" y="116"/>
                </a:lnTo>
                <a:lnTo>
                  <a:pt x="647" y="326"/>
                </a:lnTo>
                <a:lnTo>
                  <a:pt x="627" y="322"/>
                </a:lnTo>
                <a:lnTo>
                  <a:pt x="623" y="312"/>
                </a:lnTo>
                <a:lnTo>
                  <a:pt x="615" y="304"/>
                </a:lnTo>
                <a:lnTo>
                  <a:pt x="603" y="302"/>
                </a:lnTo>
                <a:lnTo>
                  <a:pt x="595" y="308"/>
                </a:lnTo>
                <a:lnTo>
                  <a:pt x="585" y="318"/>
                </a:lnTo>
                <a:lnTo>
                  <a:pt x="571" y="308"/>
                </a:lnTo>
                <a:lnTo>
                  <a:pt x="559" y="306"/>
                </a:lnTo>
                <a:lnTo>
                  <a:pt x="539" y="318"/>
                </a:lnTo>
                <a:lnTo>
                  <a:pt x="513" y="318"/>
                </a:lnTo>
                <a:lnTo>
                  <a:pt x="493" y="310"/>
                </a:lnTo>
                <a:lnTo>
                  <a:pt x="471" y="312"/>
                </a:lnTo>
                <a:lnTo>
                  <a:pt x="459" y="324"/>
                </a:lnTo>
                <a:lnTo>
                  <a:pt x="453" y="324"/>
                </a:lnTo>
                <a:lnTo>
                  <a:pt x="437" y="308"/>
                </a:lnTo>
                <a:lnTo>
                  <a:pt x="413" y="308"/>
                </a:lnTo>
                <a:lnTo>
                  <a:pt x="397" y="308"/>
                </a:lnTo>
                <a:lnTo>
                  <a:pt x="385" y="300"/>
                </a:lnTo>
                <a:lnTo>
                  <a:pt x="375" y="280"/>
                </a:lnTo>
                <a:lnTo>
                  <a:pt x="359" y="276"/>
                </a:lnTo>
                <a:lnTo>
                  <a:pt x="349" y="276"/>
                </a:lnTo>
                <a:lnTo>
                  <a:pt x="339" y="284"/>
                </a:lnTo>
                <a:lnTo>
                  <a:pt x="306" y="282"/>
                </a:lnTo>
                <a:lnTo>
                  <a:pt x="294" y="276"/>
                </a:lnTo>
                <a:lnTo>
                  <a:pt x="290" y="258"/>
                </a:lnTo>
                <a:lnTo>
                  <a:pt x="282" y="250"/>
                </a:lnTo>
                <a:lnTo>
                  <a:pt x="276" y="252"/>
                </a:lnTo>
                <a:lnTo>
                  <a:pt x="258" y="260"/>
                </a:lnTo>
                <a:lnTo>
                  <a:pt x="248" y="260"/>
                </a:lnTo>
                <a:lnTo>
                  <a:pt x="242" y="258"/>
                </a:lnTo>
                <a:lnTo>
                  <a:pt x="240" y="250"/>
                </a:lnTo>
                <a:lnTo>
                  <a:pt x="236" y="238"/>
                </a:lnTo>
                <a:lnTo>
                  <a:pt x="234" y="230"/>
                </a:lnTo>
                <a:lnTo>
                  <a:pt x="230" y="208"/>
                </a:lnTo>
                <a:lnTo>
                  <a:pt x="220" y="64"/>
                </a:lnTo>
                <a:lnTo>
                  <a:pt x="0" y="48"/>
                </a:lnTo>
                <a:lnTo>
                  <a:pt x="2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59" name=""/>
          <p:cNvSpPr/>
          <p:nvPr/>
        </p:nvSpPr>
        <p:spPr>
          <a:xfrm>
            <a:off x="7999560" y="2119320"/>
            <a:ext cx="249120" cy="439560"/>
          </a:xfrm>
          <a:custGeom>
            <a:avLst/>
            <a:gdLst/>
            <a:ahLst/>
            <a:rect l="l" t="t" r="r" b="b"/>
            <a:pathLst>
              <a:path w="129" h="249">
                <a:moveTo>
                  <a:pt x="0" y="28"/>
                </a:moveTo>
                <a:lnTo>
                  <a:pt x="76" y="12"/>
                </a:lnTo>
                <a:lnTo>
                  <a:pt x="112" y="0"/>
                </a:lnTo>
                <a:lnTo>
                  <a:pt x="118" y="18"/>
                </a:lnTo>
                <a:lnTo>
                  <a:pt x="116" y="34"/>
                </a:lnTo>
                <a:lnTo>
                  <a:pt x="118" y="46"/>
                </a:lnTo>
                <a:lnTo>
                  <a:pt x="128" y="54"/>
                </a:lnTo>
                <a:lnTo>
                  <a:pt x="122" y="60"/>
                </a:lnTo>
                <a:lnTo>
                  <a:pt x="122" y="78"/>
                </a:lnTo>
                <a:lnTo>
                  <a:pt x="110" y="80"/>
                </a:lnTo>
                <a:lnTo>
                  <a:pt x="102" y="84"/>
                </a:lnTo>
                <a:lnTo>
                  <a:pt x="98" y="96"/>
                </a:lnTo>
                <a:lnTo>
                  <a:pt x="106" y="110"/>
                </a:lnTo>
                <a:lnTo>
                  <a:pt x="106" y="124"/>
                </a:lnTo>
                <a:lnTo>
                  <a:pt x="94" y="134"/>
                </a:lnTo>
                <a:lnTo>
                  <a:pt x="90" y="146"/>
                </a:lnTo>
                <a:lnTo>
                  <a:pt x="108" y="168"/>
                </a:lnTo>
                <a:lnTo>
                  <a:pt x="98" y="202"/>
                </a:lnTo>
                <a:lnTo>
                  <a:pt x="114" y="234"/>
                </a:lnTo>
                <a:lnTo>
                  <a:pt x="88" y="244"/>
                </a:lnTo>
                <a:lnTo>
                  <a:pt x="56" y="248"/>
                </a:lnTo>
                <a:lnTo>
                  <a:pt x="46" y="216"/>
                </a:lnTo>
                <a:lnTo>
                  <a:pt x="48" y="204"/>
                </a:lnTo>
                <a:lnTo>
                  <a:pt x="38" y="166"/>
                </a:lnTo>
                <a:lnTo>
                  <a:pt x="16" y="168"/>
                </a:lnTo>
                <a:lnTo>
                  <a:pt x="24" y="152"/>
                </a:lnTo>
                <a:lnTo>
                  <a:pt x="24" y="128"/>
                </a:lnTo>
                <a:lnTo>
                  <a:pt x="10" y="120"/>
                </a:lnTo>
                <a:lnTo>
                  <a:pt x="18" y="102"/>
                </a:lnTo>
                <a:lnTo>
                  <a:pt x="12" y="82"/>
                </a:lnTo>
                <a:lnTo>
                  <a:pt x="0" y="72"/>
                </a:lnTo>
                <a:lnTo>
                  <a:pt x="0" y="28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0" name=""/>
          <p:cNvSpPr/>
          <p:nvPr/>
        </p:nvSpPr>
        <p:spPr>
          <a:xfrm>
            <a:off x="7264440" y="2168640"/>
            <a:ext cx="914400" cy="1047600"/>
          </a:xfrm>
          <a:custGeom>
            <a:avLst/>
            <a:gdLst/>
            <a:ahLst/>
            <a:rect l="l" t="t" r="r" b="b"/>
            <a:pathLst>
              <a:path w="475" h="593">
                <a:moveTo>
                  <a:pt x="382" y="0"/>
                </a:moveTo>
                <a:lnTo>
                  <a:pt x="364" y="10"/>
                </a:lnTo>
                <a:lnTo>
                  <a:pt x="322" y="8"/>
                </a:lnTo>
                <a:lnTo>
                  <a:pt x="292" y="22"/>
                </a:lnTo>
                <a:lnTo>
                  <a:pt x="254" y="42"/>
                </a:lnTo>
                <a:lnTo>
                  <a:pt x="238" y="60"/>
                </a:lnTo>
                <a:lnTo>
                  <a:pt x="238" y="84"/>
                </a:lnTo>
                <a:lnTo>
                  <a:pt x="216" y="98"/>
                </a:lnTo>
                <a:lnTo>
                  <a:pt x="202" y="114"/>
                </a:lnTo>
                <a:lnTo>
                  <a:pt x="202" y="122"/>
                </a:lnTo>
                <a:lnTo>
                  <a:pt x="214" y="136"/>
                </a:lnTo>
                <a:lnTo>
                  <a:pt x="216" y="142"/>
                </a:lnTo>
                <a:lnTo>
                  <a:pt x="210" y="154"/>
                </a:lnTo>
                <a:lnTo>
                  <a:pt x="214" y="164"/>
                </a:lnTo>
                <a:lnTo>
                  <a:pt x="218" y="176"/>
                </a:lnTo>
                <a:lnTo>
                  <a:pt x="214" y="186"/>
                </a:lnTo>
                <a:lnTo>
                  <a:pt x="200" y="188"/>
                </a:lnTo>
                <a:lnTo>
                  <a:pt x="180" y="216"/>
                </a:lnTo>
                <a:lnTo>
                  <a:pt x="156" y="222"/>
                </a:lnTo>
                <a:lnTo>
                  <a:pt x="100" y="222"/>
                </a:lnTo>
                <a:lnTo>
                  <a:pt x="98" y="230"/>
                </a:lnTo>
                <a:lnTo>
                  <a:pt x="44" y="230"/>
                </a:lnTo>
                <a:lnTo>
                  <a:pt x="32" y="242"/>
                </a:lnTo>
                <a:lnTo>
                  <a:pt x="30" y="262"/>
                </a:lnTo>
                <a:lnTo>
                  <a:pt x="40" y="274"/>
                </a:lnTo>
                <a:lnTo>
                  <a:pt x="52" y="290"/>
                </a:lnTo>
                <a:lnTo>
                  <a:pt x="48" y="306"/>
                </a:lnTo>
                <a:lnTo>
                  <a:pt x="22" y="330"/>
                </a:lnTo>
                <a:lnTo>
                  <a:pt x="0" y="350"/>
                </a:lnTo>
                <a:lnTo>
                  <a:pt x="10" y="364"/>
                </a:lnTo>
                <a:lnTo>
                  <a:pt x="4" y="378"/>
                </a:lnTo>
                <a:lnTo>
                  <a:pt x="92" y="364"/>
                </a:lnTo>
                <a:lnTo>
                  <a:pt x="318" y="312"/>
                </a:lnTo>
                <a:lnTo>
                  <a:pt x="322" y="322"/>
                </a:lnTo>
                <a:lnTo>
                  <a:pt x="340" y="328"/>
                </a:lnTo>
                <a:lnTo>
                  <a:pt x="342" y="352"/>
                </a:lnTo>
                <a:lnTo>
                  <a:pt x="362" y="354"/>
                </a:lnTo>
                <a:lnTo>
                  <a:pt x="368" y="364"/>
                </a:lnTo>
                <a:lnTo>
                  <a:pt x="360" y="376"/>
                </a:lnTo>
                <a:lnTo>
                  <a:pt x="358" y="394"/>
                </a:lnTo>
                <a:lnTo>
                  <a:pt x="350" y="406"/>
                </a:lnTo>
                <a:lnTo>
                  <a:pt x="356" y="420"/>
                </a:lnTo>
                <a:lnTo>
                  <a:pt x="346" y="426"/>
                </a:lnTo>
                <a:lnTo>
                  <a:pt x="356" y="448"/>
                </a:lnTo>
                <a:lnTo>
                  <a:pt x="354" y="464"/>
                </a:lnTo>
                <a:lnTo>
                  <a:pt x="380" y="466"/>
                </a:lnTo>
                <a:lnTo>
                  <a:pt x="386" y="482"/>
                </a:lnTo>
                <a:lnTo>
                  <a:pt x="374" y="508"/>
                </a:lnTo>
                <a:lnTo>
                  <a:pt x="348" y="526"/>
                </a:lnTo>
                <a:lnTo>
                  <a:pt x="350" y="540"/>
                </a:lnTo>
                <a:lnTo>
                  <a:pt x="356" y="548"/>
                </a:lnTo>
                <a:lnTo>
                  <a:pt x="362" y="566"/>
                </a:lnTo>
                <a:lnTo>
                  <a:pt x="376" y="564"/>
                </a:lnTo>
                <a:lnTo>
                  <a:pt x="390" y="568"/>
                </a:lnTo>
                <a:lnTo>
                  <a:pt x="400" y="574"/>
                </a:lnTo>
                <a:lnTo>
                  <a:pt x="414" y="592"/>
                </a:lnTo>
                <a:lnTo>
                  <a:pt x="424" y="582"/>
                </a:lnTo>
                <a:lnTo>
                  <a:pt x="422" y="568"/>
                </a:lnTo>
                <a:lnTo>
                  <a:pt x="438" y="554"/>
                </a:lnTo>
                <a:lnTo>
                  <a:pt x="448" y="538"/>
                </a:lnTo>
                <a:lnTo>
                  <a:pt x="446" y="500"/>
                </a:lnTo>
                <a:lnTo>
                  <a:pt x="454" y="488"/>
                </a:lnTo>
                <a:lnTo>
                  <a:pt x="452" y="446"/>
                </a:lnTo>
                <a:lnTo>
                  <a:pt x="446" y="438"/>
                </a:lnTo>
                <a:lnTo>
                  <a:pt x="436" y="436"/>
                </a:lnTo>
                <a:lnTo>
                  <a:pt x="430" y="436"/>
                </a:lnTo>
                <a:lnTo>
                  <a:pt x="432" y="424"/>
                </a:lnTo>
                <a:lnTo>
                  <a:pt x="438" y="406"/>
                </a:lnTo>
                <a:lnTo>
                  <a:pt x="446" y="418"/>
                </a:lnTo>
                <a:lnTo>
                  <a:pt x="448" y="426"/>
                </a:lnTo>
                <a:lnTo>
                  <a:pt x="474" y="414"/>
                </a:lnTo>
                <a:lnTo>
                  <a:pt x="474" y="398"/>
                </a:lnTo>
                <a:lnTo>
                  <a:pt x="470" y="388"/>
                </a:lnTo>
                <a:lnTo>
                  <a:pt x="468" y="380"/>
                </a:lnTo>
                <a:lnTo>
                  <a:pt x="458" y="378"/>
                </a:lnTo>
                <a:lnTo>
                  <a:pt x="448" y="370"/>
                </a:lnTo>
                <a:lnTo>
                  <a:pt x="466" y="360"/>
                </a:lnTo>
                <a:lnTo>
                  <a:pt x="450" y="346"/>
                </a:lnTo>
                <a:lnTo>
                  <a:pt x="448" y="330"/>
                </a:lnTo>
                <a:lnTo>
                  <a:pt x="442" y="286"/>
                </a:lnTo>
                <a:lnTo>
                  <a:pt x="442" y="282"/>
                </a:lnTo>
                <a:lnTo>
                  <a:pt x="428" y="272"/>
                </a:lnTo>
                <a:lnTo>
                  <a:pt x="440" y="224"/>
                </a:lnTo>
                <a:lnTo>
                  <a:pt x="436" y="210"/>
                </a:lnTo>
                <a:lnTo>
                  <a:pt x="430" y="194"/>
                </a:lnTo>
                <a:lnTo>
                  <a:pt x="432" y="180"/>
                </a:lnTo>
                <a:lnTo>
                  <a:pt x="420" y="140"/>
                </a:lnTo>
                <a:lnTo>
                  <a:pt x="400" y="140"/>
                </a:lnTo>
                <a:lnTo>
                  <a:pt x="406" y="120"/>
                </a:lnTo>
                <a:lnTo>
                  <a:pt x="406" y="104"/>
                </a:lnTo>
                <a:lnTo>
                  <a:pt x="392" y="90"/>
                </a:lnTo>
                <a:lnTo>
                  <a:pt x="400" y="76"/>
                </a:lnTo>
                <a:lnTo>
                  <a:pt x="394" y="56"/>
                </a:lnTo>
                <a:lnTo>
                  <a:pt x="382" y="40"/>
                </a:lnTo>
                <a:lnTo>
                  <a:pt x="382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1" name=""/>
          <p:cNvSpPr/>
          <p:nvPr/>
        </p:nvSpPr>
        <p:spPr>
          <a:xfrm>
            <a:off x="6335640" y="2327400"/>
            <a:ext cx="571680" cy="668160"/>
          </a:xfrm>
          <a:custGeom>
            <a:avLst/>
            <a:gdLst/>
            <a:ahLst/>
            <a:rect l="l" t="t" r="r" b="b"/>
            <a:pathLst>
              <a:path w="297" h="379">
                <a:moveTo>
                  <a:pt x="152" y="378"/>
                </a:moveTo>
                <a:lnTo>
                  <a:pt x="148" y="368"/>
                </a:lnTo>
                <a:lnTo>
                  <a:pt x="8" y="374"/>
                </a:lnTo>
                <a:lnTo>
                  <a:pt x="20" y="358"/>
                </a:lnTo>
                <a:lnTo>
                  <a:pt x="32" y="332"/>
                </a:lnTo>
                <a:lnTo>
                  <a:pt x="46" y="312"/>
                </a:lnTo>
                <a:lnTo>
                  <a:pt x="30" y="286"/>
                </a:lnTo>
                <a:lnTo>
                  <a:pt x="28" y="242"/>
                </a:lnTo>
                <a:lnTo>
                  <a:pt x="14" y="222"/>
                </a:lnTo>
                <a:lnTo>
                  <a:pt x="4" y="210"/>
                </a:lnTo>
                <a:lnTo>
                  <a:pt x="4" y="198"/>
                </a:lnTo>
                <a:lnTo>
                  <a:pt x="12" y="188"/>
                </a:lnTo>
                <a:lnTo>
                  <a:pt x="0" y="156"/>
                </a:lnTo>
                <a:lnTo>
                  <a:pt x="20" y="124"/>
                </a:lnTo>
                <a:lnTo>
                  <a:pt x="10" y="110"/>
                </a:lnTo>
                <a:lnTo>
                  <a:pt x="10" y="96"/>
                </a:lnTo>
                <a:lnTo>
                  <a:pt x="22" y="76"/>
                </a:lnTo>
                <a:lnTo>
                  <a:pt x="26" y="58"/>
                </a:lnTo>
                <a:lnTo>
                  <a:pt x="46" y="60"/>
                </a:lnTo>
                <a:lnTo>
                  <a:pt x="44" y="80"/>
                </a:lnTo>
                <a:lnTo>
                  <a:pt x="54" y="86"/>
                </a:lnTo>
                <a:lnTo>
                  <a:pt x="66" y="76"/>
                </a:lnTo>
                <a:lnTo>
                  <a:pt x="62" y="46"/>
                </a:lnTo>
                <a:lnTo>
                  <a:pt x="68" y="38"/>
                </a:lnTo>
                <a:lnTo>
                  <a:pt x="80" y="40"/>
                </a:lnTo>
                <a:lnTo>
                  <a:pt x="76" y="12"/>
                </a:lnTo>
                <a:lnTo>
                  <a:pt x="90" y="2"/>
                </a:lnTo>
                <a:lnTo>
                  <a:pt x="138" y="0"/>
                </a:lnTo>
                <a:lnTo>
                  <a:pt x="158" y="10"/>
                </a:lnTo>
                <a:lnTo>
                  <a:pt x="160" y="20"/>
                </a:lnTo>
                <a:lnTo>
                  <a:pt x="178" y="20"/>
                </a:lnTo>
                <a:lnTo>
                  <a:pt x="204" y="28"/>
                </a:lnTo>
                <a:lnTo>
                  <a:pt x="208" y="42"/>
                </a:lnTo>
                <a:lnTo>
                  <a:pt x="198" y="50"/>
                </a:lnTo>
                <a:lnTo>
                  <a:pt x="218" y="96"/>
                </a:lnTo>
                <a:lnTo>
                  <a:pt x="218" y="110"/>
                </a:lnTo>
                <a:lnTo>
                  <a:pt x="186" y="152"/>
                </a:lnTo>
                <a:lnTo>
                  <a:pt x="174" y="176"/>
                </a:lnTo>
                <a:lnTo>
                  <a:pt x="180" y="184"/>
                </a:lnTo>
                <a:lnTo>
                  <a:pt x="200" y="186"/>
                </a:lnTo>
                <a:lnTo>
                  <a:pt x="210" y="176"/>
                </a:lnTo>
                <a:lnTo>
                  <a:pt x="232" y="138"/>
                </a:lnTo>
                <a:lnTo>
                  <a:pt x="254" y="138"/>
                </a:lnTo>
                <a:lnTo>
                  <a:pt x="280" y="174"/>
                </a:lnTo>
                <a:lnTo>
                  <a:pt x="280" y="198"/>
                </a:lnTo>
                <a:lnTo>
                  <a:pt x="278" y="212"/>
                </a:lnTo>
                <a:lnTo>
                  <a:pt x="296" y="224"/>
                </a:lnTo>
                <a:lnTo>
                  <a:pt x="294" y="248"/>
                </a:lnTo>
                <a:lnTo>
                  <a:pt x="284" y="266"/>
                </a:lnTo>
                <a:lnTo>
                  <a:pt x="278" y="288"/>
                </a:lnTo>
                <a:lnTo>
                  <a:pt x="272" y="302"/>
                </a:lnTo>
                <a:lnTo>
                  <a:pt x="254" y="306"/>
                </a:lnTo>
                <a:lnTo>
                  <a:pt x="262" y="328"/>
                </a:lnTo>
                <a:lnTo>
                  <a:pt x="254" y="334"/>
                </a:lnTo>
                <a:lnTo>
                  <a:pt x="238" y="362"/>
                </a:lnTo>
                <a:lnTo>
                  <a:pt x="152" y="378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2" name=""/>
          <p:cNvSpPr/>
          <p:nvPr/>
        </p:nvSpPr>
        <p:spPr>
          <a:xfrm>
            <a:off x="5816520" y="4162320"/>
            <a:ext cx="515880" cy="836640"/>
          </a:xfrm>
          <a:custGeom>
            <a:avLst/>
            <a:gdLst/>
            <a:ahLst/>
            <a:rect l="l" t="t" r="r" b="b"/>
            <a:pathLst>
              <a:path w="267" h="475">
                <a:moveTo>
                  <a:pt x="94" y="10"/>
                </a:moveTo>
                <a:lnTo>
                  <a:pt x="90" y="18"/>
                </a:lnTo>
                <a:lnTo>
                  <a:pt x="82" y="16"/>
                </a:lnTo>
                <a:lnTo>
                  <a:pt x="60" y="36"/>
                </a:lnTo>
                <a:lnTo>
                  <a:pt x="60" y="72"/>
                </a:lnTo>
                <a:lnTo>
                  <a:pt x="52" y="66"/>
                </a:lnTo>
                <a:lnTo>
                  <a:pt x="38" y="84"/>
                </a:lnTo>
                <a:lnTo>
                  <a:pt x="24" y="88"/>
                </a:lnTo>
                <a:lnTo>
                  <a:pt x="26" y="104"/>
                </a:lnTo>
                <a:lnTo>
                  <a:pt x="30" y="118"/>
                </a:lnTo>
                <a:lnTo>
                  <a:pt x="36" y="134"/>
                </a:lnTo>
                <a:lnTo>
                  <a:pt x="20" y="144"/>
                </a:lnTo>
                <a:lnTo>
                  <a:pt x="30" y="176"/>
                </a:lnTo>
                <a:lnTo>
                  <a:pt x="24" y="182"/>
                </a:lnTo>
                <a:lnTo>
                  <a:pt x="24" y="206"/>
                </a:lnTo>
                <a:lnTo>
                  <a:pt x="40" y="218"/>
                </a:lnTo>
                <a:lnTo>
                  <a:pt x="42" y="232"/>
                </a:lnTo>
                <a:lnTo>
                  <a:pt x="34" y="242"/>
                </a:lnTo>
                <a:lnTo>
                  <a:pt x="42" y="250"/>
                </a:lnTo>
                <a:lnTo>
                  <a:pt x="52" y="276"/>
                </a:lnTo>
                <a:lnTo>
                  <a:pt x="42" y="286"/>
                </a:lnTo>
                <a:lnTo>
                  <a:pt x="34" y="316"/>
                </a:lnTo>
                <a:lnTo>
                  <a:pt x="18" y="330"/>
                </a:lnTo>
                <a:lnTo>
                  <a:pt x="18" y="354"/>
                </a:lnTo>
                <a:lnTo>
                  <a:pt x="0" y="382"/>
                </a:lnTo>
                <a:lnTo>
                  <a:pt x="20" y="406"/>
                </a:lnTo>
                <a:lnTo>
                  <a:pt x="70" y="404"/>
                </a:lnTo>
                <a:lnTo>
                  <a:pt x="132" y="396"/>
                </a:lnTo>
                <a:lnTo>
                  <a:pt x="158" y="398"/>
                </a:lnTo>
                <a:lnTo>
                  <a:pt x="152" y="418"/>
                </a:lnTo>
                <a:lnTo>
                  <a:pt x="184" y="474"/>
                </a:lnTo>
                <a:lnTo>
                  <a:pt x="218" y="450"/>
                </a:lnTo>
                <a:lnTo>
                  <a:pt x="266" y="452"/>
                </a:lnTo>
                <a:lnTo>
                  <a:pt x="254" y="288"/>
                </a:lnTo>
                <a:lnTo>
                  <a:pt x="242" y="0"/>
                </a:lnTo>
                <a:lnTo>
                  <a:pt x="94" y="1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3" name=""/>
          <p:cNvSpPr/>
          <p:nvPr/>
        </p:nvSpPr>
        <p:spPr>
          <a:xfrm>
            <a:off x="6288120" y="4119480"/>
            <a:ext cx="560520" cy="858960"/>
          </a:xfrm>
          <a:custGeom>
            <a:avLst/>
            <a:gdLst/>
            <a:ahLst/>
            <a:rect l="l" t="t" r="r" b="b"/>
            <a:pathLst>
              <a:path w="291" h="487">
                <a:moveTo>
                  <a:pt x="0" y="24"/>
                </a:moveTo>
                <a:lnTo>
                  <a:pt x="90" y="16"/>
                </a:lnTo>
                <a:lnTo>
                  <a:pt x="200" y="0"/>
                </a:lnTo>
                <a:lnTo>
                  <a:pt x="256" y="196"/>
                </a:lnTo>
                <a:lnTo>
                  <a:pt x="266" y="204"/>
                </a:lnTo>
                <a:lnTo>
                  <a:pt x="254" y="224"/>
                </a:lnTo>
                <a:lnTo>
                  <a:pt x="258" y="234"/>
                </a:lnTo>
                <a:lnTo>
                  <a:pt x="270" y="240"/>
                </a:lnTo>
                <a:lnTo>
                  <a:pt x="290" y="252"/>
                </a:lnTo>
                <a:lnTo>
                  <a:pt x="274" y="268"/>
                </a:lnTo>
                <a:lnTo>
                  <a:pt x="274" y="294"/>
                </a:lnTo>
                <a:lnTo>
                  <a:pt x="284" y="302"/>
                </a:lnTo>
                <a:lnTo>
                  <a:pt x="270" y="352"/>
                </a:lnTo>
                <a:lnTo>
                  <a:pt x="286" y="352"/>
                </a:lnTo>
                <a:lnTo>
                  <a:pt x="290" y="370"/>
                </a:lnTo>
                <a:lnTo>
                  <a:pt x="130" y="392"/>
                </a:lnTo>
                <a:lnTo>
                  <a:pt x="96" y="394"/>
                </a:lnTo>
                <a:lnTo>
                  <a:pt x="80" y="404"/>
                </a:lnTo>
                <a:lnTo>
                  <a:pt x="78" y="412"/>
                </a:lnTo>
                <a:lnTo>
                  <a:pt x="84" y="424"/>
                </a:lnTo>
                <a:lnTo>
                  <a:pt x="110" y="428"/>
                </a:lnTo>
                <a:lnTo>
                  <a:pt x="100" y="438"/>
                </a:lnTo>
                <a:lnTo>
                  <a:pt x="110" y="462"/>
                </a:lnTo>
                <a:lnTo>
                  <a:pt x="104" y="468"/>
                </a:lnTo>
                <a:lnTo>
                  <a:pt x="94" y="486"/>
                </a:lnTo>
                <a:lnTo>
                  <a:pt x="86" y="484"/>
                </a:lnTo>
                <a:lnTo>
                  <a:pt x="68" y="464"/>
                </a:lnTo>
                <a:lnTo>
                  <a:pt x="62" y="454"/>
                </a:lnTo>
                <a:lnTo>
                  <a:pt x="52" y="452"/>
                </a:lnTo>
                <a:lnTo>
                  <a:pt x="46" y="480"/>
                </a:lnTo>
                <a:lnTo>
                  <a:pt x="26" y="478"/>
                </a:lnTo>
                <a:lnTo>
                  <a:pt x="12" y="356"/>
                </a:lnTo>
                <a:lnTo>
                  <a:pt x="4" y="174"/>
                </a:lnTo>
                <a:lnTo>
                  <a:pt x="0" y="24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4" name=""/>
          <p:cNvSpPr/>
          <p:nvPr/>
        </p:nvSpPr>
        <p:spPr>
          <a:xfrm>
            <a:off x="2625840" y="1647720"/>
            <a:ext cx="1471320" cy="862200"/>
          </a:xfrm>
          <a:custGeom>
            <a:avLst/>
            <a:gdLst/>
            <a:ahLst/>
            <a:rect l="l" t="t" r="r" b="b"/>
            <a:pathLst>
              <a:path w="763" h="489">
                <a:moveTo>
                  <a:pt x="16" y="0"/>
                </a:moveTo>
                <a:lnTo>
                  <a:pt x="340" y="56"/>
                </a:lnTo>
                <a:lnTo>
                  <a:pt x="762" y="102"/>
                </a:lnTo>
                <a:lnTo>
                  <a:pt x="730" y="486"/>
                </a:lnTo>
                <a:lnTo>
                  <a:pt x="272" y="436"/>
                </a:lnTo>
                <a:lnTo>
                  <a:pt x="264" y="488"/>
                </a:lnTo>
                <a:lnTo>
                  <a:pt x="238" y="460"/>
                </a:lnTo>
                <a:lnTo>
                  <a:pt x="188" y="470"/>
                </a:lnTo>
                <a:lnTo>
                  <a:pt x="156" y="468"/>
                </a:lnTo>
                <a:lnTo>
                  <a:pt x="150" y="474"/>
                </a:lnTo>
                <a:lnTo>
                  <a:pt x="142" y="468"/>
                </a:lnTo>
                <a:lnTo>
                  <a:pt x="134" y="436"/>
                </a:lnTo>
                <a:lnTo>
                  <a:pt x="114" y="434"/>
                </a:lnTo>
                <a:lnTo>
                  <a:pt x="108" y="430"/>
                </a:lnTo>
                <a:lnTo>
                  <a:pt x="108" y="408"/>
                </a:lnTo>
                <a:lnTo>
                  <a:pt x="106" y="402"/>
                </a:lnTo>
                <a:lnTo>
                  <a:pt x="108" y="384"/>
                </a:lnTo>
                <a:lnTo>
                  <a:pt x="98" y="372"/>
                </a:lnTo>
                <a:lnTo>
                  <a:pt x="96" y="350"/>
                </a:lnTo>
                <a:lnTo>
                  <a:pt x="84" y="342"/>
                </a:lnTo>
                <a:lnTo>
                  <a:pt x="60" y="364"/>
                </a:lnTo>
                <a:lnTo>
                  <a:pt x="54" y="356"/>
                </a:lnTo>
                <a:lnTo>
                  <a:pt x="62" y="322"/>
                </a:lnTo>
                <a:lnTo>
                  <a:pt x="76" y="312"/>
                </a:lnTo>
                <a:lnTo>
                  <a:pt x="64" y="290"/>
                </a:lnTo>
                <a:lnTo>
                  <a:pt x="86" y="268"/>
                </a:lnTo>
                <a:lnTo>
                  <a:pt x="74" y="248"/>
                </a:lnTo>
                <a:lnTo>
                  <a:pt x="64" y="248"/>
                </a:lnTo>
                <a:lnTo>
                  <a:pt x="34" y="176"/>
                </a:lnTo>
                <a:lnTo>
                  <a:pt x="12" y="168"/>
                </a:lnTo>
                <a:lnTo>
                  <a:pt x="18" y="138"/>
                </a:lnTo>
                <a:lnTo>
                  <a:pt x="0" y="110"/>
                </a:lnTo>
                <a:lnTo>
                  <a:pt x="16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5" name=""/>
          <p:cNvSpPr/>
          <p:nvPr/>
        </p:nvSpPr>
        <p:spPr>
          <a:xfrm>
            <a:off x="4044960" y="1827360"/>
            <a:ext cx="971640" cy="547560"/>
          </a:xfrm>
          <a:custGeom>
            <a:avLst/>
            <a:gdLst/>
            <a:ahLst/>
            <a:rect l="l" t="t" r="r" b="b"/>
            <a:pathLst>
              <a:path w="505" h="311">
                <a:moveTo>
                  <a:pt x="24" y="0"/>
                </a:moveTo>
                <a:lnTo>
                  <a:pt x="252" y="12"/>
                </a:lnTo>
                <a:lnTo>
                  <a:pt x="460" y="16"/>
                </a:lnTo>
                <a:lnTo>
                  <a:pt x="462" y="32"/>
                </a:lnTo>
                <a:lnTo>
                  <a:pt x="472" y="44"/>
                </a:lnTo>
                <a:lnTo>
                  <a:pt x="472" y="50"/>
                </a:lnTo>
                <a:lnTo>
                  <a:pt x="456" y="60"/>
                </a:lnTo>
                <a:lnTo>
                  <a:pt x="470" y="78"/>
                </a:lnTo>
                <a:lnTo>
                  <a:pt x="464" y="96"/>
                </a:lnTo>
                <a:lnTo>
                  <a:pt x="468" y="108"/>
                </a:lnTo>
                <a:lnTo>
                  <a:pt x="480" y="150"/>
                </a:lnTo>
                <a:lnTo>
                  <a:pt x="486" y="160"/>
                </a:lnTo>
                <a:lnTo>
                  <a:pt x="490" y="178"/>
                </a:lnTo>
                <a:lnTo>
                  <a:pt x="484" y="180"/>
                </a:lnTo>
                <a:lnTo>
                  <a:pt x="478" y="196"/>
                </a:lnTo>
                <a:lnTo>
                  <a:pt x="488" y="208"/>
                </a:lnTo>
                <a:lnTo>
                  <a:pt x="488" y="226"/>
                </a:lnTo>
                <a:lnTo>
                  <a:pt x="482" y="232"/>
                </a:lnTo>
                <a:lnTo>
                  <a:pt x="488" y="240"/>
                </a:lnTo>
                <a:lnTo>
                  <a:pt x="480" y="250"/>
                </a:lnTo>
                <a:lnTo>
                  <a:pt x="484" y="260"/>
                </a:lnTo>
                <a:lnTo>
                  <a:pt x="498" y="274"/>
                </a:lnTo>
                <a:lnTo>
                  <a:pt x="504" y="308"/>
                </a:lnTo>
                <a:lnTo>
                  <a:pt x="348" y="310"/>
                </a:lnTo>
                <a:lnTo>
                  <a:pt x="214" y="306"/>
                </a:lnTo>
                <a:lnTo>
                  <a:pt x="60" y="300"/>
                </a:lnTo>
                <a:lnTo>
                  <a:pt x="0" y="294"/>
                </a:lnTo>
                <a:lnTo>
                  <a:pt x="24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6" name=""/>
          <p:cNvSpPr/>
          <p:nvPr/>
        </p:nvSpPr>
        <p:spPr>
          <a:xfrm>
            <a:off x="4924440" y="1792440"/>
            <a:ext cx="930240" cy="1006200"/>
          </a:xfrm>
          <a:custGeom>
            <a:avLst/>
            <a:gdLst/>
            <a:ahLst/>
            <a:rect l="l" t="t" r="r" b="b"/>
            <a:pathLst>
              <a:path w="482" h="571">
                <a:moveTo>
                  <a:pt x="4" y="34"/>
                </a:moveTo>
                <a:lnTo>
                  <a:pt x="128" y="32"/>
                </a:lnTo>
                <a:lnTo>
                  <a:pt x="132" y="0"/>
                </a:lnTo>
                <a:lnTo>
                  <a:pt x="154" y="0"/>
                </a:lnTo>
                <a:lnTo>
                  <a:pt x="156" y="42"/>
                </a:lnTo>
                <a:lnTo>
                  <a:pt x="166" y="54"/>
                </a:lnTo>
                <a:lnTo>
                  <a:pt x="170" y="68"/>
                </a:lnTo>
                <a:lnTo>
                  <a:pt x="188" y="74"/>
                </a:lnTo>
                <a:lnTo>
                  <a:pt x="206" y="76"/>
                </a:lnTo>
                <a:lnTo>
                  <a:pt x="224" y="92"/>
                </a:lnTo>
                <a:lnTo>
                  <a:pt x="234" y="88"/>
                </a:lnTo>
                <a:lnTo>
                  <a:pt x="243" y="72"/>
                </a:lnTo>
                <a:lnTo>
                  <a:pt x="293" y="76"/>
                </a:lnTo>
                <a:lnTo>
                  <a:pt x="297" y="96"/>
                </a:lnTo>
                <a:lnTo>
                  <a:pt x="305" y="100"/>
                </a:lnTo>
                <a:lnTo>
                  <a:pt x="313" y="94"/>
                </a:lnTo>
                <a:lnTo>
                  <a:pt x="327" y="94"/>
                </a:lnTo>
                <a:lnTo>
                  <a:pt x="351" y="118"/>
                </a:lnTo>
                <a:lnTo>
                  <a:pt x="399" y="116"/>
                </a:lnTo>
                <a:lnTo>
                  <a:pt x="399" y="104"/>
                </a:lnTo>
                <a:lnTo>
                  <a:pt x="411" y="94"/>
                </a:lnTo>
                <a:lnTo>
                  <a:pt x="423" y="110"/>
                </a:lnTo>
                <a:lnTo>
                  <a:pt x="455" y="108"/>
                </a:lnTo>
                <a:lnTo>
                  <a:pt x="481" y="118"/>
                </a:lnTo>
                <a:lnTo>
                  <a:pt x="439" y="148"/>
                </a:lnTo>
                <a:lnTo>
                  <a:pt x="391" y="182"/>
                </a:lnTo>
                <a:lnTo>
                  <a:pt x="355" y="232"/>
                </a:lnTo>
                <a:lnTo>
                  <a:pt x="343" y="254"/>
                </a:lnTo>
                <a:lnTo>
                  <a:pt x="323" y="266"/>
                </a:lnTo>
                <a:lnTo>
                  <a:pt x="319" y="286"/>
                </a:lnTo>
                <a:lnTo>
                  <a:pt x="327" y="308"/>
                </a:lnTo>
                <a:lnTo>
                  <a:pt x="311" y="326"/>
                </a:lnTo>
                <a:lnTo>
                  <a:pt x="295" y="348"/>
                </a:lnTo>
                <a:lnTo>
                  <a:pt x="295" y="362"/>
                </a:lnTo>
                <a:lnTo>
                  <a:pt x="299" y="364"/>
                </a:lnTo>
                <a:lnTo>
                  <a:pt x="297" y="438"/>
                </a:lnTo>
                <a:lnTo>
                  <a:pt x="357" y="470"/>
                </a:lnTo>
                <a:lnTo>
                  <a:pt x="371" y="486"/>
                </a:lnTo>
                <a:lnTo>
                  <a:pt x="373" y="500"/>
                </a:lnTo>
                <a:lnTo>
                  <a:pt x="401" y="502"/>
                </a:lnTo>
                <a:lnTo>
                  <a:pt x="411" y="544"/>
                </a:lnTo>
                <a:lnTo>
                  <a:pt x="423" y="554"/>
                </a:lnTo>
                <a:lnTo>
                  <a:pt x="419" y="560"/>
                </a:lnTo>
                <a:lnTo>
                  <a:pt x="277" y="560"/>
                </a:lnTo>
                <a:lnTo>
                  <a:pt x="138" y="564"/>
                </a:lnTo>
                <a:lnTo>
                  <a:pt x="56" y="570"/>
                </a:lnTo>
                <a:lnTo>
                  <a:pt x="56" y="554"/>
                </a:lnTo>
                <a:lnTo>
                  <a:pt x="56" y="402"/>
                </a:lnTo>
                <a:lnTo>
                  <a:pt x="32" y="372"/>
                </a:lnTo>
                <a:lnTo>
                  <a:pt x="36" y="354"/>
                </a:lnTo>
                <a:lnTo>
                  <a:pt x="48" y="340"/>
                </a:lnTo>
                <a:lnTo>
                  <a:pt x="48" y="294"/>
                </a:lnTo>
                <a:lnTo>
                  <a:pt x="24" y="274"/>
                </a:lnTo>
                <a:lnTo>
                  <a:pt x="28" y="266"/>
                </a:lnTo>
                <a:lnTo>
                  <a:pt x="34" y="260"/>
                </a:lnTo>
                <a:lnTo>
                  <a:pt x="24" y="250"/>
                </a:lnTo>
                <a:lnTo>
                  <a:pt x="30" y="240"/>
                </a:lnTo>
                <a:lnTo>
                  <a:pt x="32" y="226"/>
                </a:lnTo>
                <a:lnTo>
                  <a:pt x="20" y="216"/>
                </a:lnTo>
                <a:lnTo>
                  <a:pt x="28" y="200"/>
                </a:lnTo>
                <a:lnTo>
                  <a:pt x="36" y="192"/>
                </a:lnTo>
                <a:lnTo>
                  <a:pt x="24" y="170"/>
                </a:lnTo>
                <a:lnTo>
                  <a:pt x="10" y="118"/>
                </a:lnTo>
                <a:lnTo>
                  <a:pt x="14" y="98"/>
                </a:lnTo>
                <a:lnTo>
                  <a:pt x="0" y="82"/>
                </a:lnTo>
                <a:lnTo>
                  <a:pt x="18" y="68"/>
                </a:lnTo>
                <a:lnTo>
                  <a:pt x="8" y="52"/>
                </a:lnTo>
                <a:lnTo>
                  <a:pt x="4" y="34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7" name=""/>
          <p:cNvSpPr/>
          <p:nvPr/>
        </p:nvSpPr>
        <p:spPr>
          <a:xfrm>
            <a:off x="3502080" y="3935520"/>
            <a:ext cx="2017800" cy="1822320"/>
          </a:xfrm>
          <a:custGeom>
            <a:avLst/>
            <a:gdLst/>
            <a:ahLst/>
            <a:rect l="l" t="t" r="r" b="b"/>
            <a:pathLst>
              <a:path w="1046" h="1033">
                <a:moveTo>
                  <a:pt x="6" y="408"/>
                </a:moveTo>
                <a:lnTo>
                  <a:pt x="0" y="424"/>
                </a:lnTo>
                <a:lnTo>
                  <a:pt x="12" y="430"/>
                </a:lnTo>
                <a:lnTo>
                  <a:pt x="28" y="448"/>
                </a:lnTo>
                <a:lnTo>
                  <a:pt x="30" y="470"/>
                </a:lnTo>
                <a:lnTo>
                  <a:pt x="48" y="474"/>
                </a:lnTo>
                <a:lnTo>
                  <a:pt x="60" y="488"/>
                </a:lnTo>
                <a:lnTo>
                  <a:pt x="70" y="506"/>
                </a:lnTo>
                <a:lnTo>
                  <a:pt x="82" y="510"/>
                </a:lnTo>
                <a:lnTo>
                  <a:pt x="102" y="542"/>
                </a:lnTo>
                <a:lnTo>
                  <a:pt x="130" y="544"/>
                </a:lnTo>
                <a:lnTo>
                  <a:pt x="126" y="558"/>
                </a:lnTo>
                <a:lnTo>
                  <a:pt x="136" y="590"/>
                </a:lnTo>
                <a:lnTo>
                  <a:pt x="138" y="634"/>
                </a:lnTo>
                <a:lnTo>
                  <a:pt x="152" y="648"/>
                </a:lnTo>
                <a:lnTo>
                  <a:pt x="160" y="660"/>
                </a:lnTo>
                <a:lnTo>
                  <a:pt x="168" y="664"/>
                </a:lnTo>
                <a:lnTo>
                  <a:pt x="196" y="692"/>
                </a:lnTo>
                <a:lnTo>
                  <a:pt x="208" y="698"/>
                </a:lnTo>
                <a:lnTo>
                  <a:pt x="216" y="700"/>
                </a:lnTo>
                <a:lnTo>
                  <a:pt x="224" y="712"/>
                </a:lnTo>
                <a:lnTo>
                  <a:pt x="266" y="724"/>
                </a:lnTo>
                <a:lnTo>
                  <a:pt x="282" y="704"/>
                </a:lnTo>
                <a:lnTo>
                  <a:pt x="292" y="694"/>
                </a:lnTo>
                <a:lnTo>
                  <a:pt x="286" y="666"/>
                </a:lnTo>
                <a:lnTo>
                  <a:pt x="294" y="656"/>
                </a:lnTo>
                <a:lnTo>
                  <a:pt x="318" y="654"/>
                </a:lnTo>
                <a:lnTo>
                  <a:pt x="324" y="646"/>
                </a:lnTo>
                <a:lnTo>
                  <a:pt x="328" y="636"/>
                </a:lnTo>
                <a:lnTo>
                  <a:pt x="338" y="638"/>
                </a:lnTo>
                <a:lnTo>
                  <a:pt x="340" y="648"/>
                </a:lnTo>
                <a:lnTo>
                  <a:pt x="366" y="650"/>
                </a:lnTo>
                <a:lnTo>
                  <a:pt x="408" y="656"/>
                </a:lnTo>
                <a:lnTo>
                  <a:pt x="424" y="672"/>
                </a:lnTo>
                <a:lnTo>
                  <a:pt x="456" y="714"/>
                </a:lnTo>
                <a:lnTo>
                  <a:pt x="472" y="744"/>
                </a:lnTo>
                <a:lnTo>
                  <a:pt x="474" y="760"/>
                </a:lnTo>
                <a:lnTo>
                  <a:pt x="516" y="826"/>
                </a:lnTo>
                <a:lnTo>
                  <a:pt x="523" y="846"/>
                </a:lnTo>
                <a:lnTo>
                  <a:pt x="555" y="868"/>
                </a:lnTo>
                <a:lnTo>
                  <a:pt x="557" y="894"/>
                </a:lnTo>
                <a:lnTo>
                  <a:pt x="565" y="912"/>
                </a:lnTo>
                <a:lnTo>
                  <a:pt x="571" y="946"/>
                </a:lnTo>
                <a:lnTo>
                  <a:pt x="585" y="952"/>
                </a:lnTo>
                <a:lnTo>
                  <a:pt x="587" y="966"/>
                </a:lnTo>
                <a:lnTo>
                  <a:pt x="587" y="992"/>
                </a:lnTo>
                <a:lnTo>
                  <a:pt x="597" y="992"/>
                </a:lnTo>
                <a:lnTo>
                  <a:pt x="613" y="986"/>
                </a:lnTo>
                <a:lnTo>
                  <a:pt x="633" y="1008"/>
                </a:lnTo>
                <a:lnTo>
                  <a:pt x="651" y="1008"/>
                </a:lnTo>
                <a:lnTo>
                  <a:pt x="669" y="1020"/>
                </a:lnTo>
                <a:lnTo>
                  <a:pt x="693" y="1024"/>
                </a:lnTo>
                <a:lnTo>
                  <a:pt x="711" y="1018"/>
                </a:lnTo>
                <a:lnTo>
                  <a:pt x="727" y="1032"/>
                </a:lnTo>
                <a:lnTo>
                  <a:pt x="745" y="1032"/>
                </a:lnTo>
                <a:lnTo>
                  <a:pt x="753" y="1024"/>
                </a:lnTo>
                <a:lnTo>
                  <a:pt x="763" y="1022"/>
                </a:lnTo>
                <a:lnTo>
                  <a:pt x="775" y="1002"/>
                </a:lnTo>
                <a:lnTo>
                  <a:pt x="753" y="1006"/>
                </a:lnTo>
                <a:lnTo>
                  <a:pt x="741" y="982"/>
                </a:lnTo>
                <a:lnTo>
                  <a:pt x="737" y="976"/>
                </a:lnTo>
                <a:lnTo>
                  <a:pt x="735" y="940"/>
                </a:lnTo>
                <a:lnTo>
                  <a:pt x="727" y="926"/>
                </a:lnTo>
                <a:lnTo>
                  <a:pt x="737" y="908"/>
                </a:lnTo>
                <a:lnTo>
                  <a:pt x="737" y="888"/>
                </a:lnTo>
                <a:lnTo>
                  <a:pt x="747" y="874"/>
                </a:lnTo>
                <a:lnTo>
                  <a:pt x="745" y="856"/>
                </a:lnTo>
                <a:lnTo>
                  <a:pt x="743" y="844"/>
                </a:lnTo>
                <a:lnTo>
                  <a:pt x="755" y="838"/>
                </a:lnTo>
                <a:lnTo>
                  <a:pt x="761" y="820"/>
                </a:lnTo>
                <a:lnTo>
                  <a:pt x="775" y="818"/>
                </a:lnTo>
                <a:lnTo>
                  <a:pt x="791" y="808"/>
                </a:lnTo>
                <a:lnTo>
                  <a:pt x="795" y="796"/>
                </a:lnTo>
                <a:lnTo>
                  <a:pt x="809" y="800"/>
                </a:lnTo>
                <a:lnTo>
                  <a:pt x="819" y="790"/>
                </a:lnTo>
                <a:lnTo>
                  <a:pt x="815" y="772"/>
                </a:lnTo>
                <a:lnTo>
                  <a:pt x="827" y="778"/>
                </a:lnTo>
                <a:lnTo>
                  <a:pt x="859" y="778"/>
                </a:lnTo>
                <a:lnTo>
                  <a:pt x="891" y="758"/>
                </a:lnTo>
                <a:lnTo>
                  <a:pt x="907" y="740"/>
                </a:lnTo>
                <a:lnTo>
                  <a:pt x="925" y="732"/>
                </a:lnTo>
                <a:lnTo>
                  <a:pt x="941" y="714"/>
                </a:lnTo>
                <a:lnTo>
                  <a:pt x="957" y="708"/>
                </a:lnTo>
                <a:lnTo>
                  <a:pt x="951" y="686"/>
                </a:lnTo>
                <a:lnTo>
                  <a:pt x="935" y="670"/>
                </a:lnTo>
                <a:lnTo>
                  <a:pt x="935" y="648"/>
                </a:lnTo>
                <a:lnTo>
                  <a:pt x="953" y="662"/>
                </a:lnTo>
                <a:lnTo>
                  <a:pt x="965" y="686"/>
                </a:lnTo>
                <a:lnTo>
                  <a:pt x="1001" y="686"/>
                </a:lnTo>
                <a:lnTo>
                  <a:pt x="1017" y="662"/>
                </a:lnTo>
                <a:lnTo>
                  <a:pt x="1019" y="650"/>
                </a:lnTo>
                <a:lnTo>
                  <a:pt x="1031" y="636"/>
                </a:lnTo>
                <a:lnTo>
                  <a:pt x="1035" y="624"/>
                </a:lnTo>
                <a:lnTo>
                  <a:pt x="1029" y="610"/>
                </a:lnTo>
                <a:lnTo>
                  <a:pt x="1031" y="602"/>
                </a:lnTo>
                <a:lnTo>
                  <a:pt x="1037" y="596"/>
                </a:lnTo>
                <a:lnTo>
                  <a:pt x="1035" y="570"/>
                </a:lnTo>
                <a:lnTo>
                  <a:pt x="1043" y="552"/>
                </a:lnTo>
                <a:lnTo>
                  <a:pt x="1045" y="520"/>
                </a:lnTo>
                <a:lnTo>
                  <a:pt x="1037" y="508"/>
                </a:lnTo>
                <a:lnTo>
                  <a:pt x="1023" y="480"/>
                </a:lnTo>
                <a:lnTo>
                  <a:pt x="1021" y="458"/>
                </a:lnTo>
                <a:lnTo>
                  <a:pt x="999" y="442"/>
                </a:lnTo>
                <a:lnTo>
                  <a:pt x="993" y="292"/>
                </a:lnTo>
                <a:lnTo>
                  <a:pt x="959" y="290"/>
                </a:lnTo>
                <a:lnTo>
                  <a:pt x="951" y="274"/>
                </a:lnTo>
                <a:lnTo>
                  <a:pt x="937" y="280"/>
                </a:lnTo>
                <a:lnTo>
                  <a:pt x="923" y="256"/>
                </a:lnTo>
                <a:lnTo>
                  <a:pt x="913" y="254"/>
                </a:lnTo>
                <a:lnTo>
                  <a:pt x="893" y="272"/>
                </a:lnTo>
                <a:lnTo>
                  <a:pt x="877" y="258"/>
                </a:lnTo>
                <a:lnTo>
                  <a:pt x="863" y="256"/>
                </a:lnTo>
                <a:lnTo>
                  <a:pt x="843" y="272"/>
                </a:lnTo>
                <a:lnTo>
                  <a:pt x="817" y="268"/>
                </a:lnTo>
                <a:lnTo>
                  <a:pt x="797" y="260"/>
                </a:lnTo>
                <a:lnTo>
                  <a:pt x="777" y="262"/>
                </a:lnTo>
                <a:lnTo>
                  <a:pt x="763" y="276"/>
                </a:lnTo>
                <a:lnTo>
                  <a:pt x="739" y="258"/>
                </a:lnTo>
                <a:lnTo>
                  <a:pt x="705" y="262"/>
                </a:lnTo>
                <a:lnTo>
                  <a:pt x="687" y="248"/>
                </a:lnTo>
                <a:lnTo>
                  <a:pt x="677" y="230"/>
                </a:lnTo>
                <a:lnTo>
                  <a:pt x="657" y="224"/>
                </a:lnTo>
                <a:lnTo>
                  <a:pt x="645" y="234"/>
                </a:lnTo>
                <a:lnTo>
                  <a:pt x="607" y="234"/>
                </a:lnTo>
                <a:lnTo>
                  <a:pt x="601" y="222"/>
                </a:lnTo>
                <a:lnTo>
                  <a:pt x="595" y="208"/>
                </a:lnTo>
                <a:lnTo>
                  <a:pt x="587" y="200"/>
                </a:lnTo>
                <a:lnTo>
                  <a:pt x="559" y="212"/>
                </a:lnTo>
                <a:lnTo>
                  <a:pt x="547" y="206"/>
                </a:lnTo>
                <a:lnTo>
                  <a:pt x="539" y="170"/>
                </a:lnTo>
                <a:lnTo>
                  <a:pt x="531" y="96"/>
                </a:lnTo>
                <a:lnTo>
                  <a:pt x="523" y="16"/>
                </a:lnTo>
                <a:lnTo>
                  <a:pt x="308" y="0"/>
                </a:lnTo>
                <a:lnTo>
                  <a:pt x="282" y="422"/>
                </a:lnTo>
                <a:lnTo>
                  <a:pt x="6" y="408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8" name=""/>
          <p:cNvSpPr/>
          <p:nvPr/>
        </p:nvSpPr>
        <p:spPr>
          <a:xfrm>
            <a:off x="4240080" y="3368520"/>
            <a:ext cx="1074960" cy="516240"/>
          </a:xfrm>
          <a:custGeom>
            <a:avLst/>
            <a:gdLst/>
            <a:ahLst/>
            <a:rect l="l" t="t" r="r" b="b"/>
            <a:pathLst>
              <a:path w="557" h="293">
                <a:moveTo>
                  <a:pt x="4" y="0"/>
                </a:moveTo>
                <a:lnTo>
                  <a:pt x="486" y="0"/>
                </a:lnTo>
                <a:lnTo>
                  <a:pt x="514" y="4"/>
                </a:lnTo>
                <a:lnTo>
                  <a:pt x="524" y="12"/>
                </a:lnTo>
                <a:lnTo>
                  <a:pt x="532" y="20"/>
                </a:lnTo>
                <a:lnTo>
                  <a:pt x="530" y="34"/>
                </a:lnTo>
                <a:lnTo>
                  <a:pt x="520" y="34"/>
                </a:lnTo>
                <a:lnTo>
                  <a:pt x="516" y="42"/>
                </a:lnTo>
                <a:lnTo>
                  <a:pt x="518" y="48"/>
                </a:lnTo>
                <a:lnTo>
                  <a:pt x="532" y="54"/>
                </a:lnTo>
                <a:lnTo>
                  <a:pt x="534" y="64"/>
                </a:lnTo>
                <a:lnTo>
                  <a:pt x="532" y="74"/>
                </a:lnTo>
                <a:lnTo>
                  <a:pt x="546" y="86"/>
                </a:lnTo>
                <a:lnTo>
                  <a:pt x="550" y="98"/>
                </a:lnTo>
                <a:lnTo>
                  <a:pt x="556" y="292"/>
                </a:lnTo>
                <a:lnTo>
                  <a:pt x="176" y="288"/>
                </a:lnTo>
                <a:lnTo>
                  <a:pt x="0" y="280"/>
                </a:lnTo>
                <a:lnTo>
                  <a:pt x="4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9" name=""/>
          <p:cNvSpPr/>
          <p:nvPr/>
        </p:nvSpPr>
        <p:spPr>
          <a:xfrm>
            <a:off x="5308560" y="3932280"/>
            <a:ext cx="735120" cy="612720"/>
          </a:xfrm>
          <a:custGeom>
            <a:avLst/>
            <a:gdLst/>
            <a:ahLst/>
            <a:rect l="l" t="t" r="r" b="b"/>
            <a:pathLst>
              <a:path w="381" h="347">
                <a:moveTo>
                  <a:pt x="0" y="14"/>
                </a:moveTo>
                <a:lnTo>
                  <a:pt x="12" y="66"/>
                </a:lnTo>
                <a:lnTo>
                  <a:pt x="16" y="244"/>
                </a:lnTo>
                <a:lnTo>
                  <a:pt x="16" y="280"/>
                </a:lnTo>
                <a:lnTo>
                  <a:pt x="24" y="292"/>
                </a:lnTo>
                <a:lnTo>
                  <a:pt x="58" y="294"/>
                </a:lnTo>
                <a:lnTo>
                  <a:pt x="60" y="346"/>
                </a:lnTo>
                <a:lnTo>
                  <a:pt x="286" y="338"/>
                </a:lnTo>
                <a:lnTo>
                  <a:pt x="290" y="326"/>
                </a:lnTo>
                <a:lnTo>
                  <a:pt x="288" y="310"/>
                </a:lnTo>
                <a:lnTo>
                  <a:pt x="296" y="306"/>
                </a:lnTo>
                <a:lnTo>
                  <a:pt x="290" y="288"/>
                </a:lnTo>
                <a:lnTo>
                  <a:pt x="282" y="282"/>
                </a:lnTo>
                <a:lnTo>
                  <a:pt x="282" y="276"/>
                </a:lnTo>
                <a:lnTo>
                  <a:pt x="300" y="266"/>
                </a:lnTo>
                <a:lnTo>
                  <a:pt x="294" y="254"/>
                </a:lnTo>
                <a:lnTo>
                  <a:pt x="296" y="240"/>
                </a:lnTo>
                <a:lnTo>
                  <a:pt x="286" y="220"/>
                </a:lnTo>
                <a:lnTo>
                  <a:pt x="304" y="216"/>
                </a:lnTo>
                <a:lnTo>
                  <a:pt x="316" y="198"/>
                </a:lnTo>
                <a:lnTo>
                  <a:pt x="324" y="200"/>
                </a:lnTo>
                <a:lnTo>
                  <a:pt x="324" y="170"/>
                </a:lnTo>
                <a:lnTo>
                  <a:pt x="340" y="148"/>
                </a:lnTo>
                <a:lnTo>
                  <a:pt x="352" y="146"/>
                </a:lnTo>
                <a:lnTo>
                  <a:pt x="358" y="140"/>
                </a:lnTo>
                <a:lnTo>
                  <a:pt x="354" y="128"/>
                </a:lnTo>
                <a:lnTo>
                  <a:pt x="362" y="122"/>
                </a:lnTo>
                <a:lnTo>
                  <a:pt x="348" y="110"/>
                </a:lnTo>
                <a:lnTo>
                  <a:pt x="352" y="98"/>
                </a:lnTo>
                <a:lnTo>
                  <a:pt x="360" y="86"/>
                </a:lnTo>
                <a:lnTo>
                  <a:pt x="368" y="84"/>
                </a:lnTo>
                <a:lnTo>
                  <a:pt x="368" y="72"/>
                </a:lnTo>
                <a:lnTo>
                  <a:pt x="374" y="72"/>
                </a:lnTo>
                <a:lnTo>
                  <a:pt x="372" y="60"/>
                </a:lnTo>
                <a:lnTo>
                  <a:pt x="380" y="58"/>
                </a:lnTo>
                <a:lnTo>
                  <a:pt x="380" y="44"/>
                </a:lnTo>
                <a:lnTo>
                  <a:pt x="356" y="46"/>
                </a:lnTo>
                <a:lnTo>
                  <a:pt x="328" y="38"/>
                </a:lnTo>
                <a:lnTo>
                  <a:pt x="338" y="18"/>
                </a:lnTo>
                <a:lnTo>
                  <a:pt x="348" y="4"/>
                </a:lnTo>
                <a:lnTo>
                  <a:pt x="338" y="0"/>
                </a:lnTo>
                <a:lnTo>
                  <a:pt x="0" y="14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70" name=""/>
          <p:cNvSpPr/>
          <p:nvPr/>
        </p:nvSpPr>
        <p:spPr>
          <a:xfrm>
            <a:off x="5424480" y="4529160"/>
            <a:ext cx="857160" cy="674640"/>
          </a:xfrm>
          <a:custGeom>
            <a:avLst/>
            <a:gdLst/>
            <a:ahLst/>
            <a:rect l="l" t="t" r="r" b="b"/>
            <a:pathLst>
              <a:path w="445" h="383">
                <a:moveTo>
                  <a:pt x="0" y="10"/>
                </a:moveTo>
                <a:lnTo>
                  <a:pt x="86" y="6"/>
                </a:lnTo>
                <a:lnTo>
                  <a:pt x="224" y="0"/>
                </a:lnTo>
                <a:lnTo>
                  <a:pt x="242" y="8"/>
                </a:lnTo>
                <a:lnTo>
                  <a:pt x="246" y="22"/>
                </a:lnTo>
                <a:lnTo>
                  <a:pt x="238" y="30"/>
                </a:lnTo>
                <a:lnTo>
                  <a:pt x="248" y="48"/>
                </a:lnTo>
                <a:lnTo>
                  <a:pt x="256" y="66"/>
                </a:lnTo>
                <a:lnTo>
                  <a:pt x="244" y="80"/>
                </a:lnTo>
                <a:lnTo>
                  <a:pt x="242" y="94"/>
                </a:lnTo>
                <a:lnTo>
                  <a:pt x="238" y="104"/>
                </a:lnTo>
                <a:lnTo>
                  <a:pt x="222" y="118"/>
                </a:lnTo>
                <a:lnTo>
                  <a:pt x="220" y="146"/>
                </a:lnTo>
                <a:lnTo>
                  <a:pt x="204" y="172"/>
                </a:lnTo>
                <a:lnTo>
                  <a:pt x="222" y="196"/>
                </a:lnTo>
                <a:lnTo>
                  <a:pt x="356" y="186"/>
                </a:lnTo>
                <a:lnTo>
                  <a:pt x="354" y="210"/>
                </a:lnTo>
                <a:lnTo>
                  <a:pt x="386" y="264"/>
                </a:lnTo>
                <a:lnTo>
                  <a:pt x="394" y="260"/>
                </a:lnTo>
                <a:lnTo>
                  <a:pt x="408" y="284"/>
                </a:lnTo>
                <a:lnTo>
                  <a:pt x="388" y="304"/>
                </a:lnTo>
                <a:lnTo>
                  <a:pt x="402" y="320"/>
                </a:lnTo>
                <a:lnTo>
                  <a:pt x="422" y="322"/>
                </a:lnTo>
                <a:lnTo>
                  <a:pt x="426" y="342"/>
                </a:lnTo>
                <a:lnTo>
                  <a:pt x="444" y="356"/>
                </a:lnTo>
                <a:lnTo>
                  <a:pt x="438" y="366"/>
                </a:lnTo>
                <a:lnTo>
                  <a:pt x="408" y="382"/>
                </a:lnTo>
                <a:lnTo>
                  <a:pt x="390" y="356"/>
                </a:lnTo>
                <a:lnTo>
                  <a:pt x="376" y="346"/>
                </a:lnTo>
                <a:lnTo>
                  <a:pt x="348" y="374"/>
                </a:lnTo>
                <a:lnTo>
                  <a:pt x="318" y="358"/>
                </a:lnTo>
                <a:lnTo>
                  <a:pt x="306" y="362"/>
                </a:lnTo>
                <a:lnTo>
                  <a:pt x="300" y="380"/>
                </a:lnTo>
                <a:lnTo>
                  <a:pt x="264" y="364"/>
                </a:lnTo>
                <a:lnTo>
                  <a:pt x="200" y="338"/>
                </a:lnTo>
                <a:lnTo>
                  <a:pt x="184" y="334"/>
                </a:lnTo>
                <a:lnTo>
                  <a:pt x="170" y="344"/>
                </a:lnTo>
                <a:lnTo>
                  <a:pt x="146" y="334"/>
                </a:lnTo>
                <a:lnTo>
                  <a:pt x="122" y="326"/>
                </a:lnTo>
                <a:lnTo>
                  <a:pt x="100" y="326"/>
                </a:lnTo>
                <a:lnTo>
                  <a:pt x="70" y="312"/>
                </a:lnTo>
                <a:lnTo>
                  <a:pt x="58" y="320"/>
                </a:lnTo>
                <a:lnTo>
                  <a:pt x="22" y="320"/>
                </a:lnTo>
                <a:lnTo>
                  <a:pt x="36" y="302"/>
                </a:lnTo>
                <a:lnTo>
                  <a:pt x="38" y="286"/>
                </a:lnTo>
                <a:lnTo>
                  <a:pt x="36" y="272"/>
                </a:lnTo>
                <a:lnTo>
                  <a:pt x="40" y="258"/>
                </a:lnTo>
                <a:lnTo>
                  <a:pt x="40" y="236"/>
                </a:lnTo>
                <a:lnTo>
                  <a:pt x="46" y="216"/>
                </a:lnTo>
                <a:lnTo>
                  <a:pt x="50" y="182"/>
                </a:lnTo>
                <a:lnTo>
                  <a:pt x="40" y="172"/>
                </a:lnTo>
                <a:lnTo>
                  <a:pt x="34" y="154"/>
                </a:lnTo>
                <a:lnTo>
                  <a:pt x="28" y="142"/>
                </a:lnTo>
                <a:lnTo>
                  <a:pt x="26" y="124"/>
                </a:lnTo>
                <a:lnTo>
                  <a:pt x="18" y="118"/>
                </a:lnTo>
                <a:lnTo>
                  <a:pt x="2" y="106"/>
                </a:lnTo>
                <a:lnTo>
                  <a:pt x="0" y="1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71" name=""/>
          <p:cNvSpPr/>
          <p:nvPr/>
        </p:nvSpPr>
        <p:spPr>
          <a:xfrm>
            <a:off x="1241280" y="2579760"/>
            <a:ext cx="1192320" cy="1781280"/>
          </a:xfrm>
          <a:custGeom>
            <a:avLst/>
            <a:gdLst/>
            <a:ahLst/>
            <a:rect l="l" t="t" r="r" b="b"/>
            <a:pathLst>
              <a:path w="619" h="1011">
                <a:moveTo>
                  <a:pt x="52" y="0"/>
                </a:moveTo>
                <a:lnTo>
                  <a:pt x="46" y="12"/>
                </a:lnTo>
                <a:lnTo>
                  <a:pt x="42" y="14"/>
                </a:lnTo>
                <a:lnTo>
                  <a:pt x="38" y="28"/>
                </a:lnTo>
                <a:lnTo>
                  <a:pt x="48" y="44"/>
                </a:lnTo>
                <a:lnTo>
                  <a:pt x="42" y="56"/>
                </a:lnTo>
                <a:lnTo>
                  <a:pt x="40" y="72"/>
                </a:lnTo>
                <a:lnTo>
                  <a:pt x="30" y="78"/>
                </a:lnTo>
                <a:lnTo>
                  <a:pt x="28" y="102"/>
                </a:lnTo>
                <a:lnTo>
                  <a:pt x="24" y="114"/>
                </a:lnTo>
                <a:lnTo>
                  <a:pt x="8" y="116"/>
                </a:lnTo>
                <a:lnTo>
                  <a:pt x="0" y="120"/>
                </a:lnTo>
                <a:lnTo>
                  <a:pt x="0" y="144"/>
                </a:lnTo>
                <a:lnTo>
                  <a:pt x="0" y="154"/>
                </a:lnTo>
                <a:lnTo>
                  <a:pt x="8" y="170"/>
                </a:lnTo>
                <a:lnTo>
                  <a:pt x="18" y="210"/>
                </a:lnTo>
                <a:lnTo>
                  <a:pt x="26" y="226"/>
                </a:lnTo>
                <a:lnTo>
                  <a:pt x="16" y="244"/>
                </a:lnTo>
                <a:lnTo>
                  <a:pt x="10" y="258"/>
                </a:lnTo>
                <a:lnTo>
                  <a:pt x="6" y="284"/>
                </a:lnTo>
                <a:lnTo>
                  <a:pt x="8" y="310"/>
                </a:lnTo>
                <a:lnTo>
                  <a:pt x="16" y="320"/>
                </a:lnTo>
                <a:lnTo>
                  <a:pt x="34" y="336"/>
                </a:lnTo>
                <a:lnTo>
                  <a:pt x="46" y="360"/>
                </a:lnTo>
                <a:lnTo>
                  <a:pt x="48" y="386"/>
                </a:lnTo>
                <a:lnTo>
                  <a:pt x="46" y="390"/>
                </a:lnTo>
                <a:lnTo>
                  <a:pt x="58" y="422"/>
                </a:lnTo>
                <a:lnTo>
                  <a:pt x="62" y="446"/>
                </a:lnTo>
                <a:lnTo>
                  <a:pt x="56" y="456"/>
                </a:lnTo>
                <a:lnTo>
                  <a:pt x="62" y="462"/>
                </a:lnTo>
                <a:lnTo>
                  <a:pt x="68" y="484"/>
                </a:lnTo>
                <a:lnTo>
                  <a:pt x="86" y="498"/>
                </a:lnTo>
                <a:lnTo>
                  <a:pt x="90" y="512"/>
                </a:lnTo>
                <a:lnTo>
                  <a:pt x="82" y="540"/>
                </a:lnTo>
                <a:lnTo>
                  <a:pt x="72" y="548"/>
                </a:lnTo>
                <a:lnTo>
                  <a:pt x="76" y="568"/>
                </a:lnTo>
                <a:lnTo>
                  <a:pt x="90" y="578"/>
                </a:lnTo>
                <a:lnTo>
                  <a:pt x="98" y="582"/>
                </a:lnTo>
                <a:lnTo>
                  <a:pt x="106" y="618"/>
                </a:lnTo>
                <a:lnTo>
                  <a:pt x="110" y="642"/>
                </a:lnTo>
                <a:lnTo>
                  <a:pt x="116" y="650"/>
                </a:lnTo>
                <a:lnTo>
                  <a:pt x="136" y="654"/>
                </a:lnTo>
                <a:lnTo>
                  <a:pt x="132" y="672"/>
                </a:lnTo>
                <a:lnTo>
                  <a:pt x="130" y="682"/>
                </a:lnTo>
                <a:lnTo>
                  <a:pt x="144" y="698"/>
                </a:lnTo>
                <a:lnTo>
                  <a:pt x="146" y="710"/>
                </a:lnTo>
                <a:lnTo>
                  <a:pt x="134" y="718"/>
                </a:lnTo>
                <a:lnTo>
                  <a:pt x="130" y="724"/>
                </a:lnTo>
                <a:lnTo>
                  <a:pt x="134" y="740"/>
                </a:lnTo>
                <a:lnTo>
                  <a:pt x="136" y="770"/>
                </a:lnTo>
                <a:lnTo>
                  <a:pt x="156" y="770"/>
                </a:lnTo>
                <a:lnTo>
                  <a:pt x="184" y="776"/>
                </a:lnTo>
                <a:lnTo>
                  <a:pt x="216" y="784"/>
                </a:lnTo>
                <a:lnTo>
                  <a:pt x="226" y="790"/>
                </a:lnTo>
                <a:lnTo>
                  <a:pt x="242" y="818"/>
                </a:lnTo>
                <a:lnTo>
                  <a:pt x="268" y="818"/>
                </a:lnTo>
                <a:lnTo>
                  <a:pt x="270" y="832"/>
                </a:lnTo>
                <a:lnTo>
                  <a:pt x="280" y="850"/>
                </a:lnTo>
                <a:lnTo>
                  <a:pt x="288" y="862"/>
                </a:lnTo>
                <a:lnTo>
                  <a:pt x="308" y="880"/>
                </a:lnTo>
                <a:lnTo>
                  <a:pt x="328" y="894"/>
                </a:lnTo>
                <a:lnTo>
                  <a:pt x="350" y="930"/>
                </a:lnTo>
                <a:lnTo>
                  <a:pt x="354" y="956"/>
                </a:lnTo>
                <a:lnTo>
                  <a:pt x="362" y="958"/>
                </a:lnTo>
                <a:lnTo>
                  <a:pt x="360" y="992"/>
                </a:lnTo>
                <a:lnTo>
                  <a:pt x="562" y="1010"/>
                </a:lnTo>
                <a:lnTo>
                  <a:pt x="562" y="960"/>
                </a:lnTo>
                <a:lnTo>
                  <a:pt x="584" y="926"/>
                </a:lnTo>
                <a:lnTo>
                  <a:pt x="588" y="896"/>
                </a:lnTo>
                <a:lnTo>
                  <a:pt x="598" y="898"/>
                </a:lnTo>
                <a:lnTo>
                  <a:pt x="618" y="870"/>
                </a:lnTo>
                <a:lnTo>
                  <a:pt x="602" y="846"/>
                </a:lnTo>
                <a:lnTo>
                  <a:pt x="604" y="836"/>
                </a:lnTo>
                <a:lnTo>
                  <a:pt x="590" y="816"/>
                </a:lnTo>
                <a:lnTo>
                  <a:pt x="594" y="804"/>
                </a:lnTo>
                <a:lnTo>
                  <a:pt x="274" y="346"/>
                </a:lnTo>
                <a:lnTo>
                  <a:pt x="346" y="72"/>
                </a:lnTo>
                <a:lnTo>
                  <a:pt x="52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72" name=""/>
          <p:cNvSpPr/>
          <p:nvPr/>
        </p:nvSpPr>
        <p:spPr>
          <a:xfrm>
            <a:off x="2293920" y="3672000"/>
            <a:ext cx="932040" cy="1038240"/>
          </a:xfrm>
          <a:custGeom>
            <a:avLst/>
            <a:gdLst/>
            <a:ahLst/>
            <a:rect l="l" t="t" r="r" b="b"/>
            <a:pathLst>
              <a:path w="484" h="589">
                <a:moveTo>
                  <a:pt x="122" y="0"/>
                </a:moveTo>
                <a:lnTo>
                  <a:pt x="106" y="92"/>
                </a:lnTo>
                <a:lnTo>
                  <a:pt x="96" y="96"/>
                </a:lnTo>
                <a:lnTo>
                  <a:pt x="84" y="86"/>
                </a:lnTo>
                <a:lnTo>
                  <a:pt x="76" y="80"/>
                </a:lnTo>
                <a:lnTo>
                  <a:pt x="58" y="84"/>
                </a:lnTo>
                <a:lnTo>
                  <a:pt x="52" y="92"/>
                </a:lnTo>
                <a:lnTo>
                  <a:pt x="54" y="102"/>
                </a:lnTo>
                <a:lnTo>
                  <a:pt x="58" y="108"/>
                </a:lnTo>
                <a:lnTo>
                  <a:pt x="58" y="116"/>
                </a:lnTo>
                <a:lnTo>
                  <a:pt x="50" y="118"/>
                </a:lnTo>
                <a:lnTo>
                  <a:pt x="52" y="122"/>
                </a:lnTo>
                <a:lnTo>
                  <a:pt x="58" y="124"/>
                </a:lnTo>
                <a:lnTo>
                  <a:pt x="54" y="130"/>
                </a:lnTo>
                <a:lnTo>
                  <a:pt x="52" y="134"/>
                </a:lnTo>
                <a:lnTo>
                  <a:pt x="56" y="146"/>
                </a:lnTo>
                <a:lnTo>
                  <a:pt x="60" y="156"/>
                </a:lnTo>
                <a:lnTo>
                  <a:pt x="54" y="176"/>
                </a:lnTo>
                <a:lnTo>
                  <a:pt x="50" y="192"/>
                </a:lnTo>
                <a:lnTo>
                  <a:pt x="46" y="198"/>
                </a:lnTo>
                <a:lnTo>
                  <a:pt x="58" y="218"/>
                </a:lnTo>
                <a:lnTo>
                  <a:pt x="60" y="230"/>
                </a:lnTo>
                <a:lnTo>
                  <a:pt x="74" y="252"/>
                </a:lnTo>
                <a:lnTo>
                  <a:pt x="72" y="258"/>
                </a:lnTo>
                <a:lnTo>
                  <a:pt x="66" y="264"/>
                </a:lnTo>
                <a:lnTo>
                  <a:pt x="54" y="280"/>
                </a:lnTo>
                <a:lnTo>
                  <a:pt x="44" y="276"/>
                </a:lnTo>
                <a:lnTo>
                  <a:pt x="42" y="290"/>
                </a:lnTo>
                <a:lnTo>
                  <a:pt x="40" y="308"/>
                </a:lnTo>
                <a:lnTo>
                  <a:pt x="20" y="332"/>
                </a:lnTo>
                <a:lnTo>
                  <a:pt x="16" y="342"/>
                </a:lnTo>
                <a:lnTo>
                  <a:pt x="20" y="374"/>
                </a:lnTo>
                <a:lnTo>
                  <a:pt x="20" y="390"/>
                </a:lnTo>
                <a:lnTo>
                  <a:pt x="12" y="396"/>
                </a:lnTo>
                <a:lnTo>
                  <a:pt x="8" y="400"/>
                </a:lnTo>
                <a:lnTo>
                  <a:pt x="0" y="402"/>
                </a:lnTo>
                <a:lnTo>
                  <a:pt x="2" y="410"/>
                </a:lnTo>
                <a:lnTo>
                  <a:pt x="271" y="574"/>
                </a:lnTo>
                <a:lnTo>
                  <a:pt x="427" y="588"/>
                </a:lnTo>
                <a:lnTo>
                  <a:pt x="483" y="58"/>
                </a:lnTo>
                <a:lnTo>
                  <a:pt x="122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73" name=""/>
          <p:cNvSpPr/>
          <p:nvPr/>
        </p:nvSpPr>
        <p:spPr>
          <a:xfrm>
            <a:off x="3114720" y="3778200"/>
            <a:ext cx="982440" cy="952560"/>
          </a:xfrm>
          <a:custGeom>
            <a:avLst/>
            <a:gdLst/>
            <a:ahLst/>
            <a:rect l="l" t="t" r="r" b="b"/>
            <a:pathLst>
              <a:path w="509" h="541">
                <a:moveTo>
                  <a:pt x="508" y="44"/>
                </a:moveTo>
                <a:lnTo>
                  <a:pt x="506" y="148"/>
                </a:lnTo>
                <a:lnTo>
                  <a:pt x="494" y="366"/>
                </a:lnTo>
                <a:lnTo>
                  <a:pt x="486" y="512"/>
                </a:lnTo>
                <a:lnTo>
                  <a:pt x="208" y="500"/>
                </a:lnTo>
                <a:lnTo>
                  <a:pt x="200" y="514"/>
                </a:lnTo>
                <a:lnTo>
                  <a:pt x="76" y="506"/>
                </a:lnTo>
                <a:lnTo>
                  <a:pt x="66" y="540"/>
                </a:lnTo>
                <a:lnTo>
                  <a:pt x="0" y="530"/>
                </a:lnTo>
                <a:lnTo>
                  <a:pt x="56" y="0"/>
                </a:lnTo>
                <a:lnTo>
                  <a:pt x="156" y="12"/>
                </a:lnTo>
                <a:lnTo>
                  <a:pt x="296" y="28"/>
                </a:lnTo>
                <a:lnTo>
                  <a:pt x="436" y="42"/>
                </a:lnTo>
                <a:lnTo>
                  <a:pt x="508" y="44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74" name=""/>
          <p:cNvSpPr/>
          <p:nvPr/>
        </p:nvSpPr>
        <p:spPr>
          <a:xfrm>
            <a:off x="2532240" y="2849400"/>
            <a:ext cx="774360" cy="927360"/>
          </a:xfrm>
          <a:custGeom>
            <a:avLst/>
            <a:gdLst/>
            <a:ahLst/>
            <a:rect l="l" t="t" r="r" b="b"/>
            <a:pathLst>
              <a:path w="402" h="525">
                <a:moveTo>
                  <a:pt x="76" y="0"/>
                </a:moveTo>
                <a:lnTo>
                  <a:pt x="285" y="32"/>
                </a:lnTo>
                <a:lnTo>
                  <a:pt x="269" y="130"/>
                </a:lnTo>
                <a:lnTo>
                  <a:pt x="401" y="146"/>
                </a:lnTo>
                <a:lnTo>
                  <a:pt x="361" y="524"/>
                </a:lnTo>
                <a:lnTo>
                  <a:pt x="0" y="466"/>
                </a:lnTo>
                <a:lnTo>
                  <a:pt x="76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75" name=""/>
          <p:cNvSpPr/>
          <p:nvPr/>
        </p:nvSpPr>
        <p:spPr>
          <a:xfrm>
            <a:off x="1568520" y="1481040"/>
            <a:ext cx="985680" cy="665280"/>
          </a:xfrm>
          <a:custGeom>
            <a:avLst/>
            <a:gdLst/>
            <a:ahLst/>
            <a:rect l="l" t="t" r="r" b="b"/>
            <a:pathLst>
              <a:path w="511" h="377">
                <a:moveTo>
                  <a:pt x="452" y="376"/>
                </a:moveTo>
                <a:lnTo>
                  <a:pt x="386" y="358"/>
                </a:lnTo>
                <a:lnTo>
                  <a:pt x="342" y="348"/>
                </a:lnTo>
                <a:lnTo>
                  <a:pt x="308" y="352"/>
                </a:lnTo>
                <a:lnTo>
                  <a:pt x="290" y="344"/>
                </a:lnTo>
                <a:lnTo>
                  <a:pt x="268" y="344"/>
                </a:lnTo>
                <a:lnTo>
                  <a:pt x="236" y="350"/>
                </a:lnTo>
                <a:lnTo>
                  <a:pt x="204" y="340"/>
                </a:lnTo>
                <a:lnTo>
                  <a:pt x="166" y="340"/>
                </a:lnTo>
                <a:lnTo>
                  <a:pt x="138" y="332"/>
                </a:lnTo>
                <a:lnTo>
                  <a:pt x="90" y="326"/>
                </a:lnTo>
                <a:lnTo>
                  <a:pt x="68" y="300"/>
                </a:lnTo>
                <a:lnTo>
                  <a:pt x="70" y="268"/>
                </a:lnTo>
                <a:lnTo>
                  <a:pt x="56" y="258"/>
                </a:lnTo>
                <a:lnTo>
                  <a:pt x="40" y="254"/>
                </a:lnTo>
                <a:lnTo>
                  <a:pt x="30" y="238"/>
                </a:lnTo>
                <a:lnTo>
                  <a:pt x="6" y="234"/>
                </a:lnTo>
                <a:lnTo>
                  <a:pt x="0" y="222"/>
                </a:lnTo>
                <a:lnTo>
                  <a:pt x="2" y="206"/>
                </a:lnTo>
                <a:lnTo>
                  <a:pt x="14" y="202"/>
                </a:lnTo>
                <a:lnTo>
                  <a:pt x="20" y="192"/>
                </a:lnTo>
                <a:lnTo>
                  <a:pt x="10" y="164"/>
                </a:lnTo>
                <a:lnTo>
                  <a:pt x="12" y="112"/>
                </a:lnTo>
                <a:lnTo>
                  <a:pt x="16" y="90"/>
                </a:lnTo>
                <a:lnTo>
                  <a:pt x="2" y="58"/>
                </a:lnTo>
                <a:lnTo>
                  <a:pt x="2" y="36"/>
                </a:lnTo>
                <a:lnTo>
                  <a:pt x="14" y="26"/>
                </a:lnTo>
                <a:lnTo>
                  <a:pt x="28" y="30"/>
                </a:lnTo>
                <a:lnTo>
                  <a:pt x="46" y="46"/>
                </a:lnTo>
                <a:lnTo>
                  <a:pt x="72" y="58"/>
                </a:lnTo>
                <a:lnTo>
                  <a:pt x="102" y="62"/>
                </a:lnTo>
                <a:lnTo>
                  <a:pt x="116" y="64"/>
                </a:lnTo>
                <a:lnTo>
                  <a:pt x="134" y="92"/>
                </a:lnTo>
                <a:lnTo>
                  <a:pt x="126" y="102"/>
                </a:lnTo>
                <a:lnTo>
                  <a:pt x="124" y="108"/>
                </a:lnTo>
                <a:lnTo>
                  <a:pt x="130" y="120"/>
                </a:lnTo>
                <a:lnTo>
                  <a:pt x="134" y="124"/>
                </a:lnTo>
                <a:lnTo>
                  <a:pt x="114" y="164"/>
                </a:lnTo>
                <a:lnTo>
                  <a:pt x="122" y="164"/>
                </a:lnTo>
                <a:lnTo>
                  <a:pt x="150" y="164"/>
                </a:lnTo>
                <a:lnTo>
                  <a:pt x="146" y="118"/>
                </a:lnTo>
                <a:lnTo>
                  <a:pt x="166" y="114"/>
                </a:lnTo>
                <a:lnTo>
                  <a:pt x="168" y="100"/>
                </a:lnTo>
                <a:lnTo>
                  <a:pt x="160" y="94"/>
                </a:lnTo>
                <a:lnTo>
                  <a:pt x="138" y="90"/>
                </a:lnTo>
                <a:lnTo>
                  <a:pt x="138" y="80"/>
                </a:lnTo>
                <a:lnTo>
                  <a:pt x="164" y="42"/>
                </a:lnTo>
                <a:lnTo>
                  <a:pt x="146" y="12"/>
                </a:lnTo>
                <a:lnTo>
                  <a:pt x="156" y="0"/>
                </a:lnTo>
                <a:lnTo>
                  <a:pt x="510" y="88"/>
                </a:lnTo>
                <a:lnTo>
                  <a:pt x="452" y="376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76" name=""/>
          <p:cNvSpPr/>
          <p:nvPr/>
        </p:nvSpPr>
        <p:spPr>
          <a:xfrm>
            <a:off x="1773360" y="2705040"/>
            <a:ext cx="903240" cy="1282680"/>
          </a:xfrm>
          <a:custGeom>
            <a:avLst/>
            <a:gdLst/>
            <a:ahLst/>
            <a:rect l="l" t="t" r="r" b="b"/>
            <a:pathLst>
              <a:path w="469" h="727">
                <a:moveTo>
                  <a:pt x="72" y="0"/>
                </a:moveTo>
                <a:lnTo>
                  <a:pt x="244" y="38"/>
                </a:lnTo>
                <a:lnTo>
                  <a:pt x="280" y="48"/>
                </a:lnTo>
                <a:lnTo>
                  <a:pt x="468" y="80"/>
                </a:lnTo>
                <a:lnTo>
                  <a:pt x="376" y="636"/>
                </a:lnTo>
                <a:lnTo>
                  <a:pt x="372" y="642"/>
                </a:lnTo>
                <a:lnTo>
                  <a:pt x="366" y="642"/>
                </a:lnTo>
                <a:lnTo>
                  <a:pt x="356" y="634"/>
                </a:lnTo>
                <a:lnTo>
                  <a:pt x="344" y="626"/>
                </a:lnTo>
                <a:lnTo>
                  <a:pt x="332" y="630"/>
                </a:lnTo>
                <a:lnTo>
                  <a:pt x="320" y="636"/>
                </a:lnTo>
                <a:lnTo>
                  <a:pt x="326" y="652"/>
                </a:lnTo>
                <a:lnTo>
                  <a:pt x="328" y="666"/>
                </a:lnTo>
                <a:lnTo>
                  <a:pt x="322" y="668"/>
                </a:lnTo>
                <a:lnTo>
                  <a:pt x="322" y="686"/>
                </a:lnTo>
                <a:lnTo>
                  <a:pt x="328" y="708"/>
                </a:lnTo>
                <a:lnTo>
                  <a:pt x="322" y="724"/>
                </a:lnTo>
                <a:lnTo>
                  <a:pt x="318" y="726"/>
                </a:lnTo>
                <a:lnTo>
                  <a:pt x="0" y="278"/>
                </a:lnTo>
                <a:lnTo>
                  <a:pt x="72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77" name=""/>
          <p:cNvSpPr/>
          <p:nvPr/>
        </p:nvSpPr>
        <p:spPr>
          <a:xfrm>
            <a:off x="4016520" y="2349360"/>
            <a:ext cx="1023840" cy="601920"/>
          </a:xfrm>
          <a:custGeom>
            <a:avLst/>
            <a:gdLst/>
            <a:ahLst/>
            <a:rect l="l" t="t" r="r" b="b"/>
            <a:pathLst>
              <a:path w="531" h="341">
                <a:moveTo>
                  <a:pt x="16" y="0"/>
                </a:moveTo>
                <a:lnTo>
                  <a:pt x="140" y="8"/>
                </a:lnTo>
                <a:lnTo>
                  <a:pt x="314" y="14"/>
                </a:lnTo>
                <a:lnTo>
                  <a:pt x="458" y="12"/>
                </a:lnTo>
                <a:lnTo>
                  <a:pt x="518" y="12"/>
                </a:lnTo>
                <a:lnTo>
                  <a:pt x="516" y="32"/>
                </a:lnTo>
                <a:lnTo>
                  <a:pt x="510" y="36"/>
                </a:lnTo>
                <a:lnTo>
                  <a:pt x="504" y="40"/>
                </a:lnTo>
                <a:lnTo>
                  <a:pt x="502" y="54"/>
                </a:lnTo>
                <a:lnTo>
                  <a:pt x="514" y="74"/>
                </a:lnTo>
                <a:lnTo>
                  <a:pt x="524" y="80"/>
                </a:lnTo>
                <a:lnTo>
                  <a:pt x="522" y="92"/>
                </a:lnTo>
                <a:lnTo>
                  <a:pt x="526" y="100"/>
                </a:lnTo>
                <a:lnTo>
                  <a:pt x="526" y="230"/>
                </a:lnTo>
                <a:lnTo>
                  <a:pt x="530" y="248"/>
                </a:lnTo>
                <a:lnTo>
                  <a:pt x="522" y="252"/>
                </a:lnTo>
                <a:lnTo>
                  <a:pt x="520" y="258"/>
                </a:lnTo>
                <a:lnTo>
                  <a:pt x="526" y="266"/>
                </a:lnTo>
                <a:lnTo>
                  <a:pt x="524" y="310"/>
                </a:lnTo>
                <a:lnTo>
                  <a:pt x="518" y="314"/>
                </a:lnTo>
                <a:lnTo>
                  <a:pt x="520" y="332"/>
                </a:lnTo>
                <a:lnTo>
                  <a:pt x="526" y="340"/>
                </a:lnTo>
                <a:lnTo>
                  <a:pt x="518" y="340"/>
                </a:lnTo>
                <a:lnTo>
                  <a:pt x="506" y="340"/>
                </a:lnTo>
                <a:lnTo>
                  <a:pt x="490" y="328"/>
                </a:lnTo>
                <a:lnTo>
                  <a:pt x="480" y="312"/>
                </a:lnTo>
                <a:lnTo>
                  <a:pt x="474" y="310"/>
                </a:lnTo>
                <a:lnTo>
                  <a:pt x="458" y="318"/>
                </a:lnTo>
                <a:lnTo>
                  <a:pt x="446" y="302"/>
                </a:lnTo>
                <a:lnTo>
                  <a:pt x="422" y="316"/>
                </a:lnTo>
                <a:lnTo>
                  <a:pt x="408" y="316"/>
                </a:lnTo>
                <a:lnTo>
                  <a:pt x="398" y="312"/>
                </a:lnTo>
                <a:lnTo>
                  <a:pt x="384" y="294"/>
                </a:lnTo>
                <a:lnTo>
                  <a:pt x="0" y="286"/>
                </a:lnTo>
                <a:lnTo>
                  <a:pt x="16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78" name=""/>
          <p:cNvSpPr/>
          <p:nvPr/>
        </p:nvSpPr>
        <p:spPr>
          <a:xfrm>
            <a:off x="3051000" y="2416320"/>
            <a:ext cx="982800" cy="766440"/>
          </a:xfrm>
          <a:custGeom>
            <a:avLst/>
            <a:gdLst/>
            <a:ahLst/>
            <a:rect l="l" t="t" r="r" b="b"/>
            <a:pathLst>
              <a:path w="510" h="435">
                <a:moveTo>
                  <a:pt x="52" y="0"/>
                </a:moveTo>
                <a:lnTo>
                  <a:pt x="509" y="50"/>
                </a:lnTo>
                <a:lnTo>
                  <a:pt x="485" y="434"/>
                </a:lnTo>
                <a:lnTo>
                  <a:pt x="0" y="376"/>
                </a:lnTo>
                <a:lnTo>
                  <a:pt x="18" y="276"/>
                </a:lnTo>
                <a:lnTo>
                  <a:pt x="52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79" name=""/>
          <p:cNvSpPr/>
          <p:nvPr/>
        </p:nvSpPr>
        <p:spPr>
          <a:xfrm>
            <a:off x="3225960" y="3106800"/>
            <a:ext cx="1023840" cy="757080"/>
          </a:xfrm>
          <a:custGeom>
            <a:avLst/>
            <a:gdLst/>
            <a:ahLst/>
            <a:rect l="l" t="t" r="r" b="b"/>
            <a:pathLst>
              <a:path w="531" h="429">
                <a:moveTo>
                  <a:pt x="40" y="0"/>
                </a:moveTo>
                <a:lnTo>
                  <a:pt x="324" y="34"/>
                </a:lnTo>
                <a:lnTo>
                  <a:pt x="426" y="46"/>
                </a:lnTo>
                <a:lnTo>
                  <a:pt x="530" y="50"/>
                </a:lnTo>
                <a:lnTo>
                  <a:pt x="526" y="428"/>
                </a:lnTo>
                <a:lnTo>
                  <a:pt x="290" y="414"/>
                </a:lnTo>
                <a:lnTo>
                  <a:pt x="160" y="400"/>
                </a:lnTo>
                <a:lnTo>
                  <a:pt x="0" y="382"/>
                </a:lnTo>
                <a:lnTo>
                  <a:pt x="40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80" name=""/>
          <p:cNvSpPr/>
          <p:nvPr/>
        </p:nvSpPr>
        <p:spPr>
          <a:xfrm>
            <a:off x="5805360" y="2063880"/>
            <a:ext cx="708120" cy="379440"/>
          </a:xfrm>
          <a:custGeom>
            <a:avLst/>
            <a:gdLst/>
            <a:ahLst/>
            <a:rect l="l" t="t" r="r" b="b"/>
            <a:pathLst>
              <a:path w="367" h="215">
                <a:moveTo>
                  <a:pt x="350" y="76"/>
                </a:moveTo>
                <a:lnTo>
                  <a:pt x="366" y="94"/>
                </a:lnTo>
                <a:lnTo>
                  <a:pt x="362" y="108"/>
                </a:lnTo>
                <a:lnTo>
                  <a:pt x="346" y="112"/>
                </a:lnTo>
                <a:lnTo>
                  <a:pt x="318" y="120"/>
                </a:lnTo>
                <a:lnTo>
                  <a:pt x="302" y="144"/>
                </a:lnTo>
                <a:lnTo>
                  <a:pt x="272" y="144"/>
                </a:lnTo>
                <a:lnTo>
                  <a:pt x="260" y="166"/>
                </a:lnTo>
                <a:lnTo>
                  <a:pt x="216" y="168"/>
                </a:lnTo>
                <a:lnTo>
                  <a:pt x="198" y="214"/>
                </a:lnTo>
                <a:lnTo>
                  <a:pt x="168" y="208"/>
                </a:lnTo>
                <a:lnTo>
                  <a:pt x="174" y="176"/>
                </a:lnTo>
                <a:lnTo>
                  <a:pt x="150" y="168"/>
                </a:lnTo>
                <a:lnTo>
                  <a:pt x="144" y="156"/>
                </a:lnTo>
                <a:lnTo>
                  <a:pt x="126" y="154"/>
                </a:lnTo>
                <a:lnTo>
                  <a:pt x="118" y="142"/>
                </a:lnTo>
                <a:lnTo>
                  <a:pt x="98" y="150"/>
                </a:lnTo>
                <a:lnTo>
                  <a:pt x="84" y="138"/>
                </a:lnTo>
                <a:lnTo>
                  <a:pt x="58" y="126"/>
                </a:lnTo>
                <a:lnTo>
                  <a:pt x="42" y="142"/>
                </a:lnTo>
                <a:lnTo>
                  <a:pt x="26" y="136"/>
                </a:lnTo>
                <a:lnTo>
                  <a:pt x="0" y="114"/>
                </a:lnTo>
                <a:lnTo>
                  <a:pt x="6" y="96"/>
                </a:lnTo>
                <a:lnTo>
                  <a:pt x="10" y="82"/>
                </a:lnTo>
                <a:lnTo>
                  <a:pt x="30" y="72"/>
                </a:lnTo>
                <a:lnTo>
                  <a:pt x="52" y="72"/>
                </a:lnTo>
                <a:lnTo>
                  <a:pt x="106" y="30"/>
                </a:lnTo>
                <a:lnTo>
                  <a:pt x="122" y="2"/>
                </a:lnTo>
                <a:lnTo>
                  <a:pt x="174" y="0"/>
                </a:lnTo>
                <a:lnTo>
                  <a:pt x="150" y="6"/>
                </a:lnTo>
                <a:lnTo>
                  <a:pt x="126" y="36"/>
                </a:lnTo>
                <a:lnTo>
                  <a:pt x="112" y="36"/>
                </a:lnTo>
                <a:lnTo>
                  <a:pt x="114" y="58"/>
                </a:lnTo>
                <a:lnTo>
                  <a:pt x="162" y="62"/>
                </a:lnTo>
                <a:lnTo>
                  <a:pt x="182" y="88"/>
                </a:lnTo>
                <a:lnTo>
                  <a:pt x="230" y="84"/>
                </a:lnTo>
                <a:lnTo>
                  <a:pt x="250" y="72"/>
                </a:lnTo>
                <a:lnTo>
                  <a:pt x="278" y="62"/>
                </a:lnTo>
                <a:lnTo>
                  <a:pt x="312" y="64"/>
                </a:lnTo>
                <a:lnTo>
                  <a:pt x="336" y="46"/>
                </a:lnTo>
                <a:lnTo>
                  <a:pt x="340" y="64"/>
                </a:lnTo>
                <a:lnTo>
                  <a:pt x="338" y="72"/>
                </a:lnTo>
                <a:lnTo>
                  <a:pt x="350" y="76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81" name=""/>
          <p:cNvSpPr/>
          <p:nvPr/>
        </p:nvSpPr>
        <p:spPr>
          <a:xfrm>
            <a:off x="5489640" y="2176560"/>
            <a:ext cx="758880" cy="745920"/>
          </a:xfrm>
          <a:custGeom>
            <a:avLst/>
            <a:gdLst/>
            <a:ahLst/>
            <a:rect l="l" t="t" r="r" b="b"/>
            <a:pathLst>
              <a:path w="393" h="423">
                <a:moveTo>
                  <a:pt x="366" y="414"/>
                </a:moveTo>
                <a:lnTo>
                  <a:pt x="366" y="394"/>
                </a:lnTo>
                <a:lnTo>
                  <a:pt x="360" y="374"/>
                </a:lnTo>
                <a:lnTo>
                  <a:pt x="356" y="344"/>
                </a:lnTo>
                <a:lnTo>
                  <a:pt x="358" y="324"/>
                </a:lnTo>
                <a:lnTo>
                  <a:pt x="362" y="310"/>
                </a:lnTo>
                <a:lnTo>
                  <a:pt x="368" y="298"/>
                </a:lnTo>
                <a:lnTo>
                  <a:pt x="362" y="284"/>
                </a:lnTo>
                <a:lnTo>
                  <a:pt x="356" y="276"/>
                </a:lnTo>
                <a:lnTo>
                  <a:pt x="360" y="264"/>
                </a:lnTo>
                <a:lnTo>
                  <a:pt x="368" y="260"/>
                </a:lnTo>
                <a:lnTo>
                  <a:pt x="368" y="206"/>
                </a:lnTo>
                <a:lnTo>
                  <a:pt x="376" y="194"/>
                </a:lnTo>
                <a:lnTo>
                  <a:pt x="392" y="178"/>
                </a:lnTo>
                <a:lnTo>
                  <a:pt x="390" y="160"/>
                </a:lnTo>
                <a:lnTo>
                  <a:pt x="384" y="154"/>
                </a:lnTo>
                <a:lnTo>
                  <a:pt x="374" y="158"/>
                </a:lnTo>
                <a:lnTo>
                  <a:pt x="370" y="180"/>
                </a:lnTo>
                <a:lnTo>
                  <a:pt x="360" y="188"/>
                </a:lnTo>
                <a:lnTo>
                  <a:pt x="352" y="194"/>
                </a:lnTo>
                <a:lnTo>
                  <a:pt x="350" y="206"/>
                </a:lnTo>
                <a:lnTo>
                  <a:pt x="338" y="216"/>
                </a:lnTo>
                <a:lnTo>
                  <a:pt x="322" y="218"/>
                </a:lnTo>
                <a:lnTo>
                  <a:pt x="330" y="198"/>
                </a:lnTo>
                <a:lnTo>
                  <a:pt x="344" y="180"/>
                </a:lnTo>
                <a:lnTo>
                  <a:pt x="356" y="164"/>
                </a:lnTo>
                <a:lnTo>
                  <a:pt x="360" y="150"/>
                </a:lnTo>
                <a:lnTo>
                  <a:pt x="332" y="146"/>
                </a:lnTo>
                <a:lnTo>
                  <a:pt x="342" y="112"/>
                </a:lnTo>
                <a:lnTo>
                  <a:pt x="314" y="102"/>
                </a:lnTo>
                <a:lnTo>
                  <a:pt x="304" y="94"/>
                </a:lnTo>
                <a:lnTo>
                  <a:pt x="290" y="90"/>
                </a:lnTo>
                <a:lnTo>
                  <a:pt x="284" y="80"/>
                </a:lnTo>
                <a:lnTo>
                  <a:pt x="264" y="88"/>
                </a:lnTo>
                <a:lnTo>
                  <a:pt x="252" y="76"/>
                </a:lnTo>
                <a:lnTo>
                  <a:pt x="224" y="62"/>
                </a:lnTo>
                <a:lnTo>
                  <a:pt x="210" y="74"/>
                </a:lnTo>
                <a:lnTo>
                  <a:pt x="200" y="76"/>
                </a:lnTo>
                <a:lnTo>
                  <a:pt x="192" y="70"/>
                </a:lnTo>
                <a:lnTo>
                  <a:pt x="168" y="54"/>
                </a:lnTo>
                <a:lnTo>
                  <a:pt x="164" y="48"/>
                </a:lnTo>
                <a:lnTo>
                  <a:pt x="166" y="34"/>
                </a:lnTo>
                <a:lnTo>
                  <a:pt x="148" y="38"/>
                </a:lnTo>
                <a:lnTo>
                  <a:pt x="140" y="30"/>
                </a:lnTo>
                <a:lnTo>
                  <a:pt x="126" y="10"/>
                </a:lnTo>
                <a:lnTo>
                  <a:pt x="122" y="0"/>
                </a:lnTo>
                <a:lnTo>
                  <a:pt x="110" y="4"/>
                </a:lnTo>
                <a:lnTo>
                  <a:pt x="84" y="26"/>
                </a:lnTo>
                <a:lnTo>
                  <a:pt x="64" y="36"/>
                </a:lnTo>
                <a:lnTo>
                  <a:pt x="46" y="38"/>
                </a:lnTo>
                <a:lnTo>
                  <a:pt x="30" y="48"/>
                </a:lnTo>
                <a:lnTo>
                  <a:pt x="26" y="66"/>
                </a:lnTo>
                <a:lnTo>
                  <a:pt x="30" y="90"/>
                </a:lnTo>
                <a:lnTo>
                  <a:pt x="2" y="126"/>
                </a:lnTo>
                <a:lnTo>
                  <a:pt x="0" y="144"/>
                </a:lnTo>
                <a:lnTo>
                  <a:pt x="8" y="148"/>
                </a:lnTo>
                <a:lnTo>
                  <a:pt x="2" y="216"/>
                </a:lnTo>
                <a:lnTo>
                  <a:pt x="58" y="248"/>
                </a:lnTo>
                <a:lnTo>
                  <a:pt x="78" y="264"/>
                </a:lnTo>
                <a:lnTo>
                  <a:pt x="80" y="284"/>
                </a:lnTo>
                <a:lnTo>
                  <a:pt x="106" y="282"/>
                </a:lnTo>
                <a:lnTo>
                  <a:pt x="114" y="322"/>
                </a:lnTo>
                <a:lnTo>
                  <a:pt x="128" y="332"/>
                </a:lnTo>
                <a:lnTo>
                  <a:pt x="128" y="346"/>
                </a:lnTo>
                <a:lnTo>
                  <a:pt x="120" y="380"/>
                </a:lnTo>
                <a:lnTo>
                  <a:pt x="132" y="398"/>
                </a:lnTo>
                <a:lnTo>
                  <a:pt x="140" y="412"/>
                </a:lnTo>
                <a:lnTo>
                  <a:pt x="172" y="414"/>
                </a:lnTo>
                <a:lnTo>
                  <a:pt x="174" y="422"/>
                </a:lnTo>
                <a:lnTo>
                  <a:pt x="366" y="414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82" name=""/>
          <p:cNvSpPr/>
          <p:nvPr/>
        </p:nvSpPr>
        <p:spPr>
          <a:xfrm>
            <a:off x="5138640" y="3251160"/>
            <a:ext cx="970200" cy="768240"/>
          </a:xfrm>
          <a:custGeom>
            <a:avLst/>
            <a:gdLst/>
            <a:ahLst/>
            <a:rect l="l" t="t" r="r" b="b"/>
            <a:pathLst>
              <a:path w="503" h="435">
                <a:moveTo>
                  <a:pt x="288" y="0"/>
                </a:moveTo>
                <a:lnTo>
                  <a:pt x="302" y="22"/>
                </a:lnTo>
                <a:lnTo>
                  <a:pt x="310" y="56"/>
                </a:lnTo>
                <a:lnTo>
                  <a:pt x="318" y="80"/>
                </a:lnTo>
                <a:lnTo>
                  <a:pt x="326" y="96"/>
                </a:lnTo>
                <a:lnTo>
                  <a:pt x="358" y="114"/>
                </a:lnTo>
                <a:lnTo>
                  <a:pt x="360" y="128"/>
                </a:lnTo>
                <a:lnTo>
                  <a:pt x="370" y="154"/>
                </a:lnTo>
                <a:lnTo>
                  <a:pt x="386" y="158"/>
                </a:lnTo>
                <a:lnTo>
                  <a:pt x="396" y="158"/>
                </a:lnTo>
                <a:lnTo>
                  <a:pt x="412" y="172"/>
                </a:lnTo>
                <a:lnTo>
                  <a:pt x="400" y="218"/>
                </a:lnTo>
                <a:lnTo>
                  <a:pt x="424" y="226"/>
                </a:lnTo>
                <a:lnTo>
                  <a:pt x="440" y="242"/>
                </a:lnTo>
                <a:lnTo>
                  <a:pt x="434" y="260"/>
                </a:lnTo>
                <a:lnTo>
                  <a:pt x="460" y="264"/>
                </a:lnTo>
                <a:lnTo>
                  <a:pt x="468" y="282"/>
                </a:lnTo>
                <a:lnTo>
                  <a:pt x="470" y="312"/>
                </a:lnTo>
                <a:lnTo>
                  <a:pt x="484" y="328"/>
                </a:lnTo>
                <a:lnTo>
                  <a:pt x="494" y="328"/>
                </a:lnTo>
                <a:lnTo>
                  <a:pt x="502" y="334"/>
                </a:lnTo>
                <a:lnTo>
                  <a:pt x="502" y="364"/>
                </a:lnTo>
                <a:lnTo>
                  <a:pt x="480" y="386"/>
                </a:lnTo>
                <a:lnTo>
                  <a:pt x="474" y="390"/>
                </a:lnTo>
                <a:lnTo>
                  <a:pt x="472" y="422"/>
                </a:lnTo>
                <a:lnTo>
                  <a:pt x="468" y="432"/>
                </a:lnTo>
                <a:lnTo>
                  <a:pt x="446" y="434"/>
                </a:lnTo>
                <a:lnTo>
                  <a:pt x="418" y="426"/>
                </a:lnTo>
                <a:lnTo>
                  <a:pt x="428" y="406"/>
                </a:lnTo>
                <a:lnTo>
                  <a:pt x="436" y="394"/>
                </a:lnTo>
                <a:lnTo>
                  <a:pt x="432" y="386"/>
                </a:lnTo>
                <a:lnTo>
                  <a:pt x="196" y="398"/>
                </a:lnTo>
                <a:lnTo>
                  <a:pt x="90" y="402"/>
                </a:lnTo>
                <a:lnTo>
                  <a:pt x="86" y="250"/>
                </a:lnTo>
                <a:lnTo>
                  <a:pt x="82" y="156"/>
                </a:lnTo>
                <a:lnTo>
                  <a:pt x="64" y="140"/>
                </a:lnTo>
                <a:lnTo>
                  <a:pt x="62" y="120"/>
                </a:lnTo>
                <a:lnTo>
                  <a:pt x="50" y="114"/>
                </a:lnTo>
                <a:lnTo>
                  <a:pt x="50" y="98"/>
                </a:lnTo>
                <a:lnTo>
                  <a:pt x="64" y="96"/>
                </a:lnTo>
                <a:lnTo>
                  <a:pt x="64" y="82"/>
                </a:lnTo>
                <a:lnTo>
                  <a:pt x="46" y="68"/>
                </a:lnTo>
                <a:lnTo>
                  <a:pt x="24" y="66"/>
                </a:lnTo>
                <a:lnTo>
                  <a:pt x="24" y="46"/>
                </a:lnTo>
                <a:lnTo>
                  <a:pt x="26" y="32"/>
                </a:lnTo>
                <a:lnTo>
                  <a:pt x="14" y="22"/>
                </a:lnTo>
                <a:lnTo>
                  <a:pt x="0" y="20"/>
                </a:lnTo>
                <a:lnTo>
                  <a:pt x="0" y="6"/>
                </a:lnTo>
                <a:lnTo>
                  <a:pt x="288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83" name=""/>
          <p:cNvSpPr/>
          <p:nvPr/>
        </p:nvSpPr>
        <p:spPr>
          <a:xfrm>
            <a:off x="5975280" y="3773520"/>
            <a:ext cx="1217520" cy="407880"/>
          </a:xfrm>
          <a:custGeom>
            <a:avLst/>
            <a:gdLst/>
            <a:ahLst/>
            <a:rect l="l" t="t" r="r" b="b"/>
            <a:pathLst>
              <a:path w="631" h="231">
                <a:moveTo>
                  <a:pt x="630" y="0"/>
                </a:moveTo>
                <a:lnTo>
                  <a:pt x="628" y="28"/>
                </a:lnTo>
                <a:lnTo>
                  <a:pt x="612" y="30"/>
                </a:lnTo>
                <a:lnTo>
                  <a:pt x="614" y="54"/>
                </a:lnTo>
                <a:lnTo>
                  <a:pt x="600" y="58"/>
                </a:lnTo>
                <a:lnTo>
                  <a:pt x="572" y="74"/>
                </a:lnTo>
                <a:lnTo>
                  <a:pt x="560" y="72"/>
                </a:lnTo>
                <a:lnTo>
                  <a:pt x="554" y="96"/>
                </a:lnTo>
                <a:lnTo>
                  <a:pt x="530" y="98"/>
                </a:lnTo>
                <a:lnTo>
                  <a:pt x="522" y="112"/>
                </a:lnTo>
                <a:lnTo>
                  <a:pt x="490" y="130"/>
                </a:lnTo>
                <a:lnTo>
                  <a:pt x="470" y="136"/>
                </a:lnTo>
                <a:lnTo>
                  <a:pt x="476" y="148"/>
                </a:lnTo>
                <a:lnTo>
                  <a:pt x="450" y="170"/>
                </a:lnTo>
                <a:lnTo>
                  <a:pt x="448" y="182"/>
                </a:lnTo>
                <a:lnTo>
                  <a:pt x="300" y="202"/>
                </a:lnTo>
                <a:lnTo>
                  <a:pt x="212" y="216"/>
                </a:lnTo>
                <a:lnTo>
                  <a:pt x="126" y="222"/>
                </a:lnTo>
                <a:lnTo>
                  <a:pt x="10" y="230"/>
                </a:lnTo>
                <a:lnTo>
                  <a:pt x="8" y="216"/>
                </a:lnTo>
                <a:lnTo>
                  <a:pt x="14" y="212"/>
                </a:lnTo>
                <a:lnTo>
                  <a:pt x="0" y="200"/>
                </a:lnTo>
                <a:lnTo>
                  <a:pt x="10" y="180"/>
                </a:lnTo>
                <a:lnTo>
                  <a:pt x="22" y="172"/>
                </a:lnTo>
                <a:lnTo>
                  <a:pt x="24" y="158"/>
                </a:lnTo>
                <a:lnTo>
                  <a:pt x="34" y="146"/>
                </a:lnTo>
                <a:lnTo>
                  <a:pt x="34" y="130"/>
                </a:lnTo>
                <a:lnTo>
                  <a:pt x="42" y="96"/>
                </a:lnTo>
                <a:lnTo>
                  <a:pt x="48" y="90"/>
                </a:lnTo>
                <a:lnTo>
                  <a:pt x="62" y="84"/>
                </a:lnTo>
                <a:lnTo>
                  <a:pt x="96" y="86"/>
                </a:lnTo>
                <a:lnTo>
                  <a:pt x="112" y="86"/>
                </a:lnTo>
                <a:lnTo>
                  <a:pt x="162" y="54"/>
                </a:lnTo>
                <a:lnTo>
                  <a:pt x="172" y="62"/>
                </a:lnTo>
                <a:lnTo>
                  <a:pt x="194" y="64"/>
                </a:lnTo>
                <a:lnTo>
                  <a:pt x="206" y="48"/>
                </a:lnTo>
                <a:lnTo>
                  <a:pt x="296" y="48"/>
                </a:lnTo>
                <a:lnTo>
                  <a:pt x="428" y="34"/>
                </a:lnTo>
                <a:lnTo>
                  <a:pt x="556" y="12"/>
                </a:lnTo>
                <a:lnTo>
                  <a:pt x="630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84" name=""/>
          <p:cNvSpPr/>
          <p:nvPr/>
        </p:nvSpPr>
        <p:spPr>
          <a:xfrm>
            <a:off x="7007400" y="3132000"/>
            <a:ext cx="574560" cy="552600"/>
          </a:xfrm>
          <a:custGeom>
            <a:avLst/>
            <a:gdLst/>
            <a:ahLst/>
            <a:rect l="l" t="t" r="r" b="b"/>
            <a:pathLst>
              <a:path w="298" h="313">
                <a:moveTo>
                  <a:pt x="114" y="0"/>
                </a:moveTo>
                <a:lnTo>
                  <a:pt x="104" y="14"/>
                </a:lnTo>
                <a:lnTo>
                  <a:pt x="108" y="60"/>
                </a:lnTo>
                <a:lnTo>
                  <a:pt x="104" y="84"/>
                </a:lnTo>
                <a:lnTo>
                  <a:pt x="88" y="82"/>
                </a:lnTo>
                <a:lnTo>
                  <a:pt x="82" y="106"/>
                </a:lnTo>
                <a:lnTo>
                  <a:pt x="58" y="104"/>
                </a:lnTo>
                <a:lnTo>
                  <a:pt x="48" y="110"/>
                </a:lnTo>
                <a:lnTo>
                  <a:pt x="54" y="122"/>
                </a:lnTo>
                <a:lnTo>
                  <a:pt x="50" y="136"/>
                </a:lnTo>
                <a:lnTo>
                  <a:pt x="62" y="150"/>
                </a:lnTo>
                <a:lnTo>
                  <a:pt x="56" y="160"/>
                </a:lnTo>
                <a:lnTo>
                  <a:pt x="36" y="146"/>
                </a:lnTo>
                <a:lnTo>
                  <a:pt x="22" y="156"/>
                </a:lnTo>
                <a:lnTo>
                  <a:pt x="26" y="192"/>
                </a:lnTo>
                <a:lnTo>
                  <a:pt x="16" y="192"/>
                </a:lnTo>
                <a:lnTo>
                  <a:pt x="14" y="208"/>
                </a:lnTo>
                <a:lnTo>
                  <a:pt x="0" y="214"/>
                </a:lnTo>
                <a:lnTo>
                  <a:pt x="4" y="228"/>
                </a:lnTo>
                <a:lnTo>
                  <a:pt x="8" y="240"/>
                </a:lnTo>
                <a:lnTo>
                  <a:pt x="12" y="256"/>
                </a:lnTo>
                <a:lnTo>
                  <a:pt x="30" y="266"/>
                </a:lnTo>
                <a:lnTo>
                  <a:pt x="48" y="270"/>
                </a:lnTo>
                <a:lnTo>
                  <a:pt x="50" y="286"/>
                </a:lnTo>
                <a:lnTo>
                  <a:pt x="72" y="298"/>
                </a:lnTo>
                <a:lnTo>
                  <a:pt x="74" y="312"/>
                </a:lnTo>
                <a:lnTo>
                  <a:pt x="96" y="306"/>
                </a:lnTo>
                <a:lnTo>
                  <a:pt x="96" y="298"/>
                </a:lnTo>
                <a:lnTo>
                  <a:pt x="128" y="300"/>
                </a:lnTo>
                <a:lnTo>
                  <a:pt x="132" y="292"/>
                </a:lnTo>
                <a:lnTo>
                  <a:pt x="148" y="290"/>
                </a:lnTo>
                <a:lnTo>
                  <a:pt x="148" y="274"/>
                </a:lnTo>
                <a:lnTo>
                  <a:pt x="171" y="274"/>
                </a:lnTo>
                <a:lnTo>
                  <a:pt x="173" y="262"/>
                </a:lnTo>
                <a:lnTo>
                  <a:pt x="185" y="250"/>
                </a:lnTo>
                <a:lnTo>
                  <a:pt x="187" y="232"/>
                </a:lnTo>
                <a:lnTo>
                  <a:pt x="197" y="222"/>
                </a:lnTo>
                <a:lnTo>
                  <a:pt x="195" y="198"/>
                </a:lnTo>
                <a:lnTo>
                  <a:pt x="203" y="188"/>
                </a:lnTo>
                <a:lnTo>
                  <a:pt x="209" y="172"/>
                </a:lnTo>
                <a:lnTo>
                  <a:pt x="213" y="160"/>
                </a:lnTo>
                <a:lnTo>
                  <a:pt x="229" y="156"/>
                </a:lnTo>
                <a:lnTo>
                  <a:pt x="235" y="168"/>
                </a:lnTo>
                <a:lnTo>
                  <a:pt x="255" y="132"/>
                </a:lnTo>
                <a:lnTo>
                  <a:pt x="273" y="130"/>
                </a:lnTo>
                <a:lnTo>
                  <a:pt x="277" y="118"/>
                </a:lnTo>
                <a:lnTo>
                  <a:pt x="271" y="106"/>
                </a:lnTo>
                <a:lnTo>
                  <a:pt x="295" y="100"/>
                </a:lnTo>
                <a:lnTo>
                  <a:pt x="289" y="82"/>
                </a:lnTo>
                <a:lnTo>
                  <a:pt x="289" y="62"/>
                </a:lnTo>
                <a:lnTo>
                  <a:pt x="297" y="60"/>
                </a:lnTo>
                <a:lnTo>
                  <a:pt x="293" y="50"/>
                </a:lnTo>
                <a:lnTo>
                  <a:pt x="263" y="56"/>
                </a:lnTo>
                <a:lnTo>
                  <a:pt x="243" y="52"/>
                </a:lnTo>
                <a:lnTo>
                  <a:pt x="243" y="68"/>
                </a:lnTo>
                <a:lnTo>
                  <a:pt x="211" y="88"/>
                </a:lnTo>
                <a:lnTo>
                  <a:pt x="203" y="40"/>
                </a:lnTo>
                <a:lnTo>
                  <a:pt x="130" y="50"/>
                </a:lnTo>
                <a:lnTo>
                  <a:pt x="114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85" name=""/>
          <p:cNvSpPr/>
          <p:nvPr/>
        </p:nvSpPr>
        <p:spPr>
          <a:xfrm>
            <a:off x="7397640" y="3129120"/>
            <a:ext cx="665280" cy="280800"/>
          </a:xfrm>
          <a:custGeom>
            <a:avLst/>
            <a:gdLst/>
            <a:ahLst/>
            <a:rect l="l" t="t" r="r" b="b"/>
            <a:pathLst>
              <a:path w="345" h="159">
                <a:moveTo>
                  <a:pt x="338" y="102"/>
                </a:moveTo>
                <a:lnTo>
                  <a:pt x="344" y="122"/>
                </a:lnTo>
                <a:lnTo>
                  <a:pt x="338" y="122"/>
                </a:lnTo>
                <a:lnTo>
                  <a:pt x="338" y="128"/>
                </a:lnTo>
                <a:lnTo>
                  <a:pt x="330" y="136"/>
                </a:lnTo>
                <a:lnTo>
                  <a:pt x="330" y="148"/>
                </a:lnTo>
                <a:lnTo>
                  <a:pt x="294" y="156"/>
                </a:lnTo>
                <a:lnTo>
                  <a:pt x="286" y="138"/>
                </a:lnTo>
                <a:lnTo>
                  <a:pt x="274" y="138"/>
                </a:lnTo>
                <a:lnTo>
                  <a:pt x="260" y="104"/>
                </a:lnTo>
                <a:lnTo>
                  <a:pt x="270" y="88"/>
                </a:lnTo>
                <a:lnTo>
                  <a:pt x="260" y="88"/>
                </a:lnTo>
                <a:lnTo>
                  <a:pt x="246" y="72"/>
                </a:lnTo>
                <a:lnTo>
                  <a:pt x="256" y="54"/>
                </a:lnTo>
                <a:lnTo>
                  <a:pt x="250" y="52"/>
                </a:lnTo>
                <a:lnTo>
                  <a:pt x="248" y="36"/>
                </a:lnTo>
                <a:lnTo>
                  <a:pt x="256" y="14"/>
                </a:lnTo>
                <a:lnTo>
                  <a:pt x="240" y="18"/>
                </a:lnTo>
                <a:lnTo>
                  <a:pt x="236" y="36"/>
                </a:lnTo>
                <a:lnTo>
                  <a:pt x="222" y="46"/>
                </a:lnTo>
                <a:lnTo>
                  <a:pt x="232" y="60"/>
                </a:lnTo>
                <a:lnTo>
                  <a:pt x="230" y="76"/>
                </a:lnTo>
                <a:lnTo>
                  <a:pt x="238" y="78"/>
                </a:lnTo>
                <a:lnTo>
                  <a:pt x="230" y="94"/>
                </a:lnTo>
                <a:lnTo>
                  <a:pt x="236" y="112"/>
                </a:lnTo>
                <a:lnTo>
                  <a:pt x="240" y="136"/>
                </a:lnTo>
                <a:lnTo>
                  <a:pt x="254" y="146"/>
                </a:lnTo>
                <a:lnTo>
                  <a:pt x="248" y="158"/>
                </a:lnTo>
                <a:lnTo>
                  <a:pt x="238" y="152"/>
                </a:lnTo>
                <a:lnTo>
                  <a:pt x="220" y="154"/>
                </a:lnTo>
                <a:lnTo>
                  <a:pt x="216" y="144"/>
                </a:lnTo>
                <a:lnTo>
                  <a:pt x="190" y="148"/>
                </a:lnTo>
                <a:lnTo>
                  <a:pt x="184" y="124"/>
                </a:lnTo>
                <a:lnTo>
                  <a:pt x="186" y="110"/>
                </a:lnTo>
                <a:lnTo>
                  <a:pt x="200" y="92"/>
                </a:lnTo>
                <a:lnTo>
                  <a:pt x="192" y="80"/>
                </a:lnTo>
                <a:lnTo>
                  <a:pt x="156" y="76"/>
                </a:lnTo>
                <a:lnTo>
                  <a:pt x="152" y="58"/>
                </a:lnTo>
                <a:lnTo>
                  <a:pt x="138" y="60"/>
                </a:lnTo>
                <a:lnTo>
                  <a:pt x="132" y="76"/>
                </a:lnTo>
                <a:lnTo>
                  <a:pt x="110" y="80"/>
                </a:lnTo>
                <a:lnTo>
                  <a:pt x="92" y="64"/>
                </a:lnTo>
                <a:lnTo>
                  <a:pt x="88" y="48"/>
                </a:lnTo>
                <a:lnTo>
                  <a:pt x="62" y="56"/>
                </a:lnTo>
                <a:lnTo>
                  <a:pt x="40" y="54"/>
                </a:lnTo>
                <a:lnTo>
                  <a:pt x="38" y="70"/>
                </a:lnTo>
                <a:lnTo>
                  <a:pt x="6" y="88"/>
                </a:lnTo>
                <a:lnTo>
                  <a:pt x="0" y="42"/>
                </a:lnTo>
                <a:lnTo>
                  <a:pt x="262" y="0"/>
                </a:lnTo>
                <a:lnTo>
                  <a:pt x="294" y="102"/>
                </a:lnTo>
                <a:lnTo>
                  <a:pt x="338" y="102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86" name=""/>
          <p:cNvSpPr/>
          <p:nvPr/>
        </p:nvSpPr>
        <p:spPr>
          <a:xfrm>
            <a:off x="7182000" y="2724120"/>
            <a:ext cx="833400" cy="501840"/>
          </a:xfrm>
          <a:custGeom>
            <a:avLst/>
            <a:gdLst/>
            <a:ahLst/>
            <a:rect l="l" t="t" r="r" b="b"/>
            <a:pathLst>
              <a:path w="432" h="285">
                <a:moveTo>
                  <a:pt x="0" y="76"/>
                </a:moveTo>
                <a:lnTo>
                  <a:pt x="24" y="52"/>
                </a:lnTo>
                <a:lnTo>
                  <a:pt x="42" y="40"/>
                </a:lnTo>
                <a:lnTo>
                  <a:pt x="52" y="54"/>
                </a:lnTo>
                <a:lnTo>
                  <a:pt x="44" y="62"/>
                </a:lnTo>
                <a:lnTo>
                  <a:pt x="152" y="48"/>
                </a:lnTo>
                <a:lnTo>
                  <a:pt x="339" y="4"/>
                </a:lnTo>
                <a:lnTo>
                  <a:pt x="363" y="0"/>
                </a:lnTo>
                <a:lnTo>
                  <a:pt x="365" y="8"/>
                </a:lnTo>
                <a:lnTo>
                  <a:pt x="381" y="14"/>
                </a:lnTo>
                <a:lnTo>
                  <a:pt x="383" y="26"/>
                </a:lnTo>
                <a:lnTo>
                  <a:pt x="391" y="40"/>
                </a:lnTo>
                <a:lnTo>
                  <a:pt x="403" y="40"/>
                </a:lnTo>
                <a:lnTo>
                  <a:pt x="411" y="54"/>
                </a:lnTo>
                <a:lnTo>
                  <a:pt x="403" y="62"/>
                </a:lnTo>
                <a:lnTo>
                  <a:pt x="403" y="78"/>
                </a:lnTo>
                <a:lnTo>
                  <a:pt x="393" y="94"/>
                </a:lnTo>
                <a:lnTo>
                  <a:pt x="401" y="100"/>
                </a:lnTo>
                <a:lnTo>
                  <a:pt x="391" y="110"/>
                </a:lnTo>
                <a:lnTo>
                  <a:pt x="391" y="124"/>
                </a:lnTo>
                <a:lnTo>
                  <a:pt x="401" y="136"/>
                </a:lnTo>
                <a:lnTo>
                  <a:pt x="403" y="150"/>
                </a:lnTo>
                <a:lnTo>
                  <a:pt x="423" y="152"/>
                </a:lnTo>
                <a:lnTo>
                  <a:pt x="431" y="164"/>
                </a:lnTo>
                <a:lnTo>
                  <a:pt x="421" y="188"/>
                </a:lnTo>
                <a:lnTo>
                  <a:pt x="411" y="200"/>
                </a:lnTo>
                <a:lnTo>
                  <a:pt x="387" y="212"/>
                </a:lnTo>
                <a:lnTo>
                  <a:pt x="373" y="230"/>
                </a:lnTo>
                <a:lnTo>
                  <a:pt x="241" y="252"/>
                </a:lnTo>
                <a:lnTo>
                  <a:pt x="40" y="284"/>
                </a:lnTo>
                <a:lnTo>
                  <a:pt x="22" y="220"/>
                </a:lnTo>
                <a:lnTo>
                  <a:pt x="18" y="212"/>
                </a:lnTo>
                <a:lnTo>
                  <a:pt x="24" y="196"/>
                </a:lnTo>
                <a:lnTo>
                  <a:pt x="0" y="76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87" name=""/>
          <p:cNvSpPr/>
          <p:nvPr/>
        </p:nvSpPr>
        <p:spPr>
          <a:xfrm>
            <a:off x="8118360" y="2616120"/>
            <a:ext cx="244440" cy="225360"/>
          </a:xfrm>
          <a:custGeom>
            <a:avLst/>
            <a:gdLst/>
            <a:ahLst/>
            <a:rect l="l" t="t" r="r" b="b"/>
            <a:pathLst>
              <a:path w="127" h="127">
                <a:moveTo>
                  <a:pt x="116" y="0"/>
                </a:moveTo>
                <a:lnTo>
                  <a:pt x="120" y="40"/>
                </a:lnTo>
                <a:lnTo>
                  <a:pt x="126" y="64"/>
                </a:lnTo>
                <a:lnTo>
                  <a:pt x="122" y="78"/>
                </a:lnTo>
                <a:lnTo>
                  <a:pt x="102" y="84"/>
                </a:lnTo>
                <a:lnTo>
                  <a:pt x="78" y="92"/>
                </a:lnTo>
                <a:lnTo>
                  <a:pt x="66" y="104"/>
                </a:lnTo>
                <a:lnTo>
                  <a:pt x="54" y="120"/>
                </a:lnTo>
                <a:lnTo>
                  <a:pt x="34" y="126"/>
                </a:lnTo>
                <a:lnTo>
                  <a:pt x="2" y="118"/>
                </a:lnTo>
                <a:lnTo>
                  <a:pt x="22" y="108"/>
                </a:lnTo>
                <a:lnTo>
                  <a:pt x="10" y="92"/>
                </a:lnTo>
                <a:lnTo>
                  <a:pt x="8" y="76"/>
                </a:lnTo>
                <a:lnTo>
                  <a:pt x="4" y="58"/>
                </a:lnTo>
                <a:lnTo>
                  <a:pt x="0" y="30"/>
                </a:lnTo>
                <a:lnTo>
                  <a:pt x="20" y="32"/>
                </a:lnTo>
                <a:lnTo>
                  <a:pt x="30" y="20"/>
                </a:lnTo>
                <a:lnTo>
                  <a:pt x="42" y="30"/>
                </a:lnTo>
                <a:lnTo>
                  <a:pt x="56" y="14"/>
                </a:lnTo>
                <a:lnTo>
                  <a:pt x="116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88" name=""/>
          <p:cNvSpPr/>
          <p:nvPr/>
        </p:nvSpPr>
        <p:spPr>
          <a:xfrm>
            <a:off x="8088480" y="2462040"/>
            <a:ext cx="527040" cy="227160"/>
          </a:xfrm>
          <a:custGeom>
            <a:avLst/>
            <a:gdLst/>
            <a:ahLst/>
            <a:rect l="l" t="t" r="r" b="b"/>
            <a:pathLst>
              <a:path w="273" h="129">
                <a:moveTo>
                  <a:pt x="12" y="54"/>
                </a:moveTo>
                <a:lnTo>
                  <a:pt x="68" y="40"/>
                </a:lnTo>
                <a:lnTo>
                  <a:pt x="132" y="26"/>
                </a:lnTo>
                <a:lnTo>
                  <a:pt x="146" y="24"/>
                </a:lnTo>
                <a:lnTo>
                  <a:pt x="146" y="6"/>
                </a:lnTo>
                <a:lnTo>
                  <a:pt x="164" y="10"/>
                </a:lnTo>
                <a:lnTo>
                  <a:pt x="168" y="0"/>
                </a:lnTo>
                <a:lnTo>
                  <a:pt x="180" y="4"/>
                </a:lnTo>
                <a:lnTo>
                  <a:pt x="182" y="36"/>
                </a:lnTo>
                <a:lnTo>
                  <a:pt x="186" y="52"/>
                </a:lnTo>
                <a:lnTo>
                  <a:pt x="202" y="72"/>
                </a:lnTo>
                <a:lnTo>
                  <a:pt x="210" y="88"/>
                </a:lnTo>
                <a:lnTo>
                  <a:pt x="230" y="88"/>
                </a:lnTo>
                <a:lnTo>
                  <a:pt x="242" y="82"/>
                </a:lnTo>
                <a:lnTo>
                  <a:pt x="234" y="72"/>
                </a:lnTo>
                <a:lnTo>
                  <a:pt x="234" y="56"/>
                </a:lnTo>
                <a:lnTo>
                  <a:pt x="246" y="60"/>
                </a:lnTo>
                <a:lnTo>
                  <a:pt x="262" y="66"/>
                </a:lnTo>
                <a:lnTo>
                  <a:pt x="268" y="76"/>
                </a:lnTo>
                <a:lnTo>
                  <a:pt x="258" y="90"/>
                </a:lnTo>
                <a:lnTo>
                  <a:pt x="254" y="104"/>
                </a:lnTo>
                <a:lnTo>
                  <a:pt x="272" y="102"/>
                </a:lnTo>
                <a:lnTo>
                  <a:pt x="268" y="120"/>
                </a:lnTo>
                <a:lnTo>
                  <a:pt x="254" y="128"/>
                </a:lnTo>
                <a:lnTo>
                  <a:pt x="252" y="110"/>
                </a:lnTo>
                <a:lnTo>
                  <a:pt x="242" y="112"/>
                </a:lnTo>
                <a:lnTo>
                  <a:pt x="218" y="114"/>
                </a:lnTo>
                <a:lnTo>
                  <a:pt x="208" y="104"/>
                </a:lnTo>
                <a:lnTo>
                  <a:pt x="200" y="114"/>
                </a:lnTo>
                <a:lnTo>
                  <a:pt x="192" y="120"/>
                </a:lnTo>
                <a:lnTo>
                  <a:pt x="182" y="120"/>
                </a:lnTo>
                <a:lnTo>
                  <a:pt x="182" y="106"/>
                </a:lnTo>
                <a:lnTo>
                  <a:pt x="166" y="104"/>
                </a:lnTo>
                <a:lnTo>
                  <a:pt x="162" y="88"/>
                </a:lnTo>
                <a:lnTo>
                  <a:pt x="158" y="82"/>
                </a:lnTo>
                <a:lnTo>
                  <a:pt x="146" y="88"/>
                </a:lnTo>
                <a:lnTo>
                  <a:pt x="120" y="90"/>
                </a:lnTo>
                <a:lnTo>
                  <a:pt x="98" y="98"/>
                </a:lnTo>
                <a:lnTo>
                  <a:pt x="70" y="104"/>
                </a:lnTo>
                <a:lnTo>
                  <a:pt x="56" y="118"/>
                </a:lnTo>
                <a:lnTo>
                  <a:pt x="44" y="106"/>
                </a:lnTo>
                <a:lnTo>
                  <a:pt x="32" y="120"/>
                </a:lnTo>
                <a:lnTo>
                  <a:pt x="14" y="120"/>
                </a:lnTo>
                <a:lnTo>
                  <a:pt x="0" y="104"/>
                </a:lnTo>
                <a:lnTo>
                  <a:pt x="12" y="5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89" name=""/>
          <p:cNvSpPr/>
          <p:nvPr/>
        </p:nvSpPr>
        <p:spPr>
          <a:xfrm>
            <a:off x="7899480" y="3103560"/>
            <a:ext cx="163440" cy="211320"/>
          </a:xfrm>
          <a:custGeom>
            <a:avLst/>
            <a:gdLst/>
            <a:ahLst/>
            <a:rect l="l" t="t" r="r" b="b"/>
            <a:pathLst>
              <a:path w="85" h="119">
                <a:moveTo>
                  <a:pt x="18" y="0"/>
                </a:moveTo>
                <a:lnTo>
                  <a:pt x="28" y="34"/>
                </a:lnTo>
                <a:lnTo>
                  <a:pt x="40" y="36"/>
                </a:lnTo>
                <a:lnTo>
                  <a:pt x="50" y="56"/>
                </a:lnTo>
                <a:lnTo>
                  <a:pt x="54" y="68"/>
                </a:lnTo>
                <a:lnTo>
                  <a:pt x="68" y="70"/>
                </a:lnTo>
                <a:lnTo>
                  <a:pt x="84" y="82"/>
                </a:lnTo>
                <a:lnTo>
                  <a:pt x="84" y="106"/>
                </a:lnTo>
                <a:lnTo>
                  <a:pt x="78" y="118"/>
                </a:lnTo>
                <a:lnTo>
                  <a:pt x="36" y="118"/>
                </a:lnTo>
                <a:lnTo>
                  <a:pt x="0" y="10"/>
                </a:lnTo>
                <a:lnTo>
                  <a:pt x="18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90" name=""/>
          <p:cNvSpPr/>
          <p:nvPr/>
        </p:nvSpPr>
        <p:spPr>
          <a:xfrm>
            <a:off x="8169120" y="2063880"/>
            <a:ext cx="268560" cy="468360"/>
          </a:xfrm>
          <a:custGeom>
            <a:avLst/>
            <a:gdLst/>
            <a:ahLst/>
            <a:rect l="l" t="t" r="r" b="b"/>
            <a:pathLst>
              <a:path w="139" h="265">
                <a:moveTo>
                  <a:pt x="22" y="30"/>
                </a:moveTo>
                <a:lnTo>
                  <a:pt x="16" y="16"/>
                </a:lnTo>
                <a:lnTo>
                  <a:pt x="22" y="4"/>
                </a:lnTo>
                <a:lnTo>
                  <a:pt x="38" y="0"/>
                </a:lnTo>
                <a:lnTo>
                  <a:pt x="54" y="8"/>
                </a:lnTo>
                <a:lnTo>
                  <a:pt x="78" y="84"/>
                </a:lnTo>
                <a:lnTo>
                  <a:pt x="86" y="92"/>
                </a:lnTo>
                <a:lnTo>
                  <a:pt x="88" y="118"/>
                </a:lnTo>
                <a:lnTo>
                  <a:pt x="92" y="128"/>
                </a:lnTo>
                <a:lnTo>
                  <a:pt x="102" y="138"/>
                </a:lnTo>
                <a:lnTo>
                  <a:pt x="100" y="174"/>
                </a:lnTo>
                <a:lnTo>
                  <a:pt x="114" y="188"/>
                </a:lnTo>
                <a:lnTo>
                  <a:pt x="118" y="200"/>
                </a:lnTo>
                <a:lnTo>
                  <a:pt x="136" y="200"/>
                </a:lnTo>
                <a:lnTo>
                  <a:pt x="138" y="208"/>
                </a:lnTo>
                <a:lnTo>
                  <a:pt x="126" y="222"/>
                </a:lnTo>
                <a:lnTo>
                  <a:pt x="120" y="234"/>
                </a:lnTo>
                <a:lnTo>
                  <a:pt x="104" y="234"/>
                </a:lnTo>
                <a:lnTo>
                  <a:pt x="100" y="252"/>
                </a:lnTo>
                <a:lnTo>
                  <a:pt x="88" y="252"/>
                </a:lnTo>
                <a:lnTo>
                  <a:pt x="26" y="264"/>
                </a:lnTo>
                <a:lnTo>
                  <a:pt x="10" y="232"/>
                </a:lnTo>
                <a:lnTo>
                  <a:pt x="18" y="196"/>
                </a:lnTo>
                <a:lnTo>
                  <a:pt x="0" y="178"/>
                </a:lnTo>
                <a:lnTo>
                  <a:pt x="18" y="156"/>
                </a:lnTo>
                <a:lnTo>
                  <a:pt x="16" y="140"/>
                </a:lnTo>
                <a:lnTo>
                  <a:pt x="8" y="126"/>
                </a:lnTo>
                <a:lnTo>
                  <a:pt x="14" y="114"/>
                </a:lnTo>
                <a:lnTo>
                  <a:pt x="32" y="108"/>
                </a:lnTo>
                <a:lnTo>
                  <a:pt x="32" y="96"/>
                </a:lnTo>
                <a:lnTo>
                  <a:pt x="40" y="84"/>
                </a:lnTo>
                <a:lnTo>
                  <a:pt x="26" y="76"/>
                </a:lnTo>
                <a:lnTo>
                  <a:pt x="26" y="64"/>
                </a:lnTo>
                <a:lnTo>
                  <a:pt x="30" y="48"/>
                </a:lnTo>
                <a:lnTo>
                  <a:pt x="22" y="3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91" name=""/>
          <p:cNvSpPr/>
          <p:nvPr/>
        </p:nvSpPr>
        <p:spPr>
          <a:xfrm>
            <a:off x="8273880" y="1633680"/>
            <a:ext cx="514440" cy="784080"/>
          </a:xfrm>
          <a:custGeom>
            <a:avLst/>
            <a:gdLst/>
            <a:ahLst/>
            <a:rect l="l" t="t" r="r" b="b"/>
            <a:pathLst>
              <a:path w="267" h="445">
                <a:moveTo>
                  <a:pt x="0" y="248"/>
                </a:moveTo>
                <a:lnTo>
                  <a:pt x="20" y="222"/>
                </a:lnTo>
                <a:lnTo>
                  <a:pt x="20" y="180"/>
                </a:lnTo>
                <a:lnTo>
                  <a:pt x="30" y="156"/>
                </a:lnTo>
                <a:lnTo>
                  <a:pt x="28" y="136"/>
                </a:lnTo>
                <a:lnTo>
                  <a:pt x="18" y="96"/>
                </a:lnTo>
                <a:lnTo>
                  <a:pt x="40" y="32"/>
                </a:lnTo>
                <a:lnTo>
                  <a:pt x="46" y="26"/>
                </a:lnTo>
                <a:lnTo>
                  <a:pt x="46" y="12"/>
                </a:lnTo>
                <a:lnTo>
                  <a:pt x="62" y="6"/>
                </a:lnTo>
                <a:lnTo>
                  <a:pt x="74" y="24"/>
                </a:lnTo>
                <a:lnTo>
                  <a:pt x="94" y="24"/>
                </a:lnTo>
                <a:lnTo>
                  <a:pt x="96" y="20"/>
                </a:lnTo>
                <a:lnTo>
                  <a:pt x="110" y="16"/>
                </a:lnTo>
                <a:lnTo>
                  <a:pt x="118" y="0"/>
                </a:lnTo>
                <a:lnTo>
                  <a:pt x="126" y="12"/>
                </a:lnTo>
                <a:lnTo>
                  <a:pt x="126" y="20"/>
                </a:lnTo>
                <a:lnTo>
                  <a:pt x="162" y="38"/>
                </a:lnTo>
                <a:lnTo>
                  <a:pt x="182" y="132"/>
                </a:lnTo>
                <a:lnTo>
                  <a:pt x="198" y="150"/>
                </a:lnTo>
                <a:lnTo>
                  <a:pt x="226" y="150"/>
                </a:lnTo>
                <a:lnTo>
                  <a:pt x="230" y="158"/>
                </a:lnTo>
                <a:lnTo>
                  <a:pt x="228" y="178"/>
                </a:lnTo>
                <a:lnTo>
                  <a:pt x="236" y="188"/>
                </a:lnTo>
                <a:lnTo>
                  <a:pt x="262" y="194"/>
                </a:lnTo>
                <a:lnTo>
                  <a:pt x="266" y="212"/>
                </a:lnTo>
                <a:lnTo>
                  <a:pt x="256" y="240"/>
                </a:lnTo>
                <a:lnTo>
                  <a:pt x="226" y="268"/>
                </a:lnTo>
                <a:lnTo>
                  <a:pt x="200" y="270"/>
                </a:lnTo>
                <a:lnTo>
                  <a:pt x="192" y="276"/>
                </a:lnTo>
                <a:lnTo>
                  <a:pt x="186" y="292"/>
                </a:lnTo>
                <a:lnTo>
                  <a:pt x="180" y="294"/>
                </a:lnTo>
                <a:lnTo>
                  <a:pt x="160" y="282"/>
                </a:lnTo>
                <a:lnTo>
                  <a:pt x="158" y="296"/>
                </a:lnTo>
                <a:lnTo>
                  <a:pt x="164" y="314"/>
                </a:lnTo>
                <a:lnTo>
                  <a:pt x="164" y="332"/>
                </a:lnTo>
                <a:lnTo>
                  <a:pt x="152" y="336"/>
                </a:lnTo>
                <a:lnTo>
                  <a:pt x="114" y="334"/>
                </a:lnTo>
                <a:lnTo>
                  <a:pt x="116" y="352"/>
                </a:lnTo>
                <a:lnTo>
                  <a:pt x="110" y="366"/>
                </a:lnTo>
                <a:lnTo>
                  <a:pt x="98" y="366"/>
                </a:lnTo>
                <a:lnTo>
                  <a:pt x="94" y="394"/>
                </a:lnTo>
                <a:lnTo>
                  <a:pt x="90" y="408"/>
                </a:lnTo>
                <a:lnTo>
                  <a:pt x="82" y="414"/>
                </a:lnTo>
                <a:lnTo>
                  <a:pt x="84" y="444"/>
                </a:lnTo>
                <a:lnTo>
                  <a:pt x="66" y="444"/>
                </a:lnTo>
                <a:lnTo>
                  <a:pt x="60" y="430"/>
                </a:lnTo>
                <a:lnTo>
                  <a:pt x="44" y="418"/>
                </a:lnTo>
                <a:lnTo>
                  <a:pt x="50" y="386"/>
                </a:lnTo>
                <a:lnTo>
                  <a:pt x="36" y="368"/>
                </a:lnTo>
                <a:lnTo>
                  <a:pt x="32" y="336"/>
                </a:lnTo>
                <a:lnTo>
                  <a:pt x="22" y="318"/>
                </a:lnTo>
                <a:lnTo>
                  <a:pt x="0" y="248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92" name=""/>
          <p:cNvSpPr/>
          <p:nvPr/>
        </p:nvSpPr>
        <p:spPr>
          <a:xfrm>
            <a:off x="7804080" y="2400480"/>
            <a:ext cx="277920" cy="2808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93" name=""/>
          <p:cNvSpPr/>
          <p:nvPr/>
        </p:nvSpPr>
        <p:spPr>
          <a:xfrm>
            <a:off x="5388120" y="230184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94" name=""/>
          <p:cNvSpPr/>
          <p:nvPr/>
        </p:nvSpPr>
        <p:spPr>
          <a:xfrm>
            <a:off x="5837400" y="3309840"/>
            <a:ext cx="279360" cy="28116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95" name=""/>
          <p:cNvSpPr/>
          <p:nvPr/>
        </p:nvSpPr>
        <p:spPr>
          <a:xfrm>
            <a:off x="6923160" y="40687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96" name=""/>
          <p:cNvSpPr/>
          <p:nvPr/>
        </p:nvSpPr>
        <p:spPr>
          <a:xfrm>
            <a:off x="6056280" y="4394160"/>
            <a:ext cx="208080" cy="20952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97" name=""/>
          <p:cNvSpPr/>
          <p:nvPr/>
        </p:nvSpPr>
        <p:spPr>
          <a:xfrm>
            <a:off x="4695840" y="523872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98" name=""/>
          <p:cNvSpPr/>
          <p:nvPr/>
        </p:nvSpPr>
        <p:spPr>
          <a:xfrm>
            <a:off x="3917880" y="3263760"/>
            <a:ext cx="279360" cy="282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99" name=""/>
          <p:cNvSpPr/>
          <p:nvPr/>
        </p:nvSpPr>
        <p:spPr>
          <a:xfrm>
            <a:off x="2600280" y="4276800"/>
            <a:ext cx="279360" cy="28404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00" name=""/>
          <p:cNvSpPr/>
          <p:nvPr/>
        </p:nvSpPr>
        <p:spPr>
          <a:xfrm>
            <a:off x="2765520" y="2946240"/>
            <a:ext cx="282600" cy="28116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01" name=""/>
          <p:cNvSpPr/>
          <p:nvPr/>
        </p:nvSpPr>
        <p:spPr>
          <a:xfrm>
            <a:off x="2479680" y="2543040"/>
            <a:ext cx="277920" cy="28116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02" name=""/>
          <p:cNvSpPr/>
          <p:nvPr/>
        </p:nvSpPr>
        <p:spPr>
          <a:xfrm>
            <a:off x="1655640" y="18986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03" name=""/>
          <p:cNvSpPr/>
          <p:nvPr/>
        </p:nvSpPr>
        <p:spPr>
          <a:xfrm>
            <a:off x="4906800" y="4421160"/>
            <a:ext cx="279720" cy="282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04" name=""/>
          <p:cNvSpPr/>
          <p:nvPr/>
        </p:nvSpPr>
        <p:spPr>
          <a:xfrm>
            <a:off x="3344760" y="4035600"/>
            <a:ext cx="279360" cy="28404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605" name=""/>
          <p:cNvGrpSpPr/>
          <p:nvPr/>
        </p:nvGrpSpPr>
        <p:grpSpPr>
          <a:xfrm>
            <a:off x="8434440" y="2562120"/>
            <a:ext cx="93240" cy="125280"/>
            <a:chOff x="8434440" y="2562120"/>
            <a:chExt cx="93240" cy="125280"/>
          </a:xfrm>
        </p:grpSpPr>
        <p:sp>
          <p:nvSpPr>
            <p:cNvPr id="5606" name=""/>
            <p:cNvSpPr/>
            <p:nvPr/>
          </p:nvSpPr>
          <p:spPr>
            <a:xfrm>
              <a:off x="8434440" y="2562120"/>
              <a:ext cx="93240" cy="125280"/>
            </a:xfrm>
            <a:custGeom>
              <a:avLst/>
              <a:gdLst/>
              <a:ahLst/>
              <a:rect l="l" t="t" r="r" b="b"/>
              <a:pathLst>
                <a:path w="104" h="136">
                  <a:moveTo>
                    <a:pt x="43" y="0"/>
                  </a:moveTo>
                  <a:lnTo>
                    <a:pt x="18" y="7"/>
                  </a:lnTo>
                  <a:lnTo>
                    <a:pt x="0" y="12"/>
                  </a:lnTo>
                  <a:lnTo>
                    <a:pt x="4" y="91"/>
                  </a:lnTo>
                  <a:lnTo>
                    <a:pt x="22" y="136"/>
                  </a:lnTo>
                  <a:lnTo>
                    <a:pt x="86" y="120"/>
                  </a:lnTo>
                  <a:lnTo>
                    <a:pt x="104" y="68"/>
                  </a:lnTo>
                  <a:lnTo>
                    <a:pt x="95" y="39"/>
                  </a:lnTo>
                  <a:lnTo>
                    <a:pt x="65" y="3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9ad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07" name=""/>
            <p:cNvSpPr/>
            <p:nvPr/>
          </p:nvSpPr>
          <p:spPr>
            <a:xfrm>
              <a:off x="8434440" y="2562120"/>
              <a:ext cx="93240" cy="125280"/>
            </a:xfrm>
            <a:custGeom>
              <a:avLst/>
              <a:gdLst/>
              <a:ahLst/>
              <a:rect l="l" t="t" r="r" b="b"/>
              <a:pathLst>
                <a:path w="104" h="136">
                  <a:moveTo>
                    <a:pt x="43" y="0"/>
                  </a:moveTo>
                  <a:lnTo>
                    <a:pt x="18" y="7"/>
                  </a:lnTo>
                  <a:lnTo>
                    <a:pt x="0" y="12"/>
                  </a:lnTo>
                  <a:lnTo>
                    <a:pt x="4" y="91"/>
                  </a:lnTo>
                  <a:lnTo>
                    <a:pt x="22" y="136"/>
                  </a:lnTo>
                  <a:lnTo>
                    <a:pt x="86" y="120"/>
                  </a:lnTo>
                  <a:lnTo>
                    <a:pt x="104" y="68"/>
                  </a:lnTo>
                  <a:lnTo>
                    <a:pt x="95" y="39"/>
                  </a:lnTo>
                  <a:lnTo>
                    <a:pt x="65" y="39"/>
                  </a:lnTo>
                  <a:lnTo>
                    <a:pt x="43" y="0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08" name=""/>
          <p:cNvGrpSpPr/>
          <p:nvPr/>
        </p:nvGrpSpPr>
        <p:grpSpPr>
          <a:xfrm>
            <a:off x="8202600" y="2570040"/>
            <a:ext cx="245880" cy="228240"/>
            <a:chOff x="8202600" y="2570040"/>
            <a:chExt cx="245880" cy="228240"/>
          </a:xfrm>
        </p:grpSpPr>
        <p:sp>
          <p:nvSpPr>
            <p:cNvPr id="5609" name=""/>
            <p:cNvSpPr/>
            <p:nvPr/>
          </p:nvSpPr>
          <p:spPr>
            <a:xfrm>
              <a:off x="8202600" y="2570040"/>
              <a:ext cx="245880" cy="228240"/>
            </a:xfrm>
            <a:custGeom>
              <a:avLst/>
              <a:gdLst/>
              <a:ahLst/>
              <a:rect l="l" t="t" r="r" b="b"/>
              <a:pathLst>
                <a:path w="275" h="253">
                  <a:moveTo>
                    <a:pt x="254" y="0"/>
                  </a:moveTo>
                  <a:lnTo>
                    <a:pt x="263" y="81"/>
                  </a:lnTo>
                  <a:lnTo>
                    <a:pt x="275" y="129"/>
                  </a:lnTo>
                  <a:lnTo>
                    <a:pt x="266" y="156"/>
                  </a:lnTo>
                  <a:lnTo>
                    <a:pt x="223" y="169"/>
                  </a:lnTo>
                  <a:lnTo>
                    <a:pt x="171" y="185"/>
                  </a:lnTo>
                  <a:lnTo>
                    <a:pt x="144" y="209"/>
                  </a:lnTo>
                  <a:lnTo>
                    <a:pt x="117" y="241"/>
                  </a:lnTo>
                  <a:lnTo>
                    <a:pt x="74" y="253"/>
                  </a:lnTo>
                  <a:lnTo>
                    <a:pt x="4" y="237"/>
                  </a:lnTo>
                  <a:lnTo>
                    <a:pt x="49" y="217"/>
                  </a:lnTo>
                  <a:lnTo>
                    <a:pt x="22" y="185"/>
                  </a:lnTo>
                  <a:lnTo>
                    <a:pt x="18" y="153"/>
                  </a:lnTo>
                  <a:lnTo>
                    <a:pt x="9" y="117"/>
                  </a:lnTo>
                  <a:lnTo>
                    <a:pt x="0" y="61"/>
                  </a:lnTo>
                  <a:lnTo>
                    <a:pt x="44" y="65"/>
                  </a:lnTo>
                  <a:lnTo>
                    <a:pt x="65" y="40"/>
                  </a:lnTo>
                  <a:lnTo>
                    <a:pt x="92" y="61"/>
                  </a:lnTo>
                  <a:lnTo>
                    <a:pt x="123" y="2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e9ad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10" name=""/>
            <p:cNvSpPr/>
            <p:nvPr/>
          </p:nvSpPr>
          <p:spPr>
            <a:xfrm>
              <a:off x="8202600" y="2570040"/>
              <a:ext cx="245880" cy="228240"/>
            </a:xfrm>
            <a:custGeom>
              <a:avLst/>
              <a:gdLst/>
              <a:ahLst/>
              <a:rect l="l" t="t" r="r" b="b"/>
              <a:pathLst>
                <a:path w="275" h="253">
                  <a:moveTo>
                    <a:pt x="254" y="0"/>
                  </a:moveTo>
                  <a:lnTo>
                    <a:pt x="263" y="81"/>
                  </a:lnTo>
                  <a:lnTo>
                    <a:pt x="275" y="129"/>
                  </a:lnTo>
                  <a:lnTo>
                    <a:pt x="266" y="156"/>
                  </a:lnTo>
                  <a:lnTo>
                    <a:pt x="223" y="169"/>
                  </a:lnTo>
                  <a:lnTo>
                    <a:pt x="171" y="185"/>
                  </a:lnTo>
                  <a:lnTo>
                    <a:pt x="144" y="209"/>
                  </a:lnTo>
                  <a:lnTo>
                    <a:pt x="117" y="241"/>
                  </a:lnTo>
                  <a:lnTo>
                    <a:pt x="74" y="253"/>
                  </a:lnTo>
                  <a:lnTo>
                    <a:pt x="4" y="237"/>
                  </a:lnTo>
                  <a:lnTo>
                    <a:pt x="49" y="217"/>
                  </a:lnTo>
                  <a:lnTo>
                    <a:pt x="22" y="185"/>
                  </a:lnTo>
                  <a:lnTo>
                    <a:pt x="18" y="153"/>
                  </a:lnTo>
                  <a:lnTo>
                    <a:pt x="9" y="117"/>
                  </a:lnTo>
                  <a:lnTo>
                    <a:pt x="0" y="61"/>
                  </a:lnTo>
                  <a:lnTo>
                    <a:pt x="44" y="65"/>
                  </a:lnTo>
                  <a:lnTo>
                    <a:pt x="65" y="40"/>
                  </a:lnTo>
                  <a:lnTo>
                    <a:pt x="92" y="61"/>
                  </a:lnTo>
                  <a:lnTo>
                    <a:pt x="123" y="29"/>
                  </a:lnTo>
                  <a:lnTo>
                    <a:pt x="254" y="0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11" name=""/>
          <p:cNvGrpSpPr/>
          <p:nvPr/>
        </p:nvGrpSpPr>
        <p:grpSpPr>
          <a:xfrm>
            <a:off x="8251920" y="2733840"/>
            <a:ext cx="182160" cy="121680"/>
            <a:chOff x="8251920" y="2733840"/>
            <a:chExt cx="182160" cy="121680"/>
          </a:xfrm>
        </p:grpSpPr>
        <p:sp>
          <p:nvSpPr>
            <p:cNvPr id="5612" name=""/>
            <p:cNvSpPr/>
            <p:nvPr/>
          </p:nvSpPr>
          <p:spPr>
            <a:xfrm>
              <a:off x="8251920" y="2733840"/>
              <a:ext cx="182160" cy="121680"/>
            </a:xfrm>
            <a:custGeom>
              <a:avLst/>
              <a:gdLst/>
              <a:ahLst/>
              <a:rect l="l" t="t" r="r" b="b"/>
              <a:pathLst>
                <a:path w="205" h="134">
                  <a:moveTo>
                    <a:pt x="79" y="32"/>
                  </a:moveTo>
                  <a:lnTo>
                    <a:pt x="123" y="32"/>
                  </a:lnTo>
                  <a:lnTo>
                    <a:pt x="144" y="27"/>
                  </a:lnTo>
                  <a:lnTo>
                    <a:pt x="169" y="3"/>
                  </a:lnTo>
                  <a:lnTo>
                    <a:pt x="205" y="0"/>
                  </a:lnTo>
                  <a:lnTo>
                    <a:pt x="196" y="32"/>
                  </a:lnTo>
                  <a:lnTo>
                    <a:pt x="166" y="52"/>
                  </a:lnTo>
                  <a:lnTo>
                    <a:pt x="148" y="75"/>
                  </a:lnTo>
                  <a:lnTo>
                    <a:pt x="153" y="102"/>
                  </a:lnTo>
                  <a:lnTo>
                    <a:pt x="126" y="98"/>
                  </a:lnTo>
                  <a:lnTo>
                    <a:pt x="83" y="118"/>
                  </a:lnTo>
                  <a:lnTo>
                    <a:pt x="18" y="134"/>
                  </a:lnTo>
                  <a:lnTo>
                    <a:pt x="0" y="66"/>
                  </a:lnTo>
                  <a:lnTo>
                    <a:pt x="61" y="62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rgbClr val="e9ad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13" name=""/>
            <p:cNvSpPr/>
            <p:nvPr/>
          </p:nvSpPr>
          <p:spPr>
            <a:xfrm>
              <a:off x="8251920" y="2733840"/>
              <a:ext cx="182160" cy="121680"/>
            </a:xfrm>
            <a:custGeom>
              <a:avLst/>
              <a:gdLst/>
              <a:ahLst/>
              <a:rect l="l" t="t" r="r" b="b"/>
              <a:pathLst>
                <a:path w="205" h="134">
                  <a:moveTo>
                    <a:pt x="79" y="32"/>
                  </a:moveTo>
                  <a:lnTo>
                    <a:pt x="123" y="32"/>
                  </a:lnTo>
                  <a:lnTo>
                    <a:pt x="144" y="27"/>
                  </a:lnTo>
                  <a:lnTo>
                    <a:pt x="169" y="3"/>
                  </a:lnTo>
                  <a:lnTo>
                    <a:pt x="205" y="0"/>
                  </a:lnTo>
                  <a:lnTo>
                    <a:pt x="196" y="32"/>
                  </a:lnTo>
                  <a:lnTo>
                    <a:pt x="166" y="52"/>
                  </a:lnTo>
                  <a:lnTo>
                    <a:pt x="148" y="75"/>
                  </a:lnTo>
                  <a:lnTo>
                    <a:pt x="153" y="102"/>
                  </a:lnTo>
                  <a:lnTo>
                    <a:pt x="126" y="98"/>
                  </a:lnTo>
                  <a:lnTo>
                    <a:pt x="83" y="118"/>
                  </a:lnTo>
                  <a:lnTo>
                    <a:pt x="18" y="134"/>
                  </a:lnTo>
                  <a:lnTo>
                    <a:pt x="0" y="66"/>
                  </a:lnTo>
                  <a:lnTo>
                    <a:pt x="61" y="62"/>
                  </a:lnTo>
                  <a:lnTo>
                    <a:pt x="79" y="32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14" name=""/>
          <p:cNvGrpSpPr/>
          <p:nvPr/>
        </p:nvGrpSpPr>
        <p:grpSpPr>
          <a:xfrm>
            <a:off x="8578800" y="2641680"/>
            <a:ext cx="52200" cy="26640"/>
            <a:chOff x="8578800" y="2641680"/>
            <a:chExt cx="52200" cy="26640"/>
          </a:xfrm>
        </p:grpSpPr>
        <p:sp>
          <p:nvSpPr>
            <p:cNvPr id="5615" name=""/>
            <p:cNvSpPr/>
            <p:nvPr/>
          </p:nvSpPr>
          <p:spPr>
            <a:xfrm>
              <a:off x="8578800" y="2641680"/>
              <a:ext cx="52200" cy="26640"/>
            </a:xfrm>
            <a:custGeom>
              <a:avLst/>
              <a:gdLst/>
              <a:ahLst/>
              <a:rect l="l" t="t" r="r" b="b"/>
              <a:pathLst>
                <a:path w="57" h="29">
                  <a:moveTo>
                    <a:pt x="4" y="0"/>
                  </a:moveTo>
                  <a:lnTo>
                    <a:pt x="57" y="3"/>
                  </a:lnTo>
                  <a:lnTo>
                    <a:pt x="48" y="16"/>
                  </a:lnTo>
                  <a:lnTo>
                    <a:pt x="0" y="2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9ad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16" name=""/>
            <p:cNvSpPr/>
            <p:nvPr/>
          </p:nvSpPr>
          <p:spPr>
            <a:xfrm>
              <a:off x="8578800" y="2641680"/>
              <a:ext cx="52200" cy="26640"/>
            </a:xfrm>
            <a:custGeom>
              <a:avLst/>
              <a:gdLst/>
              <a:ahLst/>
              <a:rect l="l" t="t" r="r" b="b"/>
              <a:pathLst>
                <a:path w="57" h="29">
                  <a:moveTo>
                    <a:pt x="4" y="0"/>
                  </a:moveTo>
                  <a:lnTo>
                    <a:pt x="57" y="3"/>
                  </a:lnTo>
                  <a:lnTo>
                    <a:pt x="48" y="16"/>
                  </a:lnTo>
                  <a:lnTo>
                    <a:pt x="0" y="29"/>
                  </a:lnTo>
                  <a:lnTo>
                    <a:pt x="4" y="0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17" name=""/>
          <p:cNvGrpSpPr/>
          <p:nvPr/>
        </p:nvGrpSpPr>
        <p:grpSpPr>
          <a:xfrm>
            <a:off x="7983360" y="3068640"/>
            <a:ext cx="161640" cy="215640"/>
            <a:chOff x="7983360" y="3068640"/>
            <a:chExt cx="161640" cy="215640"/>
          </a:xfrm>
        </p:grpSpPr>
        <p:sp>
          <p:nvSpPr>
            <p:cNvPr id="5618" name=""/>
            <p:cNvSpPr/>
            <p:nvPr/>
          </p:nvSpPr>
          <p:spPr>
            <a:xfrm>
              <a:off x="7983360" y="3068640"/>
              <a:ext cx="161640" cy="215640"/>
            </a:xfrm>
            <a:custGeom>
              <a:avLst/>
              <a:gdLst/>
              <a:ahLst/>
              <a:rect l="l" t="t" r="r" b="b"/>
              <a:pathLst>
                <a:path w="184" h="237">
                  <a:moveTo>
                    <a:pt x="40" y="0"/>
                  </a:moveTo>
                  <a:lnTo>
                    <a:pt x="62" y="68"/>
                  </a:lnTo>
                  <a:lnTo>
                    <a:pt x="87" y="72"/>
                  </a:lnTo>
                  <a:lnTo>
                    <a:pt x="110" y="113"/>
                  </a:lnTo>
                  <a:lnTo>
                    <a:pt x="117" y="136"/>
                  </a:lnTo>
                  <a:lnTo>
                    <a:pt x="148" y="140"/>
                  </a:lnTo>
                  <a:lnTo>
                    <a:pt x="184" y="165"/>
                  </a:lnTo>
                  <a:lnTo>
                    <a:pt x="184" y="212"/>
                  </a:lnTo>
                  <a:lnTo>
                    <a:pt x="171" y="237"/>
                  </a:lnTo>
                  <a:lnTo>
                    <a:pt x="80" y="237"/>
                  </a:lnTo>
                  <a:lnTo>
                    <a:pt x="0" y="2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9ad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19" name=""/>
            <p:cNvSpPr/>
            <p:nvPr/>
          </p:nvSpPr>
          <p:spPr>
            <a:xfrm>
              <a:off x="7983360" y="3068640"/>
              <a:ext cx="161640" cy="215640"/>
            </a:xfrm>
            <a:custGeom>
              <a:avLst/>
              <a:gdLst/>
              <a:ahLst/>
              <a:rect l="l" t="t" r="r" b="b"/>
              <a:pathLst>
                <a:path w="184" h="237">
                  <a:moveTo>
                    <a:pt x="40" y="0"/>
                  </a:moveTo>
                  <a:lnTo>
                    <a:pt x="62" y="68"/>
                  </a:lnTo>
                  <a:lnTo>
                    <a:pt x="87" y="72"/>
                  </a:lnTo>
                  <a:lnTo>
                    <a:pt x="110" y="113"/>
                  </a:lnTo>
                  <a:lnTo>
                    <a:pt x="117" y="136"/>
                  </a:lnTo>
                  <a:lnTo>
                    <a:pt x="148" y="140"/>
                  </a:lnTo>
                  <a:lnTo>
                    <a:pt x="184" y="165"/>
                  </a:lnTo>
                  <a:lnTo>
                    <a:pt x="184" y="212"/>
                  </a:lnTo>
                  <a:lnTo>
                    <a:pt x="171" y="237"/>
                  </a:lnTo>
                  <a:lnTo>
                    <a:pt x="80" y="237"/>
                  </a:lnTo>
                  <a:lnTo>
                    <a:pt x="0" y="20"/>
                  </a:lnTo>
                  <a:lnTo>
                    <a:pt x="40" y="0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20" name=""/>
          <p:cNvGrpSpPr/>
          <p:nvPr/>
        </p:nvGrpSpPr>
        <p:grpSpPr>
          <a:xfrm>
            <a:off x="8450280" y="2347920"/>
            <a:ext cx="63000" cy="115560"/>
            <a:chOff x="8450280" y="2347920"/>
            <a:chExt cx="63000" cy="115560"/>
          </a:xfrm>
        </p:grpSpPr>
        <p:sp>
          <p:nvSpPr>
            <p:cNvPr id="5621" name=""/>
            <p:cNvSpPr/>
            <p:nvPr/>
          </p:nvSpPr>
          <p:spPr>
            <a:xfrm>
              <a:off x="8450280" y="2347920"/>
              <a:ext cx="63000" cy="115560"/>
            </a:xfrm>
            <a:custGeom>
              <a:avLst/>
              <a:gdLst/>
              <a:ahLst/>
              <a:rect l="l" t="t" r="r" b="b"/>
              <a:pathLst>
                <a:path w="70" h="127">
                  <a:moveTo>
                    <a:pt x="0" y="0"/>
                  </a:moveTo>
                  <a:lnTo>
                    <a:pt x="70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ad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22" name=""/>
            <p:cNvSpPr/>
            <p:nvPr/>
          </p:nvSpPr>
          <p:spPr>
            <a:xfrm>
              <a:off x="8450280" y="2347920"/>
              <a:ext cx="63000" cy="11556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23" name=""/>
          <p:cNvGrpSpPr/>
          <p:nvPr/>
        </p:nvGrpSpPr>
        <p:grpSpPr>
          <a:xfrm>
            <a:off x="8434440" y="2562120"/>
            <a:ext cx="93240" cy="125280"/>
            <a:chOff x="8434440" y="2562120"/>
            <a:chExt cx="93240" cy="125280"/>
          </a:xfrm>
        </p:grpSpPr>
        <p:sp>
          <p:nvSpPr>
            <p:cNvPr id="5624" name=""/>
            <p:cNvSpPr/>
            <p:nvPr/>
          </p:nvSpPr>
          <p:spPr>
            <a:xfrm>
              <a:off x="8434440" y="2562120"/>
              <a:ext cx="93240" cy="125280"/>
            </a:xfrm>
            <a:custGeom>
              <a:avLst/>
              <a:gdLst/>
              <a:ahLst/>
              <a:rect l="l" t="t" r="r" b="b"/>
              <a:pathLst>
                <a:path w="104" h="136">
                  <a:moveTo>
                    <a:pt x="43" y="0"/>
                  </a:moveTo>
                  <a:lnTo>
                    <a:pt x="18" y="7"/>
                  </a:lnTo>
                  <a:lnTo>
                    <a:pt x="0" y="12"/>
                  </a:lnTo>
                  <a:lnTo>
                    <a:pt x="4" y="91"/>
                  </a:lnTo>
                  <a:lnTo>
                    <a:pt x="22" y="136"/>
                  </a:lnTo>
                  <a:lnTo>
                    <a:pt x="86" y="120"/>
                  </a:lnTo>
                  <a:lnTo>
                    <a:pt x="104" y="68"/>
                  </a:lnTo>
                  <a:lnTo>
                    <a:pt x="95" y="39"/>
                  </a:lnTo>
                  <a:lnTo>
                    <a:pt x="65" y="3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9ad17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25" name=""/>
            <p:cNvSpPr/>
            <p:nvPr/>
          </p:nvSpPr>
          <p:spPr>
            <a:xfrm>
              <a:off x="8434440" y="2562120"/>
              <a:ext cx="93240" cy="125280"/>
            </a:xfrm>
            <a:custGeom>
              <a:avLst/>
              <a:gdLst/>
              <a:ahLst/>
              <a:rect l="l" t="t" r="r" b="b"/>
              <a:pathLst>
                <a:path w="104" h="136">
                  <a:moveTo>
                    <a:pt x="43" y="0"/>
                  </a:moveTo>
                  <a:lnTo>
                    <a:pt x="18" y="7"/>
                  </a:lnTo>
                  <a:lnTo>
                    <a:pt x="0" y="12"/>
                  </a:lnTo>
                  <a:lnTo>
                    <a:pt x="4" y="91"/>
                  </a:lnTo>
                  <a:lnTo>
                    <a:pt x="22" y="136"/>
                  </a:lnTo>
                  <a:lnTo>
                    <a:pt x="86" y="120"/>
                  </a:lnTo>
                  <a:lnTo>
                    <a:pt x="104" y="68"/>
                  </a:lnTo>
                  <a:lnTo>
                    <a:pt x="95" y="39"/>
                  </a:lnTo>
                  <a:lnTo>
                    <a:pt x="65" y="39"/>
                  </a:lnTo>
                  <a:lnTo>
                    <a:pt x="43" y="0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26" name=""/>
          <p:cNvGrpSpPr/>
          <p:nvPr/>
        </p:nvGrpSpPr>
        <p:grpSpPr>
          <a:xfrm>
            <a:off x="8202600" y="2570040"/>
            <a:ext cx="245880" cy="228240"/>
            <a:chOff x="8202600" y="2570040"/>
            <a:chExt cx="245880" cy="228240"/>
          </a:xfrm>
        </p:grpSpPr>
        <p:sp>
          <p:nvSpPr>
            <p:cNvPr id="5627" name=""/>
            <p:cNvSpPr/>
            <p:nvPr/>
          </p:nvSpPr>
          <p:spPr>
            <a:xfrm>
              <a:off x="8202600" y="2570040"/>
              <a:ext cx="245880" cy="228240"/>
            </a:xfrm>
            <a:custGeom>
              <a:avLst/>
              <a:gdLst/>
              <a:ahLst/>
              <a:rect l="l" t="t" r="r" b="b"/>
              <a:pathLst>
                <a:path w="275" h="253">
                  <a:moveTo>
                    <a:pt x="254" y="0"/>
                  </a:moveTo>
                  <a:lnTo>
                    <a:pt x="263" y="81"/>
                  </a:lnTo>
                  <a:lnTo>
                    <a:pt x="275" y="129"/>
                  </a:lnTo>
                  <a:lnTo>
                    <a:pt x="266" y="156"/>
                  </a:lnTo>
                  <a:lnTo>
                    <a:pt x="223" y="169"/>
                  </a:lnTo>
                  <a:lnTo>
                    <a:pt x="171" y="185"/>
                  </a:lnTo>
                  <a:lnTo>
                    <a:pt x="144" y="209"/>
                  </a:lnTo>
                  <a:lnTo>
                    <a:pt x="117" y="241"/>
                  </a:lnTo>
                  <a:lnTo>
                    <a:pt x="74" y="253"/>
                  </a:lnTo>
                  <a:lnTo>
                    <a:pt x="4" y="237"/>
                  </a:lnTo>
                  <a:lnTo>
                    <a:pt x="49" y="217"/>
                  </a:lnTo>
                  <a:lnTo>
                    <a:pt x="22" y="185"/>
                  </a:lnTo>
                  <a:lnTo>
                    <a:pt x="18" y="153"/>
                  </a:lnTo>
                  <a:lnTo>
                    <a:pt x="9" y="117"/>
                  </a:lnTo>
                  <a:lnTo>
                    <a:pt x="0" y="61"/>
                  </a:lnTo>
                  <a:lnTo>
                    <a:pt x="44" y="65"/>
                  </a:lnTo>
                  <a:lnTo>
                    <a:pt x="65" y="40"/>
                  </a:lnTo>
                  <a:lnTo>
                    <a:pt x="92" y="61"/>
                  </a:lnTo>
                  <a:lnTo>
                    <a:pt x="123" y="2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e9ad17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28" name=""/>
            <p:cNvSpPr/>
            <p:nvPr/>
          </p:nvSpPr>
          <p:spPr>
            <a:xfrm>
              <a:off x="8202600" y="2570040"/>
              <a:ext cx="245880" cy="228240"/>
            </a:xfrm>
            <a:custGeom>
              <a:avLst/>
              <a:gdLst/>
              <a:ahLst/>
              <a:rect l="l" t="t" r="r" b="b"/>
              <a:pathLst>
                <a:path w="275" h="253">
                  <a:moveTo>
                    <a:pt x="254" y="0"/>
                  </a:moveTo>
                  <a:lnTo>
                    <a:pt x="263" y="81"/>
                  </a:lnTo>
                  <a:lnTo>
                    <a:pt x="275" y="129"/>
                  </a:lnTo>
                  <a:lnTo>
                    <a:pt x="266" y="156"/>
                  </a:lnTo>
                  <a:lnTo>
                    <a:pt x="223" y="169"/>
                  </a:lnTo>
                  <a:lnTo>
                    <a:pt x="171" y="185"/>
                  </a:lnTo>
                  <a:lnTo>
                    <a:pt x="144" y="209"/>
                  </a:lnTo>
                  <a:lnTo>
                    <a:pt x="117" y="241"/>
                  </a:lnTo>
                  <a:lnTo>
                    <a:pt x="74" y="253"/>
                  </a:lnTo>
                  <a:lnTo>
                    <a:pt x="4" y="237"/>
                  </a:lnTo>
                  <a:lnTo>
                    <a:pt x="49" y="217"/>
                  </a:lnTo>
                  <a:lnTo>
                    <a:pt x="22" y="185"/>
                  </a:lnTo>
                  <a:lnTo>
                    <a:pt x="18" y="153"/>
                  </a:lnTo>
                  <a:lnTo>
                    <a:pt x="9" y="117"/>
                  </a:lnTo>
                  <a:lnTo>
                    <a:pt x="0" y="61"/>
                  </a:lnTo>
                  <a:lnTo>
                    <a:pt x="44" y="65"/>
                  </a:lnTo>
                  <a:lnTo>
                    <a:pt x="65" y="40"/>
                  </a:lnTo>
                  <a:lnTo>
                    <a:pt x="92" y="61"/>
                  </a:lnTo>
                  <a:lnTo>
                    <a:pt x="123" y="29"/>
                  </a:lnTo>
                  <a:lnTo>
                    <a:pt x="254" y="0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29" name=""/>
          <p:cNvGrpSpPr/>
          <p:nvPr/>
        </p:nvGrpSpPr>
        <p:grpSpPr>
          <a:xfrm>
            <a:off x="8251920" y="2733840"/>
            <a:ext cx="182160" cy="121680"/>
            <a:chOff x="8251920" y="2733840"/>
            <a:chExt cx="182160" cy="121680"/>
          </a:xfrm>
        </p:grpSpPr>
        <p:sp>
          <p:nvSpPr>
            <p:cNvPr id="5630" name=""/>
            <p:cNvSpPr/>
            <p:nvPr/>
          </p:nvSpPr>
          <p:spPr>
            <a:xfrm>
              <a:off x="8251920" y="2733840"/>
              <a:ext cx="182160" cy="121680"/>
            </a:xfrm>
            <a:custGeom>
              <a:avLst/>
              <a:gdLst/>
              <a:ahLst/>
              <a:rect l="l" t="t" r="r" b="b"/>
              <a:pathLst>
                <a:path w="205" h="134">
                  <a:moveTo>
                    <a:pt x="79" y="32"/>
                  </a:moveTo>
                  <a:lnTo>
                    <a:pt x="123" y="32"/>
                  </a:lnTo>
                  <a:lnTo>
                    <a:pt x="144" y="27"/>
                  </a:lnTo>
                  <a:lnTo>
                    <a:pt x="169" y="3"/>
                  </a:lnTo>
                  <a:lnTo>
                    <a:pt x="205" y="0"/>
                  </a:lnTo>
                  <a:lnTo>
                    <a:pt x="196" y="32"/>
                  </a:lnTo>
                  <a:lnTo>
                    <a:pt x="166" y="52"/>
                  </a:lnTo>
                  <a:lnTo>
                    <a:pt x="148" y="75"/>
                  </a:lnTo>
                  <a:lnTo>
                    <a:pt x="153" y="102"/>
                  </a:lnTo>
                  <a:lnTo>
                    <a:pt x="126" y="98"/>
                  </a:lnTo>
                  <a:lnTo>
                    <a:pt x="83" y="118"/>
                  </a:lnTo>
                  <a:lnTo>
                    <a:pt x="18" y="134"/>
                  </a:lnTo>
                  <a:lnTo>
                    <a:pt x="0" y="66"/>
                  </a:lnTo>
                  <a:lnTo>
                    <a:pt x="61" y="62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rgbClr val="e9ad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31" name=""/>
            <p:cNvSpPr/>
            <p:nvPr/>
          </p:nvSpPr>
          <p:spPr>
            <a:xfrm>
              <a:off x="8251920" y="2733840"/>
              <a:ext cx="182160" cy="121680"/>
            </a:xfrm>
            <a:custGeom>
              <a:avLst/>
              <a:gdLst/>
              <a:ahLst/>
              <a:rect l="l" t="t" r="r" b="b"/>
              <a:pathLst>
                <a:path w="205" h="134">
                  <a:moveTo>
                    <a:pt x="79" y="32"/>
                  </a:moveTo>
                  <a:lnTo>
                    <a:pt x="123" y="32"/>
                  </a:lnTo>
                  <a:lnTo>
                    <a:pt x="144" y="27"/>
                  </a:lnTo>
                  <a:lnTo>
                    <a:pt x="169" y="3"/>
                  </a:lnTo>
                  <a:lnTo>
                    <a:pt x="205" y="0"/>
                  </a:lnTo>
                  <a:lnTo>
                    <a:pt x="196" y="32"/>
                  </a:lnTo>
                  <a:lnTo>
                    <a:pt x="166" y="52"/>
                  </a:lnTo>
                  <a:lnTo>
                    <a:pt x="148" y="75"/>
                  </a:lnTo>
                  <a:lnTo>
                    <a:pt x="153" y="102"/>
                  </a:lnTo>
                  <a:lnTo>
                    <a:pt x="126" y="98"/>
                  </a:lnTo>
                  <a:lnTo>
                    <a:pt x="83" y="118"/>
                  </a:lnTo>
                  <a:lnTo>
                    <a:pt x="18" y="134"/>
                  </a:lnTo>
                  <a:lnTo>
                    <a:pt x="0" y="66"/>
                  </a:lnTo>
                  <a:lnTo>
                    <a:pt x="61" y="62"/>
                  </a:lnTo>
                  <a:lnTo>
                    <a:pt x="79" y="32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32" name=""/>
          <p:cNvGrpSpPr/>
          <p:nvPr/>
        </p:nvGrpSpPr>
        <p:grpSpPr>
          <a:xfrm>
            <a:off x="8578800" y="2641680"/>
            <a:ext cx="52200" cy="26640"/>
            <a:chOff x="8578800" y="2641680"/>
            <a:chExt cx="52200" cy="26640"/>
          </a:xfrm>
        </p:grpSpPr>
        <p:sp>
          <p:nvSpPr>
            <p:cNvPr id="5633" name=""/>
            <p:cNvSpPr/>
            <p:nvPr/>
          </p:nvSpPr>
          <p:spPr>
            <a:xfrm>
              <a:off x="8578800" y="2641680"/>
              <a:ext cx="52200" cy="26640"/>
            </a:xfrm>
            <a:custGeom>
              <a:avLst/>
              <a:gdLst/>
              <a:ahLst/>
              <a:rect l="l" t="t" r="r" b="b"/>
              <a:pathLst>
                <a:path w="57" h="29">
                  <a:moveTo>
                    <a:pt x="4" y="0"/>
                  </a:moveTo>
                  <a:lnTo>
                    <a:pt x="57" y="3"/>
                  </a:lnTo>
                  <a:lnTo>
                    <a:pt x="48" y="16"/>
                  </a:lnTo>
                  <a:lnTo>
                    <a:pt x="0" y="2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9ad17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34" name=""/>
            <p:cNvSpPr/>
            <p:nvPr/>
          </p:nvSpPr>
          <p:spPr>
            <a:xfrm>
              <a:off x="8578800" y="2641680"/>
              <a:ext cx="52200" cy="26640"/>
            </a:xfrm>
            <a:custGeom>
              <a:avLst/>
              <a:gdLst/>
              <a:ahLst/>
              <a:rect l="l" t="t" r="r" b="b"/>
              <a:pathLst>
                <a:path w="57" h="29">
                  <a:moveTo>
                    <a:pt x="4" y="0"/>
                  </a:moveTo>
                  <a:lnTo>
                    <a:pt x="57" y="3"/>
                  </a:lnTo>
                  <a:lnTo>
                    <a:pt x="48" y="16"/>
                  </a:lnTo>
                  <a:lnTo>
                    <a:pt x="0" y="29"/>
                  </a:lnTo>
                  <a:lnTo>
                    <a:pt x="4" y="0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35" name=""/>
          <p:cNvGrpSpPr/>
          <p:nvPr/>
        </p:nvGrpSpPr>
        <p:grpSpPr>
          <a:xfrm>
            <a:off x="7983360" y="3068640"/>
            <a:ext cx="161640" cy="215640"/>
            <a:chOff x="7983360" y="3068640"/>
            <a:chExt cx="161640" cy="215640"/>
          </a:xfrm>
        </p:grpSpPr>
        <p:sp>
          <p:nvSpPr>
            <p:cNvPr id="5636" name=""/>
            <p:cNvSpPr/>
            <p:nvPr/>
          </p:nvSpPr>
          <p:spPr>
            <a:xfrm>
              <a:off x="7983360" y="3068640"/>
              <a:ext cx="161640" cy="215640"/>
            </a:xfrm>
            <a:custGeom>
              <a:avLst/>
              <a:gdLst/>
              <a:ahLst/>
              <a:rect l="l" t="t" r="r" b="b"/>
              <a:pathLst>
                <a:path w="184" h="237">
                  <a:moveTo>
                    <a:pt x="40" y="0"/>
                  </a:moveTo>
                  <a:lnTo>
                    <a:pt x="62" y="68"/>
                  </a:lnTo>
                  <a:lnTo>
                    <a:pt x="87" y="72"/>
                  </a:lnTo>
                  <a:lnTo>
                    <a:pt x="110" y="113"/>
                  </a:lnTo>
                  <a:lnTo>
                    <a:pt x="117" y="136"/>
                  </a:lnTo>
                  <a:lnTo>
                    <a:pt x="148" y="140"/>
                  </a:lnTo>
                  <a:lnTo>
                    <a:pt x="184" y="165"/>
                  </a:lnTo>
                  <a:lnTo>
                    <a:pt x="184" y="212"/>
                  </a:lnTo>
                  <a:lnTo>
                    <a:pt x="171" y="237"/>
                  </a:lnTo>
                  <a:lnTo>
                    <a:pt x="80" y="237"/>
                  </a:lnTo>
                  <a:lnTo>
                    <a:pt x="0" y="2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9ad17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37" name=""/>
            <p:cNvSpPr/>
            <p:nvPr/>
          </p:nvSpPr>
          <p:spPr>
            <a:xfrm>
              <a:off x="7983360" y="3068640"/>
              <a:ext cx="161640" cy="215640"/>
            </a:xfrm>
            <a:custGeom>
              <a:avLst/>
              <a:gdLst/>
              <a:ahLst/>
              <a:rect l="l" t="t" r="r" b="b"/>
              <a:pathLst>
                <a:path w="184" h="237">
                  <a:moveTo>
                    <a:pt x="40" y="0"/>
                  </a:moveTo>
                  <a:lnTo>
                    <a:pt x="62" y="68"/>
                  </a:lnTo>
                  <a:lnTo>
                    <a:pt x="87" y="72"/>
                  </a:lnTo>
                  <a:lnTo>
                    <a:pt x="110" y="113"/>
                  </a:lnTo>
                  <a:lnTo>
                    <a:pt x="117" y="136"/>
                  </a:lnTo>
                  <a:lnTo>
                    <a:pt x="148" y="140"/>
                  </a:lnTo>
                  <a:lnTo>
                    <a:pt x="184" y="165"/>
                  </a:lnTo>
                  <a:lnTo>
                    <a:pt x="184" y="212"/>
                  </a:lnTo>
                  <a:lnTo>
                    <a:pt x="171" y="237"/>
                  </a:lnTo>
                  <a:lnTo>
                    <a:pt x="80" y="237"/>
                  </a:lnTo>
                  <a:lnTo>
                    <a:pt x="0" y="20"/>
                  </a:lnTo>
                  <a:lnTo>
                    <a:pt x="40" y="0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638" name=""/>
          <p:cNvSpPr/>
          <p:nvPr/>
        </p:nvSpPr>
        <p:spPr>
          <a:xfrm>
            <a:off x="7810560" y="3332160"/>
            <a:ext cx="120600" cy="12384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1040" bIns="41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39" name=""/>
          <p:cNvSpPr/>
          <p:nvPr/>
        </p:nvSpPr>
        <p:spPr>
          <a:xfrm>
            <a:off x="8205840" y="2841480"/>
            <a:ext cx="120600" cy="12096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40" name=""/>
          <p:cNvSpPr/>
          <p:nvPr/>
        </p:nvSpPr>
        <p:spPr>
          <a:xfrm>
            <a:off x="5027760" y="4525920"/>
            <a:ext cx="120600" cy="120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41" name=""/>
          <p:cNvSpPr/>
          <p:nvPr/>
        </p:nvSpPr>
        <p:spPr>
          <a:xfrm>
            <a:off x="3994200" y="3363840"/>
            <a:ext cx="120600" cy="120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42" name=""/>
          <p:cNvSpPr/>
          <p:nvPr/>
        </p:nvSpPr>
        <p:spPr>
          <a:xfrm>
            <a:off x="2658960" y="4375080"/>
            <a:ext cx="120600" cy="12384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1040" bIns="41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43" name=""/>
          <p:cNvSpPr/>
          <p:nvPr/>
        </p:nvSpPr>
        <p:spPr>
          <a:xfrm>
            <a:off x="2846520" y="3075120"/>
            <a:ext cx="122040" cy="12204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960" bIns="39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44" name=""/>
          <p:cNvSpPr/>
          <p:nvPr/>
        </p:nvSpPr>
        <p:spPr>
          <a:xfrm>
            <a:off x="1882800" y="4143240"/>
            <a:ext cx="227160" cy="228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45" name=""/>
          <p:cNvSpPr/>
          <p:nvPr/>
        </p:nvSpPr>
        <p:spPr>
          <a:xfrm>
            <a:off x="1405080" y="3508200"/>
            <a:ext cx="226800" cy="228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46" name=""/>
          <p:cNvSpPr/>
          <p:nvPr/>
        </p:nvSpPr>
        <p:spPr>
          <a:xfrm>
            <a:off x="674640" y="4049640"/>
            <a:ext cx="120600" cy="1224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47" name=""/>
          <p:cNvSpPr/>
          <p:nvPr/>
        </p:nvSpPr>
        <p:spPr>
          <a:xfrm>
            <a:off x="1755720" y="1978200"/>
            <a:ext cx="225360" cy="228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48" name=""/>
          <p:cNvSpPr/>
          <p:nvPr/>
        </p:nvSpPr>
        <p:spPr>
          <a:xfrm>
            <a:off x="7810560" y="3332160"/>
            <a:ext cx="120600" cy="12384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1040" bIns="41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49" name=""/>
          <p:cNvSpPr/>
          <p:nvPr/>
        </p:nvSpPr>
        <p:spPr>
          <a:xfrm>
            <a:off x="8205840" y="2841480"/>
            <a:ext cx="120600" cy="12096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50" name=""/>
          <p:cNvSpPr/>
          <p:nvPr/>
        </p:nvSpPr>
        <p:spPr>
          <a:xfrm>
            <a:off x="5027760" y="4525920"/>
            <a:ext cx="120600" cy="120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51" name=""/>
          <p:cNvSpPr/>
          <p:nvPr/>
        </p:nvSpPr>
        <p:spPr>
          <a:xfrm>
            <a:off x="3994200" y="3363840"/>
            <a:ext cx="120600" cy="120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52" name=""/>
          <p:cNvSpPr/>
          <p:nvPr/>
        </p:nvSpPr>
        <p:spPr>
          <a:xfrm>
            <a:off x="2658960" y="4375080"/>
            <a:ext cx="120600" cy="12384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1040" bIns="41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53" name=""/>
          <p:cNvSpPr/>
          <p:nvPr/>
        </p:nvSpPr>
        <p:spPr>
          <a:xfrm>
            <a:off x="2846520" y="3075120"/>
            <a:ext cx="122040" cy="12204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960" bIns="39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54" name=""/>
          <p:cNvSpPr/>
          <p:nvPr/>
        </p:nvSpPr>
        <p:spPr>
          <a:xfrm>
            <a:off x="1882800" y="4143240"/>
            <a:ext cx="227160" cy="228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55" name=""/>
          <p:cNvSpPr/>
          <p:nvPr/>
        </p:nvSpPr>
        <p:spPr>
          <a:xfrm>
            <a:off x="1405080" y="3508200"/>
            <a:ext cx="226800" cy="228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56" name=""/>
          <p:cNvSpPr/>
          <p:nvPr/>
        </p:nvSpPr>
        <p:spPr>
          <a:xfrm>
            <a:off x="674640" y="4049640"/>
            <a:ext cx="120600" cy="1224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57" name=""/>
          <p:cNvSpPr/>
          <p:nvPr/>
        </p:nvSpPr>
        <p:spPr>
          <a:xfrm>
            <a:off x="1755720" y="1978200"/>
            <a:ext cx="225360" cy="228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58" name=""/>
          <p:cNvSpPr/>
          <p:nvPr/>
        </p:nvSpPr>
        <p:spPr>
          <a:xfrm>
            <a:off x="7810560" y="3332160"/>
            <a:ext cx="120600" cy="12384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1040" bIns="41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59" name=""/>
          <p:cNvSpPr/>
          <p:nvPr/>
        </p:nvSpPr>
        <p:spPr>
          <a:xfrm>
            <a:off x="8205840" y="2841480"/>
            <a:ext cx="120600" cy="12096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60" name=""/>
          <p:cNvSpPr/>
          <p:nvPr/>
        </p:nvSpPr>
        <p:spPr>
          <a:xfrm>
            <a:off x="5027760" y="4525920"/>
            <a:ext cx="120600" cy="120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61" name=""/>
          <p:cNvSpPr/>
          <p:nvPr/>
        </p:nvSpPr>
        <p:spPr>
          <a:xfrm>
            <a:off x="3994200" y="3363840"/>
            <a:ext cx="120600" cy="120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62" name=""/>
          <p:cNvSpPr/>
          <p:nvPr/>
        </p:nvSpPr>
        <p:spPr>
          <a:xfrm>
            <a:off x="2658960" y="4375080"/>
            <a:ext cx="120600" cy="12384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1040" bIns="41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63" name=""/>
          <p:cNvSpPr/>
          <p:nvPr/>
        </p:nvSpPr>
        <p:spPr>
          <a:xfrm>
            <a:off x="2846520" y="3075120"/>
            <a:ext cx="122040" cy="12204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960" bIns="39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64" name=""/>
          <p:cNvSpPr/>
          <p:nvPr/>
        </p:nvSpPr>
        <p:spPr>
          <a:xfrm>
            <a:off x="1882800" y="4143240"/>
            <a:ext cx="227160" cy="228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65" name=""/>
          <p:cNvSpPr/>
          <p:nvPr/>
        </p:nvSpPr>
        <p:spPr>
          <a:xfrm>
            <a:off x="1405080" y="3508200"/>
            <a:ext cx="226800" cy="228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66" name=""/>
          <p:cNvSpPr/>
          <p:nvPr/>
        </p:nvSpPr>
        <p:spPr>
          <a:xfrm>
            <a:off x="674640" y="4049640"/>
            <a:ext cx="120600" cy="1224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67" name=""/>
          <p:cNvSpPr/>
          <p:nvPr/>
        </p:nvSpPr>
        <p:spPr>
          <a:xfrm>
            <a:off x="1755720" y="1978200"/>
            <a:ext cx="225360" cy="228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68" name=""/>
          <p:cNvSpPr/>
          <p:nvPr/>
        </p:nvSpPr>
        <p:spPr>
          <a:xfrm>
            <a:off x="6850080" y="4309920"/>
            <a:ext cx="117360" cy="1209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880" bIns="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69" name=""/>
          <p:cNvSpPr/>
          <p:nvPr/>
        </p:nvSpPr>
        <p:spPr>
          <a:xfrm>
            <a:off x="7799400" y="3328920"/>
            <a:ext cx="117360" cy="11772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70" name=""/>
          <p:cNvSpPr/>
          <p:nvPr/>
        </p:nvSpPr>
        <p:spPr>
          <a:xfrm>
            <a:off x="8145360" y="2849400"/>
            <a:ext cx="119160" cy="1191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71" name=""/>
          <p:cNvSpPr/>
          <p:nvPr/>
        </p:nvSpPr>
        <p:spPr>
          <a:xfrm>
            <a:off x="7180200" y="2575080"/>
            <a:ext cx="117360" cy="12204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72" name=""/>
          <p:cNvSpPr/>
          <p:nvPr/>
        </p:nvSpPr>
        <p:spPr>
          <a:xfrm>
            <a:off x="5003640" y="4514760"/>
            <a:ext cx="117720" cy="1206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520" bIns="38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73" name=""/>
          <p:cNvSpPr/>
          <p:nvPr/>
        </p:nvSpPr>
        <p:spPr>
          <a:xfrm>
            <a:off x="4722840" y="5281560"/>
            <a:ext cx="227160" cy="2286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74" name=""/>
          <p:cNvSpPr/>
          <p:nvPr/>
        </p:nvSpPr>
        <p:spPr>
          <a:xfrm>
            <a:off x="6022800" y="4689360"/>
            <a:ext cx="208080" cy="20952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75" name=""/>
          <p:cNvSpPr/>
          <p:nvPr/>
        </p:nvSpPr>
        <p:spPr>
          <a:xfrm>
            <a:off x="5796000" y="3530520"/>
            <a:ext cx="119160" cy="11772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76" name=""/>
          <p:cNvSpPr/>
          <p:nvPr/>
        </p:nvSpPr>
        <p:spPr>
          <a:xfrm>
            <a:off x="6215040" y="2989440"/>
            <a:ext cx="117360" cy="1188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77" name=""/>
          <p:cNvSpPr/>
          <p:nvPr/>
        </p:nvSpPr>
        <p:spPr>
          <a:xfrm>
            <a:off x="5424480" y="2406600"/>
            <a:ext cx="227160" cy="2286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78" name=""/>
          <p:cNvSpPr/>
          <p:nvPr/>
        </p:nvSpPr>
        <p:spPr>
          <a:xfrm>
            <a:off x="7115040" y="2913120"/>
            <a:ext cx="1191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79" name=""/>
          <p:cNvSpPr/>
          <p:nvPr/>
        </p:nvSpPr>
        <p:spPr>
          <a:xfrm>
            <a:off x="5272200" y="3521160"/>
            <a:ext cx="118800" cy="1188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80" name=""/>
          <p:cNvSpPr/>
          <p:nvPr/>
        </p:nvSpPr>
        <p:spPr>
          <a:xfrm>
            <a:off x="3981600" y="3367080"/>
            <a:ext cx="1155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81" name=""/>
          <p:cNvSpPr/>
          <p:nvPr/>
        </p:nvSpPr>
        <p:spPr>
          <a:xfrm>
            <a:off x="5097600" y="3187800"/>
            <a:ext cx="117360" cy="1188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82" name=""/>
          <p:cNvSpPr/>
          <p:nvPr/>
        </p:nvSpPr>
        <p:spPr>
          <a:xfrm>
            <a:off x="3452760" y="4189320"/>
            <a:ext cx="117360" cy="1191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83" name=""/>
          <p:cNvSpPr/>
          <p:nvPr/>
        </p:nvSpPr>
        <p:spPr>
          <a:xfrm>
            <a:off x="2664000" y="4368960"/>
            <a:ext cx="114120" cy="1188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84" name=""/>
          <p:cNvSpPr/>
          <p:nvPr/>
        </p:nvSpPr>
        <p:spPr>
          <a:xfrm>
            <a:off x="2849400" y="3081240"/>
            <a:ext cx="114480" cy="1191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85" name=""/>
          <p:cNvSpPr/>
          <p:nvPr/>
        </p:nvSpPr>
        <p:spPr>
          <a:xfrm>
            <a:off x="1893960" y="4137120"/>
            <a:ext cx="226800" cy="2286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86" name=""/>
          <p:cNvSpPr/>
          <p:nvPr/>
        </p:nvSpPr>
        <p:spPr>
          <a:xfrm>
            <a:off x="1422360" y="3511440"/>
            <a:ext cx="227160" cy="2286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87" name=""/>
          <p:cNvSpPr/>
          <p:nvPr/>
        </p:nvSpPr>
        <p:spPr>
          <a:xfrm>
            <a:off x="698400" y="4046400"/>
            <a:ext cx="119160" cy="11772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88" name=""/>
          <p:cNvSpPr/>
          <p:nvPr/>
        </p:nvSpPr>
        <p:spPr>
          <a:xfrm>
            <a:off x="1766880" y="1998720"/>
            <a:ext cx="225360" cy="2286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89" name=""/>
          <p:cNvSpPr/>
          <p:nvPr/>
        </p:nvSpPr>
        <p:spPr>
          <a:xfrm>
            <a:off x="1908000" y="1622520"/>
            <a:ext cx="227160" cy="2286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0" name=""/>
          <p:cNvSpPr/>
          <p:nvPr/>
        </p:nvSpPr>
        <p:spPr>
          <a:xfrm>
            <a:off x="2489040" y="2573280"/>
            <a:ext cx="117720" cy="1191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1" name=""/>
          <p:cNvSpPr/>
          <p:nvPr/>
        </p:nvSpPr>
        <p:spPr>
          <a:xfrm>
            <a:off x="8445600" y="2536920"/>
            <a:ext cx="118800" cy="1188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2" name=""/>
          <p:cNvSpPr/>
          <p:nvPr/>
        </p:nvSpPr>
        <p:spPr>
          <a:xfrm>
            <a:off x="4897440" y="45435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3" name=""/>
          <p:cNvSpPr/>
          <p:nvPr/>
        </p:nvSpPr>
        <p:spPr>
          <a:xfrm>
            <a:off x="4948200" y="4365720"/>
            <a:ext cx="208080" cy="20952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4" name=""/>
          <p:cNvSpPr/>
          <p:nvPr/>
        </p:nvSpPr>
        <p:spPr>
          <a:xfrm>
            <a:off x="4759200" y="4334040"/>
            <a:ext cx="208080" cy="20952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5" name=""/>
          <p:cNvSpPr/>
          <p:nvPr/>
        </p:nvSpPr>
        <p:spPr>
          <a:xfrm>
            <a:off x="5060880" y="447984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6" name=""/>
          <p:cNvSpPr/>
          <p:nvPr/>
        </p:nvSpPr>
        <p:spPr>
          <a:xfrm>
            <a:off x="4664160" y="528012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7" name=""/>
          <p:cNvSpPr/>
          <p:nvPr/>
        </p:nvSpPr>
        <p:spPr>
          <a:xfrm>
            <a:off x="4740120" y="507672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8" name=""/>
          <p:cNvSpPr/>
          <p:nvPr/>
        </p:nvSpPr>
        <p:spPr>
          <a:xfrm>
            <a:off x="4910040" y="51656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9" name=""/>
          <p:cNvSpPr/>
          <p:nvPr/>
        </p:nvSpPr>
        <p:spPr>
          <a:xfrm>
            <a:off x="4778280" y="526104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00" name=""/>
          <p:cNvSpPr/>
          <p:nvPr/>
        </p:nvSpPr>
        <p:spPr>
          <a:xfrm>
            <a:off x="4890960" y="53370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01" name=""/>
          <p:cNvSpPr/>
          <p:nvPr/>
        </p:nvSpPr>
        <p:spPr>
          <a:xfrm>
            <a:off x="5942160" y="5013360"/>
            <a:ext cx="207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02" name=""/>
          <p:cNvSpPr/>
          <p:nvPr/>
        </p:nvSpPr>
        <p:spPr>
          <a:xfrm>
            <a:off x="6012000" y="51973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03" name=""/>
          <p:cNvSpPr/>
          <p:nvPr/>
        </p:nvSpPr>
        <p:spPr>
          <a:xfrm>
            <a:off x="6056280" y="498780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04" name=""/>
          <p:cNvSpPr/>
          <p:nvPr/>
        </p:nvSpPr>
        <p:spPr>
          <a:xfrm>
            <a:off x="6156360" y="50515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05" name=""/>
          <p:cNvSpPr/>
          <p:nvPr/>
        </p:nvSpPr>
        <p:spPr>
          <a:xfrm>
            <a:off x="7586640" y="553392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06" name=""/>
          <p:cNvSpPr/>
          <p:nvPr/>
        </p:nvSpPr>
        <p:spPr>
          <a:xfrm>
            <a:off x="7781760" y="5584680"/>
            <a:ext cx="225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07" name=""/>
          <p:cNvSpPr/>
          <p:nvPr/>
        </p:nvSpPr>
        <p:spPr>
          <a:xfrm>
            <a:off x="7705800" y="540720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08" name=""/>
          <p:cNvSpPr/>
          <p:nvPr/>
        </p:nvSpPr>
        <p:spPr>
          <a:xfrm>
            <a:off x="7750080" y="52164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09" name=""/>
          <p:cNvSpPr/>
          <p:nvPr/>
        </p:nvSpPr>
        <p:spPr>
          <a:xfrm>
            <a:off x="7346880" y="50706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0" name=""/>
          <p:cNvSpPr/>
          <p:nvPr/>
        </p:nvSpPr>
        <p:spPr>
          <a:xfrm>
            <a:off x="7327800" y="484812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1" name=""/>
          <p:cNvSpPr/>
          <p:nvPr/>
        </p:nvSpPr>
        <p:spPr>
          <a:xfrm>
            <a:off x="7459560" y="493092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2" name=""/>
          <p:cNvSpPr/>
          <p:nvPr/>
        </p:nvSpPr>
        <p:spPr>
          <a:xfrm>
            <a:off x="7227720" y="4962600"/>
            <a:ext cx="225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3" name=""/>
          <p:cNvSpPr/>
          <p:nvPr/>
        </p:nvSpPr>
        <p:spPr>
          <a:xfrm>
            <a:off x="5911920" y="453708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4" name=""/>
          <p:cNvSpPr/>
          <p:nvPr/>
        </p:nvSpPr>
        <p:spPr>
          <a:xfrm>
            <a:off x="6024600" y="437832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5" name=""/>
          <p:cNvSpPr/>
          <p:nvPr/>
        </p:nvSpPr>
        <p:spPr>
          <a:xfrm>
            <a:off x="6245280" y="449280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6" name=""/>
          <p:cNvSpPr/>
          <p:nvPr/>
        </p:nvSpPr>
        <p:spPr>
          <a:xfrm>
            <a:off x="6062760" y="4695840"/>
            <a:ext cx="207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7" name=""/>
          <p:cNvSpPr/>
          <p:nvPr/>
        </p:nvSpPr>
        <p:spPr>
          <a:xfrm>
            <a:off x="6094440" y="454356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8" name=""/>
          <p:cNvSpPr/>
          <p:nvPr/>
        </p:nvSpPr>
        <p:spPr>
          <a:xfrm>
            <a:off x="5338800" y="516240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9" name=""/>
          <p:cNvSpPr/>
          <p:nvPr/>
        </p:nvSpPr>
        <p:spPr>
          <a:xfrm>
            <a:off x="5275440" y="477828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20" name=""/>
          <p:cNvSpPr/>
          <p:nvPr/>
        </p:nvSpPr>
        <p:spPr>
          <a:xfrm>
            <a:off x="5483160" y="48420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21" name=""/>
          <p:cNvSpPr/>
          <p:nvPr/>
        </p:nvSpPr>
        <p:spPr>
          <a:xfrm>
            <a:off x="5495760" y="507672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22" name=""/>
          <p:cNvSpPr/>
          <p:nvPr/>
        </p:nvSpPr>
        <p:spPr>
          <a:xfrm>
            <a:off x="5162400" y="5121360"/>
            <a:ext cx="225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23" name=""/>
          <p:cNvSpPr/>
          <p:nvPr/>
        </p:nvSpPr>
        <p:spPr>
          <a:xfrm>
            <a:off x="5118120" y="493092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24" name=""/>
          <p:cNvSpPr/>
          <p:nvPr/>
        </p:nvSpPr>
        <p:spPr>
          <a:xfrm>
            <a:off x="5400720" y="496260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25" name=""/>
          <p:cNvSpPr/>
          <p:nvPr/>
        </p:nvSpPr>
        <p:spPr>
          <a:xfrm>
            <a:off x="5124600" y="4289400"/>
            <a:ext cx="207720" cy="20952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26" name=""/>
          <p:cNvSpPr/>
          <p:nvPr/>
        </p:nvSpPr>
        <p:spPr>
          <a:xfrm>
            <a:off x="7548480" y="53118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27" name=""/>
          <p:cNvSpPr/>
          <p:nvPr/>
        </p:nvSpPr>
        <p:spPr>
          <a:xfrm>
            <a:off x="6149880" y="43848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28" name=""/>
          <p:cNvSpPr/>
          <p:nvPr/>
        </p:nvSpPr>
        <p:spPr>
          <a:xfrm>
            <a:off x="4714920" y="543240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29" name=""/>
          <p:cNvSpPr/>
          <p:nvPr/>
        </p:nvSpPr>
        <p:spPr>
          <a:xfrm>
            <a:off x="6818400" y="42768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30" name=""/>
          <p:cNvSpPr/>
          <p:nvPr/>
        </p:nvSpPr>
        <p:spPr>
          <a:xfrm>
            <a:off x="7013520" y="431496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31" name=""/>
          <p:cNvSpPr/>
          <p:nvPr/>
        </p:nvSpPr>
        <p:spPr>
          <a:xfrm>
            <a:off x="6862680" y="40672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32" name=""/>
          <p:cNvSpPr/>
          <p:nvPr/>
        </p:nvSpPr>
        <p:spPr>
          <a:xfrm>
            <a:off x="6880320" y="4473720"/>
            <a:ext cx="207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33" name=""/>
          <p:cNvSpPr/>
          <p:nvPr/>
        </p:nvSpPr>
        <p:spPr>
          <a:xfrm>
            <a:off x="7756560" y="331776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34" name=""/>
          <p:cNvSpPr/>
          <p:nvPr/>
        </p:nvSpPr>
        <p:spPr>
          <a:xfrm>
            <a:off x="7686720" y="312732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35" name=""/>
          <p:cNvSpPr/>
          <p:nvPr/>
        </p:nvSpPr>
        <p:spPr>
          <a:xfrm>
            <a:off x="7554960" y="329868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36" name=""/>
          <p:cNvSpPr/>
          <p:nvPr/>
        </p:nvSpPr>
        <p:spPr>
          <a:xfrm>
            <a:off x="7824960" y="316548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37" name=""/>
          <p:cNvSpPr/>
          <p:nvPr/>
        </p:nvSpPr>
        <p:spPr>
          <a:xfrm>
            <a:off x="7983360" y="3159000"/>
            <a:ext cx="225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38" name=""/>
          <p:cNvSpPr/>
          <p:nvPr/>
        </p:nvSpPr>
        <p:spPr>
          <a:xfrm>
            <a:off x="7932600" y="296856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39" name=""/>
          <p:cNvSpPr/>
          <p:nvPr/>
        </p:nvSpPr>
        <p:spPr>
          <a:xfrm>
            <a:off x="8134200" y="300672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40" name=""/>
          <p:cNvSpPr/>
          <p:nvPr/>
        </p:nvSpPr>
        <p:spPr>
          <a:xfrm>
            <a:off x="8166240" y="323532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41" name=""/>
          <p:cNvSpPr/>
          <p:nvPr/>
        </p:nvSpPr>
        <p:spPr>
          <a:xfrm>
            <a:off x="8298000" y="2847960"/>
            <a:ext cx="207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42" name=""/>
          <p:cNvSpPr/>
          <p:nvPr/>
        </p:nvSpPr>
        <p:spPr>
          <a:xfrm>
            <a:off x="8147160" y="2701800"/>
            <a:ext cx="207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43" name=""/>
          <p:cNvSpPr/>
          <p:nvPr/>
        </p:nvSpPr>
        <p:spPr>
          <a:xfrm>
            <a:off x="8265960" y="271476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44" name=""/>
          <p:cNvSpPr/>
          <p:nvPr/>
        </p:nvSpPr>
        <p:spPr>
          <a:xfrm>
            <a:off x="7900920" y="271476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45" name=""/>
          <p:cNvSpPr/>
          <p:nvPr/>
        </p:nvSpPr>
        <p:spPr>
          <a:xfrm>
            <a:off x="8045280" y="263196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46" name=""/>
          <p:cNvSpPr/>
          <p:nvPr/>
        </p:nvSpPr>
        <p:spPr>
          <a:xfrm>
            <a:off x="8196120" y="252396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47" name=""/>
          <p:cNvSpPr/>
          <p:nvPr/>
        </p:nvSpPr>
        <p:spPr>
          <a:xfrm>
            <a:off x="8410680" y="2511360"/>
            <a:ext cx="207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48" name=""/>
          <p:cNvSpPr/>
          <p:nvPr/>
        </p:nvSpPr>
        <p:spPr>
          <a:xfrm>
            <a:off x="8310600" y="235908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49" name=""/>
          <p:cNvSpPr/>
          <p:nvPr/>
        </p:nvSpPr>
        <p:spPr>
          <a:xfrm>
            <a:off x="8505720" y="23018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50" name=""/>
          <p:cNvSpPr/>
          <p:nvPr/>
        </p:nvSpPr>
        <p:spPr>
          <a:xfrm>
            <a:off x="8454960" y="24098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51" name=""/>
          <p:cNvSpPr/>
          <p:nvPr/>
        </p:nvSpPr>
        <p:spPr>
          <a:xfrm>
            <a:off x="8567640" y="247968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52" name=""/>
          <p:cNvSpPr/>
          <p:nvPr/>
        </p:nvSpPr>
        <p:spPr>
          <a:xfrm>
            <a:off x="8291520" y="25938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53" name=""/>
          <p:cNvSpPr/>
          <p:nvPr/>
        </p:nvSpPr>
        <p:spPr>
          <a:xfrm>
            <a:off x="8416800" y="26640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54" name=""/>
          <p:cNvSpPr/>
          <p:nvPr/>
        </p:nvSpPr>
        <p:spPr>
          <a:xfrm>
            <a:off x="8032680" y="247968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55" name=""/>
          <p:cNvSpPr/>
          <p:nvPr/>
        </p:nvSpPr>
        <p:spPr>
          <a:xfrm>
            <a:off x="7907400" y="253692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56" name=""/>
          <p:cNvSpPr/>
          <p:nvPr/>
        </p:nvSpPr>
        <p:spPr>
          <a:xfrm>
            <a:off x="8039160" y="280980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57" name=""/>
          <p:cNvSpPr/>
          <p:nvPr/>
        </p:nvSpPr>
        <p:spPr>
          <a:xfrm>
            <a:off x="8166240" y="284796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58" name=""/>
          <p:cNvSpPr/>
          <p:nvPr/>
        </p:nvSpPr>
        <p:spPr>
          <a:xfrm>
            <a:off x="8329680" y="286056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59" name=""/>
          <p:cNvSpPr/>
          <p:nvPr/>
        </p:nvSpPr>
        <p:spPr>
          <a:xfrm>
            <a:off x="7763040" y="242892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60" name=""/>
          <p:cNvSpPr/>
          <p:nvPr/>
        </p:nvSpPr>
        <p:spPr>
          <a:xfrm>
            <a:off x="7667640" y="247968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61" name=""/>
          <p:cNvSpPr/>
          <p:nvPr/>
        </p:nvSpPr>
        <p:spPr>
          <a:xfrm>
            <a:off x="7674120" y="23716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62" name=""/>
          <p:cNvSpPr/>
          <p:nvPr/>
        </p:nvSpPr>
        <p:spPr>
          <a:xfrm>
            <a:off x="6858000" y="2798640"/>
            <a:ext cx="117360" cy="11772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63" name=""/>
          <p:cNvSpPr/>
          <p:nvPr/>
        </p:nvSpPr>
        <p:spPr>
          <a:xfrm>
            <a:off x="6805440" y="275904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64" name=""/>
          <p:cNvSpPr/>
          <p:nvPr/>
        </p:nvSpPr>
        <p:spPr>
          <a:xfrm>
            <a:off x="6805440" y="25560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65" name=""/>
          <p:cNvSpPr/>
          <p:nvPr/>
        </p:nvSpPr>
        <p:spPr>
          <a:xfrm>
            <a:off x="6969240" y="266400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66" name=""/>
          <p:cNvSpPr/>
          <p:nvPr/>
        </p:nvSpPr>
        <p:spPr>
          <a:xfrm>
            <a:off x="6642000" y="26701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67" name=""/>
          <p:cNvSpPr/>
          <p:nvPr/>
        </p:nvSpPr>
        <p:spPr>
          <a:xfrm>
            <a:off x="7145280" y="25052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68" name=""/>
          <p:cNvSpPr/>
          <p:nvPr/>
        </p:nvSpPr>
        <p:spPr>
          <a:xfrm>
            <a:off x="7289640" y="23590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69" name=""/>
          <p:cNvSpPr/>
          <p:nvPr/>
        </p:nvSpPr>
        <p:spPr>
          <a:xfrm>
            <a:off x="7308720" y="256860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70" name=""/>
          <p:cNvSpPr/>
          <p:nvPr/>
        </p:nvSpPr>
        <p:spPr>
          <a:xfrm>
            <a:off x="7391520" y="248616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71" name=""/>
          <p:cNvSpPr/>
          <p:nvPr/>
        </p:nvSpPr>
        <p:spPr>
          <a:xfrm>
            <a:off x="7107120" y="287352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72" name=""/>
          <p:cNvSpPr/>
          <p:nvPr/>
        </p:nvSpPr>
        <p:spPr>
          <a:xfrm>
            <a:off x="7277040" y="281628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73" name=""/>
          <p:cNvSpPr/>
          <p:nvPr/>
        </p:nvSpPr>
        <p:spPr>
          <a:xfrm>
            <a:off x="7051680" y="27972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74" name=""/>
          <p:cNvSpPr/>
          <p:nvPr/>
        </p:nvSpPr>
        <p:spPr>
          <a:xfrm>
            <a:off x="7170840" y="27082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75" name=""/>
          <p:cNvSpPr/>
          <p:nvPr/>
        </p:nvSpPr>
        <p:spPr>
          <a:xfrm>
            <a:off x="7516800" y="25239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76" name=""/>
          <p:cNvSpPr/>
          <p:nvPr/>
        </p:nvSpPr>
        <p:spPr>
          <a:xfrm>
            <a:off x="6200640" y="300024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77" name=""/>
          <p:cNvSpPr/>
          <p:nvPr/>
        </p:nvSpPr>
        <p:spPr>
          <a:xfrm>
            <a:off x="6087960" y="28861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78" name=""/>
          <p:cNvSpPr/>
          <p:nvPr/>
        </p:nvSpPr>
        <p:spPr>
          <a:xfrm>
            <a:off x="6251400" y="281628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79" name=""/>
          <p:cNvSpPr/>
          <p:nvPr/>
        </p:nvSpPr>
        <p:spPr>
          <a:xfrm>
            <a:off x="6434280" y="28162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80" name=""/>
          <p:cNvSpPr/>
          <p:nvPr/>
        </p:nvSpPr>
        <p:spPr>
          <a:xfrm>
            <a:off x="6289560" y="26766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81" name=""/>
          <p:cNvSpPr/>
          <p:nvPr/>
        </p:nvSpPr>
        <p:spPr>
          <a:xfrm>
            <a:off x="6149880" y="274644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82" name=""/>
          <p:cNvSpPr/>
          <p:nvPr/>
        </p:nvSpPr>
        <p:spPr>
          <a:xfrm>
            <a:off x="5722920" y="3463920"/>
            <a:ext cx="2062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83" name=""/>
          <p:cNvSpPr/>
          <p:nvPr/>
        </p:nvSpPr>
        <p:spPr>
          <a:xfrm>
            <a:off x="5899320" y="3514680"/>
            <a:ext cx="207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84" name=""/>
          <p:cNvSpPr/>
          <p:nvPr/>
        </p:nvSpPr>
        <p:spPr>
          <a:xfrm>
            <a:off x="5880240" y="3387600"/>
            <a:ext cx="207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85" name=""/>
          <p:cNvSpPr/>
          <p:nvPr/>
        </p:nvSpPr>
        <p:spPr>
          <a:xfrm>
            <a:off x="5784840" y="334332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86" name=""/>
          <p:cNvSpPr/>
          <p:nvPr/>
        </p:nvSpPr>
        <p:spPr>
          <a:xfrm>
            <a:off x="5797440" y="353376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87" name=""/>
          <p:cNvSpPr/>
          <p:nvPr/>
        </p:nvSpPr>
        <p:spPr>
          <a:xfrm>
            <a:off x="5268960" y="355284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88" name=""/>
          <p:cNvSpPr/>
          <p:nvPr/>
        </p:nvSpPr>
        <p:spPr>
          <a:xfrm>
            <a:off x="5180040" y="34830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89" name=""/>
          <p:cNvSpPr/>
          <p:nvPr/>
        </p:nvSpPr>
        <p:spPr>
          <a:xfrm>
            <a:off x="5262480" y="33750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90" name=""/>
          <p:cNvSpPr/>
          <p:nvPr/>
        </p:nvSpPr>
        <p:spPr>
          <a:xfrm>
            <a:off x="5375160" y="34830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91" name=""/>
          <p:cNvSpPr/>
          <p:nvPr/>
        </p:nvSpPr>
        <p:spPr>
          <a:xfrm>
            <a:off x="5362560" y="361008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92" name=""/>
          <p:cNvSpPr/>
          <p:nvPr/>
        </p:nvSpPr>
        <p:spPr>
          <a:xfrm>
            <a:off x="4997520" y="346392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93" name=""/>
          <p:cNvSpPr/>
          <p:nvPr/>
        </p:nvSpPr>
        <p:spPr>
          <a:xfrm>
            <a:off x="5180040" y="32544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94" name=""/>
          <p:cNvSpPr/>
          <p:nvPr/>
        </p:nvSpPr>
        <p:spPr>
          <a:xfrm>
            <a:off x="5048280" y="313992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95" name=""/>
          <p:cNvSpPr/>
          <p:nvPr/>
        </p:nvSpPr>
        <p:spPr>
          <a:xfrm>
            <a:off x="5237280" y="308304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96" name=""/>
          <p:cNvSpPr/>
          <p:nvPr/>
        </p:nvSpPr>
        <p:spPr>
          <a:xfrm>
            <a:off x="5060880" y="295596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97" name=""/>
          <p:cNvSpPr/>
          <p:nvPr/>
        </p:nvSpPr>
        <p:spPr>
          <a:xfrm>
            <a:off x="4878360" y="30384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98" name=""/>
          <p:cNvSpPr/>
          <p:nvPr/>
        </p:nvSpPr>
        <p:spPr>
          <a:xfrm>
            <a:off x="5388120" y="235908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99" name=""/>
          <p:cNvSpPr/>
          <p:nvPr/>
        </p:nvSpPr>
        <p:spPr>
          <a:xfrm>
            <a:off x="5570640" y="246708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00" name=""/>
          <p:cNvSpPr/>
          <p:nvPr/>
        </p:nvSpPr>
        <p:spPr>
          <a:xfrm>
            <a:off x="5570640" y="228924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01" name=""/>
          <p:cNvSpPr/>
          <p:nvPr/>
        </p:nvSpPr>
        <p:spPr>
          <a:xfrm>
            <a:off x="5400720" y="25560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02" name=""/>
          <p:cNvSpPr/>
          <p:nvPr/>
        </p:nvSpPr>
        <p:spPr>
          <a:xfrm>
            <a:off x="5419800" y="21495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03" name=""/>
          <p:cNvSpPr/>
          <p:nvPr/>
        </p:nvSpPr>
        <p:spPr>
          <a:xfrm>
            <a:off x="7907400" y="333684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04" name=""/>
          <p:cNvSpPr/>
          <p:nvPr/>
        </p:nvSpPr>
        <p:spPr>
          <a:xfrm>
            <a:off x="6703920" y="41371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05" name=""/>
          <p:cNvSpPr/>
          <p:nvPr/>
        </p:nvSpPr>
        <p:spPr>
          <a:xfrm>
            <a:off x="5570640" y="24670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06" name=""/>
          <p:cNvSpPr/>
          <p:nvPr/>
        </p:nvSpPr>
        <p:spPr>
          <a:xfrm>
            <a:off x="3914640" y="337500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07" name=""/>
          <p:cNvSpPr/>
          <p:nvPr/>
        </p:nvSpPr>
        <p:spPr>
          <a:xfrm>
            <a:off x="4129200" y="329868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08" name=""/>
          <p:cNvSpPr/>
          <p:nvPr/>
        </p:nvSpPr>
        <p:spPr>
          <a:xfrm>
            <a:off x="3971880" y="32418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09" name=""/>
          <p:cNvSpPr/>
          <p:nvPr/>
        </p:nvSpPr>
        <p:spPr>
          <a:xfrm>
            <a:off x="3840120" y="313992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10" name=""/>
          <p:cNvSpPr/>
          <p:nvPr/>
        </p:nvSpPr>
        <p:spPr>
          <a:xfrm>
            <a:off x="4065480" y="34704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11" name=""/>
          <p:cNvSpPr/>
          <p:nvPr/>
        </p:nvSpPr>
        <p:spPr>
          <a:xfrm>
            <a:off x="3757680" y="333072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12" name=""/>
          <p:cNvSpPr/>
          <p:nvPr/>
        </p:nvSpPr>
        <p:spPr>
          <a:xfrm>
            <a:off x="4084560" y="366696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13" name=""/>
          <p:cNvSpPr/>
          <p:nvPr/>
        </p:nvSpPr>
        <p:spPr>
          <a:xfrm>
            <a:off x="3782880" y="29876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14" name=""/>
          <p:cNvSpPr/>
          <p:nvPr/>
        </p:nvSpPr>
        <p:spPr>
          <a:xfrm>
            <a:off x="2800440" y="303228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15" name=""/>
          <p:cNvSpPr/>
          <p:nvPr/>
        </p:nvSpPr>
        <p:spPr>
          <a:xfrm>
            <a:off x="2925720" y="31590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16" name=""/>
          <p:cNvSpPr/>
          <p:nvPr/>
        </p:nvSpPr>
        <p:spPr>
          <a:xfrm>
            <a:off x="2982960" y="298116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17" name=""/>
          <p:cNvSpPr/>
          <p:nvPr/>
        </p:nvSpPr>
        <p:spPr>
          <a:xfrm>
            <a:off x="2870280" y="284148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18" name=""/>
          <p:cNvSpPr/>
          <p:nvPr/>
        </p:nvSpPr>
        <p:spPr>
          <a:xfrm>
            <a:off x="2693880" y="288612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19" name=""/>
          <p:cNvSpPr/>
          <p:nvPr/>
        </p:nvSpPr>
        <p:spPr>
          <a:xfrm>
            <a:off x="2460600" y="251136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0" name=""/>
          <p:cNvSpPr/>
          <p:nvPr/>
        </p:nvSpPr>
        <p:spPr>
          <a:xfrm>
            <a:off x="2643120" y="25938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1" name=""/>
          <p:cNvSpPr/>
          <p:nvPr/>
        </p:nvSpPr>
        <p:spPr>
          <a:xfrm>
            <a:off x="2637000" y="240336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2" name=""/>
          <p:cNvSpPr/>
          <p:nvPr/>
        </p:nvSpPr>
        <p:spPr>
          <a:xfrm>
            <a:off x="2479680" y="23018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3" name=""/>
          <p:cNvSpPr/>
          <p:nvPr/>
        </p:nvSpPr>
        <p:spPr>
          <a:xfrm>
            <a:off x="6370560" y="298116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4" name=""/>
          <p:cNvSpPr/>
          <p:nvPr/>
        </p:nvSpPr>
        <p:spPr>
          <a:xfrm>
            <a:off x="6188040" y="25750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5" name=""/>
          <p:cNvSpPr/>
          <p:nvPr/>
        </p:nvSpPr>
        <p:spPr>
          <a:xfrm>
            <a:off x="6037200" y="26766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6" name=""/>
          <p:cNvSpPr/>
          <p:nvPr/>
        </p:nvSpPr>
        <p:spPr>
          <a:xfrm>
            <a:off x="3398760" y="413064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7" name=""/>
          <p:cNvSpPr/>
          <p:nvPr/>
        </p:nvSpPr>
        <p:spPr>
          <a:xfrm>
            <a:off x="3594240" y="40672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8" name=""/>
          <p:cNvSpPr/>
          <p:nvPr/>
        </p:nvSpPr>
        <p:spPr>
          <a:xfrm>
            <a:off x="3543480" y="42451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9" name=""/>
          <p:cNvSpPr/>
          <p:nvPr/>
        </p:nvSpPr>
        <p:spPr>
          <a:xfrm>
            <a:off x="3706920" y="42069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0" name=""/>
          <p:cNvSpPr/>
          <p:nvPr/>
        </p:nvSpPr>
        <p:spPr>
          <a:xfrm>
            <a:off x="3443400" y="39718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1" name=""/>
          <p:cNvSpPr/>
          <p:nvPr/>
        </p:nvSpPr>
        <p:spPr>
          <a:xfrm>
            <a:off x="3260880" y="40482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2" name=""/>
          <p:cNvSpPr/>
          <p:nvPr/>
        </p:nvSpPr>
        <p:spPr>
          <a:xfrm>
            <a:off x="3354480" y="42577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3" name=""/>
          <p:cNvSpPr/>
          <p:nvPr/>
        </p:nvSpPr>
        <p:spPr>
          <a:xfrm>
            <a:off x="2343240" y="37720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4" name=""/>
          <p:cNvSpPr/>
          <p:nvPr/>
        </p:nvSpPr>
        <p:spPr>
          <a:xfrm>
            <a:off x="2494080" y="36622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5" name=""/>
          <p:cNvSpPr/>
          <p:nvPr/>
        </p:nvSpPr>
        <p:spPr>
          <a:xfrm>
            <a:off x="2319480" y="35956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6" name=""/>
          <p:cNvSpPr/>
          <p:nvPr/>
        </p:nvSpPr>
        <p:spPr>
          <a:xfrm>
            <a:off x="2332080" y="339084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7" name=""/>
          <p:cNvSpPr/>
          <p:nvPr/>
        </p:nvSpPr>
        <p:spPr>
          <a:xfrm>
            <a:off x="2158920" y="34876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8" name=""/>
          <p:cNvSpPr/>
          <p:nvPr/>
        </p:nvSpPr>
        <p:spPr>
          <a:xfrm>
            <a:off x="2668680" y="35272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9" name=""/>
          <p:cNvSpPr/>
          <p:nvPr/>
        </p:nvSpPr>
        <p:spPr>
          <a:xfrm>
            <a:off x="2600280" y="43038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40" name=""/>
          <p:cNvSpPr/>
          <p:nvPr/>
        </p:nvSpPr>
        <p:spPr>
          <a:xfrm>
            <a:off x="2816280" y="433224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41" name=""/>
          <p:cNvSpPr/>
          <p:nvPr/>
        </p:nvSpPr>
        <p:spPr>
          <a:xfrm>
            <a:off x="2720880" y="41418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42" name=""/>
          <p:cNvSpPr/>
          <p:nvPr/>
        </p:nvSpPr>
        <p:spPr>
          <a:xfrm>
            <a:off x="2681280" y="45226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43" name=""/>
          <p:cNvSpPr/>
          <p:nvPr/>
        </p:nvSpPr>
        <p:spPr>
          <a:xfrm>
            <a:off x="2922480" y="41814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44" name=""/>
          <p:cNvSpPr/>
          <p:nvPr/>
        </p:nvSpPr>
        <p:spPr>
          <a:xfrm>
            <a:off x="2006640" y="425124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45" name=""/>
          <p:cNvSpPr/>
          <p:nvPr/>
        </p:nvSpPr>
        <p:spPr>
          <a:xfrm>
            <a:off x="1967040" y="406080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46" name=""/>
          <p:cNvSpPr/>
          <p:nvPr/>
        </p:nvSpPr>
        <p:spPr>
          <a:xfrm>
            <a:off x="1778040" y="418320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47" name=""/>
          <p:cNvSpPr/>
          <p:nvPr/>
        </p:nvSpPr>
        <p:spPr>
          <a:xfrm>
            <a:off x="1817640" y="39924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48" name=""/>
          <p:cNvSpPr/>
          <p:nvPr/>
        </p:nvSpPr>
        <p:spPr>
          <a:xfrm>
            <a:off x="1614600" y="404820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49" name=""/>
          <p:cNvSpPr/>
          <p:nvPr/>
        </p:nvSpPr>
        <p:spPr>
          <a:xfrm>
            <a:off x="1709640" y="38718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50" name=""/>
          <p:cNvSpPr/>
          <p:nvPr/>
        </p:nvSpPr>
        <p:spPr>
          <a:xfrm>
            <a:off x="1509840" y="387360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51" name=""/>
          <p:cNvSpPr/>
          <p:nvPr/>
        </p:nvSpPr>
        <p:spPr>
          <a:xfrm>
            <a:off x="1590840" y="368316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52" name=""/>
          <p:cNvSpPr/>
          <p:nvPr/>
        </p:nvSpPr>
        <p:spPr>
          <a:xfrm>
            <a:off x="1387440" y="402264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53" name=""/>
          <p:cNvSpPr/>
          <p:nvPr/>
        </p:nvSpPr>
        <p:spPr>
          <a:xfrm>
            <a:off x="1401840" y="373680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54" name=""/>
          <p:cNvSpPr/>
          <p:nvPr/>
        </p:nvSpPr>
        <p:spPr>
          <a:xfrm>
            <a:off x="1643040" y="350532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55" name=""/>
          <p:cNvSpPr/>
          <p:nvPr/>
        </p:nvSpPr>
        <p:spPr>
          <a:xfrm>
            <a:off x="1481040" y="357336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56" name=""/>
          <p:cNvSpPr/>
          <p:nvPr/>
        </p:nvSpPr>
        <p:spPr>
          <a:xfrm>
            <a:off x="1265400" y="357336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57" name=""/>
          <p:cNvSpPr/>
          <p:nvPr/>
        </p:nvSpPr>
        <p:spPr>
          <a:xfrm>
            <a:off x="1401840" y="340992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58" name=""/>
          <p:cNvSpPr/>
          <p:nvPr/>
        </p:nvSpPr>
        <p:spPr>
          <a:xfrm>
            <a:off x="1590840" y="336852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59" name=""/>
          <p:cNvSpPr/>
          <p:nvPr/>
        </p:nvSpPr>
        <p:spPr>
          <a:xfrm>
            <a:off x="1200240" y="339732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60" name=""/>
          <p:cNvSpPr/>
          <p:nvPr/>
        </p:nvSpPr>
        <p:spPr>
          <a:xfrm>
            <a:off x="1322280" y="26067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61" name=""/>
          <p:cNvSpPr/>
          <p:nvPr/>
        </p:nvSpPr>
        <p:spPr>
          <a:xfrm>
            <a:off x="1484280" y="26877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62" name=""/>
          <p:cNvSpPr/>
          <p:nvPr/>
        </p:nvSpPr>
        <p:spPr>
          <a:xfrm>
            <a:off x="1471680" y="24843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63" name=""/>
          <p:cNvSpPr/>
          <p:nvPr/>
        </p:nvSpPr>
        <p:spPr>
          <a:xfrm>
            <a:off x="1336680" y="247176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64" name=""/>
          <p:cNvSpPr/>
          <p:nvPr/>
        </p:nvSpPr>
        <p:spPr>
          <a:xfrm>
            <a:off x="1525680" y="23353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65" name=""/>
          <p:cNvSpPr/>
          <p:nvPr/>
        </p:nvSpPr>
        <p:spPr>
          <a:xfrm>
            <a:off x="628560" y="411948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66" name=""/>
          <p:cNvSpPr/>
          <p:nvPr/>
        </p:nvSpPr>
        <p:spPr>
          <a:xfrm>
            <a:off x="750960" y="3941640"/>
            <a:ext cx="207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67" name=""/>
          <p:cNvSpPr/>
          <p:nvPr/>
        </p:nvSpPr>
        <p:spPr>
          <a:xfrm>
            <a:off x="561960" y="39290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68" name=""/>
          <p:cNvSpPr/>
          <p:nvPr/>
        </p:nvSpPr>
        <p:spPr>
          <a:xfrm>
            <a:off x="831960" y="413244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69" name=""/>
          <p:cNvSpPr/>
          <p:nvPr/>
        </p:nvSpPr>
        <p:spPr>
          <a:xfrm>
            <a:off x="954000" y="39560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0" name=""/>
          <p:cNvSpPr/>
          <p:nvPr/>
        </p:nvSpPr>
        <p:spPr>
          <a:xfrm>
            <a:off x="723960" y="379260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1" name=""/>
          <p:cNvSpPr/>
          <p:nvPr/>
        </p:nvSpPr>
        <p:spPr>
          <a:xfrm>
            <a:off x="1757520" y="198108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2" name=""/>
          <p:cNvSpPr/>
          <p:nvPr/>
        </p:nvSpPr>
        <p:spPr>
          <a:xfrm>
            <a:off x="1917720" y="19940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3" name=""/>
          <p:cNvSpPr/>
          <p:nvPr/>
        </p:nvSpPr>
        <p:spPr>
          <a:xfrm>
            <a:off x="1862280" y="181764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4" name=""/>
          <p:cNvSpPr/>
          <p:nvPr/>
        </p:nvSpPr>
        <p:spPr>
          <a:xfrm>
            <a:off x="1673280" y="17892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5" name=""/>
          <p:cNvSpPr/>
          <p:nvPr/>
        </p:nvSpPr>
        <p:spPr>
          <a:xfrm>
            <a:off x="1820880" y="17064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6" name=""/>
          <p:cNvSpPr/>
          <p:nvPr/>
        </p:nvSpPr>
        <p:spPr>
          <a:xfrm>
            <a:off x="1930320" y="159876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7" name=""/>
          <p:cNvSpPr/>
          <p:nvPr/>
        </p:nvSpPr>
        <p:spPr>
          <a:xfrm>
            <a:off x="1779480" y="151596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8" name=""/>
          <p:cNvSpPr/>
          <p:nvPr/>
        </p:nvSpPr>
        <p:spPr>
          <a:xfrm>
            <a:off x="1957320" y="147492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9" name=""/>
          <p:cNvSpPr/>
          <p:nvPr/>
        </p:nvSpPr>
        <p:spPr>
          <a:xfrm>
            <a:off x="1658880" y="16923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0" name=""/>
          <p:cNvSpPr/>
          <p:nvPr/>
        </p:nvSpPr>
        <p:spPr>
          <a:xfrm>
            <a:off x="2529000" y="268920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1" name=""/>
          <p:cNvSpPr/>
          <p:nvPr/>
        </p:nvSpPr>
        <p:spPr>
          <a:xfrm>
            <a:off x="5149800" y="481968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2" name=""/>
          <p:cNvSpPr/>
          <p:nvPr/>
        </p:nvSpPr>
        <p:spPr>
          <a:xfrm>
            <a:off x="5270400" y="495468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3" name=""/>
          <p:cNvSpPr/>
          <p:nvPr/>
        </p:nvSpPr>
        <p:spPr>
          <a:xfrm>
            <a:off x="5864400" y="50608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4" name=""/>
          <p:cNvSpPr/>
          <p:nvPr/>
        </p:nvSpPr>
        <p:spPr>
          <a:xfrm>
            <a:off x="5943600" y="488304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5" name=""/>
          <p:cNvSpPr/>
          <p:nvPr/>
        </p:nvSpPr>
        <p:spPr>
          <a:xfrm>
            <a:off x="5745240" y="23572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886" name=""/>
          <p:cNvGrpSpPr/>
          <p:nvPr/>
        </p:nvGrpSpPr>
        <p:grpSpPr>
          <a:xfrm>
            <a:off x="1914120" y="1607760"/>
            <a:ext cx="6239160" cy="3858120"/>
            <a:chOff x="1914120" y="1607760"/>
            <a:chExt cx="6239160" cy="3858120"/>
          </a:xfrm>
        </p:grpSpPr>
        <p:sp>
          <p:nvSpPr>
            <p:cNvPr id="5887" name=""/>
            <p:cNvSpPr/>
            <p:nvPr/>
          </p:nvSpPr>
          <p:spPr>
            <a:xfrm flipV="1">
              <a:off x="5931000" y="2823840"/>
              <a:ext cx="914400" cy="53964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88" name=""/>
            <p:cNvSpPr/>
            <p:nvPr/>
          </p:nvSpPr>
          <p:spPr>
            <a:xfrm flipV="1">
              <a:off x="5943600" y="2919240"/>
              <a:ext cx="1193760" cy="43848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89" name=""/>
            <p:cNvSpPr/>
            <p:nvPr/>
          </p:nvSpPr>
          <p:spPr>
            <a:xfrm>
              <a:off x="6235560" y="2583000"/>
              <a:ext cx="952560" cy="399960"/>
            </a:xfrm>
            <a:custGeom>
              <a:avLst/>
              <a:gdLst/>
              <a:ahLst/>
              <a:rect l="l" t="t" r="r" b="b"/>
              <a:pathLst>
                <a:path w="600" h="252">
                  <a:moveTo>
                    <a:pt x="0" y="252"/>
                  </a:moveTo>
                  <a:cubicBezTo>
                    <a:pt x="54" y="183"/>
                    <a:pt x="108" y="114"/>
                    <a:pt x="208" y="72"/>
                  </a:cubicBezTo>
                  <a:cubicBezTo>
                    <a:pt x="308" y="30"/>
                    <a:pt x="535" y="12"/>
                    <a:pt x="600" y="0"/>
                  </a:cubicBezTo>
                </a:path>
              </a:pathLst>
            </a:custGeom>
            <a:noFill/>
            <a:ln w="19080">
              <a:solidFill>
                <a:srgbClr val="00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90" name=""/>
            <p:cNvSpPr/>
            <p:nvPr/>
          </p:nvSpPr>
          <p:spPr>
            <a:xfrm>
              <a:off x="5956200" y="3363840"/>
              <a:ext cx="1003320" cy="7812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91" name=""/>
            <p:cNvSpPr/>
            <p:nvPr/>
          </p:nvSpPr>
          <p:spPr>
            <a:xfrm>
              <a:off x="5918040" y="3351240"/>
              <a:ext cx="1898640" cy="74520"/>
            </a:xfrm>
            <a:custGeom>
              <a:avLst/>
              <a:gdLst/>
              <a:ahLst/>
              <a:rect l="l" t="t" r="r" b="b"/>
              <a:pathLst>
                <a:path w="1196" h="47">
                  <a:moveTo>
                    <a:pt x="0" y="0"/>
                  </a:moveTo>
                  <a:lnTo>
                    <a:pt x="1196" y="47"/>
                  </a:lnTo>
                </a:path>
              </a:pathLst>
            </a:custGeom>
            <a:noFill/>
            <a:ln w="19080">
              <a:solidFill>
                <a:srgbClr val="00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7720" bIns="27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92" name=""/>
            <p:cNvSpPr/>
            <p:nvPr/>
          </p:nvSpPr>
          <p:spPr>
            <a:xfrm flipV="1">
              <a:off x="5950080" y="3332160"/>
              <a:ext cx="1815840" cy="381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93" name=""/>
            <p:cNvSpPr/>
            <p:nvPr/>
          </p:nvSpPr>
          <p:spPr>
            <a:xfrm>
              <a:off x="5943600" y="3333600"/>
              <a:ext cx="1851120" cy="30240"/>
            </a:xfrm>
            <a:custGeom>
              <a:avLst/>
              <a:gdLst/>
              <a:ahLst/>
              <a:rect l="l" t="t" r="r" b="b"/>
              <a:pathLst>
                <a:path w="1166" h="19">
                  <a:moveTo>
                    <a:pt x="0" y="19"/>
                  </a:moveTo>
                  <a:lnTo>
                    <a:pt x="1166" y="0"/>
                  </a:lnTo>
                </a:path>
              </a:pathLst>
            </a:custGeom>
            <a:noFill/>
            <a:ln w="19080">
              <a:solidFill>
                <a:srgbClr val="00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6560" bIns="-16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94" name=""/>
            <p:cNvSpPr/>
            <p:nvPr/>
          </p:nvSpPr>
          <p:spPr>
            <a:xfrm flipV="1">
              <a:off x="5918040" y="2855520"/>
              <a:ext cx="2235240" cy="5079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95" name=""/>
            <p:cNvSpPr/>
            <p:nvPr/>
          </p:nvSpPr>
          <p:spPr>
            <a:xfrm>
              <a:off x="5937120" y="3376440"/>
              <a:ext cx="1555920" cy="16383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96" name=""/>
            <p:cNvSpPr/>
            <p:nvPr/>
          </p:nvSpPr>
          <p:spPr>
            <a:xfrm>
              <a:off x="5016600" y="4506840"/>
              <a:ext cx="323640" cy="6606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97" name=""/>
            <p:cNvSpPr/>
            <p:nvPr/>
          </p:nvSpPr>
          <p:spPr>
            <a:xfrm>
              <a:off x="5016600" y="4494240"/>
              <a:ext cx="2476440" cy="5079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98" name=""/>
            <p:cNvSpPr/>
            <p:nvPr/>
          </p:nvSpPr>
          <p:spPr>
            <a:xfrm>
              <a:off x="5029200" y="4506840"/>
              <a:ext cx="2730600" cy="95904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99" name=""/>
            <p:cNvSpPr/>
            <p:nvPr/>
          </p:nvSpPr>
          <p:spPr>
            <a:xfrm>
              <a:off x="5041800" y="4494240"/>
              <a:ext cx="339840" cy="569880"/>
            </a:xfrm>
            <a:custGeom>
              <a:avLst/>
              <a:gdLst/>
              <a:ahLst/>
              <a:rect l="l" t="t" r="r" b="b"/>
              <a:pathLst>
                <a:path w="214" h="359">
                  <a:moveTo>
                    <a:pt x="0" y="0"/>
                  </a:moveTo>
                  <a:lnTo>
                    <a:pt x="214" y="359"/>
                  </a:lnTo>
                </a:path>
              </a:pathLst>
            </a:custGeom>
            <a:noFill/>
            <a:ln w="19080">
              <a:solidFill>
                <a:srgbClr val="00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00" name=""/>
            <p:cNvSpPr/>
            <p:nvPr/>
          </p:nvSpPr>
          <p:spPr>
            <a:xfrm flipH="1" flipV="1">
              <a:off x="3473280" y="4150800"/>
              <a:ext cx="1549440" cy="34308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01" name=""/>
            <p:cNvSpPr/>
            <p:nvPr/>
          </p:nvSpPr>
          <p:spPr>
            <a:xfrm flipH="1" flipV="1">
              <a:off x="2673360" y="4347720"/>
              <a:ext cx="2355840" cy="1587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02" name=""/>
            <p:cNvSpPr/>
            <p:nvPr/>
          </p:nvSpPr>
          <p:spPr>
            <a:xfrm flipH="1">
              <a:off x="3460680" y="3351240"/>
              <a:ext cx="540000" cy="7938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03" name=""/>
            <p:cNvSpPr/>
            <p:nvPr/>
          </p:nvSpPr>
          <p:spPr>
            <a:xfrm flipH="1">
              <a:off x="2679840" y="3357720"/>
              <a:ext cx="1301760" cy="9903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04" name=""/>
            <p:cNvSpPr/>
            <p:nvPr/>
          </p:nvSpPr>
          <p:spPr>
            <a:xfrm flipH="1" flipV="1">
              <a:off x="2844360" y="3078000"/>
              <a:ext cx="1181160" cy="29232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05" name=""/>
            <p:cNvSpPr/>
            <p:nvPr/>
          </p:nvSpPr>
          <p:spPr>
            <a:xfrm flipH="1">
              <a:off x="2387520" y="3363840"/>
              <a:ext cx="1594080" cy="52704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06" name=""/>
            <p:cNvSpPr/>
            <p:nvPr/>
          </p:nvSpPr>
          <p:spPr>
            <a:xfrm flipH="1" flipV="1">
              <a:off x="2590920" y="2684160"/>
              <a:ext cx="1409760" cy="67932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07" name=""/>
            <p:cNvSpPr/>
            <p:nvPr/>
          </p:nvSpPr>
          <p:spPr>
            <a:xfrm flipH="1" flipV="1">
              <a:off x="1914120" y="1607760"/>
              <a:ext cx="2086200" cy="17622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08" name=""/>
            <p:cNvSpPr/>
            <p:nvPr/>
          </p:nvSpPr>
          <p:spPr>
            <a:xfrm>
              <a:off x="5943600" y="3360600"/>
              <a:ext cx="1790640" cy="20862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909" name=""/>
          <p:cNvSpPr/>
          <p:nvPr/>
        </p:nvSpPr>
        <p:spPr>
          <a:xfrm flipH="1">
            <a:off x="10710360" y="4421160"/>
            <a:ext cx="1800" cy="46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10" name=""/>
          <p:cNvSpPr/>
          <p:nvPr/>
        </p:nvSpPr>
        <p:spPr>
          <a:xfrm flipH="1">
            <a:off x="11406240" y="4210200"/>
            <a:ext cx="1440" cy="612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11" name=""/>
          <p:cNvSpPr/>
          <p:nvPr/>
        </p:nvSpPr>
        <p:spPr>
          <a:xfrm>
            <a:off x="8346960" y="2610000"/>
            <a:ext cx="93600" cy="122040"/>
          </a:xfrm>
          <a:custGeom>
            <a:avLst/>
            <a:gdLst/>
            <a:ahLst/>
            <a:rect l="l" t="t" r="r" b="b"/>
            <a:pathLst>
              <a:path w="49" h="69">
                <a:moveTo>
                  <a:pt x="20" y="0"/>
                </a:moveTo>
                <a:lnTo>
                  <a:pt x="8" y="4"/>
                </a:lnTo>
                <a:lnTo>
                  <a:pt x="0" y="6"/>
                </a:lnTo>
                <a:lnTo>
                  <a:pt x="2" y="46"/>
                </a:lnTo>
                <a:lnTo>
                  <a:pt x="10" y="68"/>
                </a:lnTo>
                <a:lnTo>
                  <a:pt x="40" y="60"/>
                </a:lnTo>
                <a:lnTo>
                  <a:pt x="48" y="34"/>
                </a:lnTo>
                <a:lnTo>
                  <a:pt x="44" y="20"/>
                </a:lnTo>
                <a:lnTo>
                  <a:pt x="30" y="20"/>
                </a:lnTo>
                <a:lnTo>
                  <a:pt x="2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12" name=""/>
          <p:cNvSpPr/>
          <p:nvPr/>
        </p:nvSpPr>
        <p:spPr>
          <a:xfrm>
            <a:off x="8166240" y="2776680"/>
            <a:ext cx="182520" cy="120600"/>
          </a:xfrm>
          <a:custGeom>
            <a:avLst/>
            <a:gdLst/>
            <a:ahLst/>
            <a:rect l="l" t="t" r="r" b="b"/>
            <a:pathLst>
              <a:path w="95" h="69">
                <a:moveTo>
                  <a:pt x="36" y="16"/>
                </a:moveTo>
                <a:lnTo>
                  <a:pt x="56" y="16"/>
                </a:lnTo>
                <a:lnTo>
                  <a:pt x="66" y="14"/>
                </a:lnTo>
                <a:lnTo>
                  <a:pt x="78" y="2"/>
                </a:lnTo>
                <a:lnTo>
                  <a:pt x="94" y="0"/>
                </a:lnTo>
                <a:lnTo>
                  <a:pt x="90" y="16"/>
                </a:lnTo>
                <a:lnTo>
                  <a:pt x="76" y="26"/>
                </a:lnTo>
                <a:lnTo>
                  <a:pt x="68" y="38"/>
                </a:lnTo>
                <a:lnTo>
                  <a:pt x="70" y="52"/>
                </a:lnTo>
                <a:lnTo>
                  <a:pt x="58" y="50"/>
                </a:lnTo>
                <a:lnTo>
                  <a:pt x="38" y="60"/>
                </a:lnTo>
                <a:lnTo>
                  <a:pt x="8" y="68"/>
                </a:lnTo>
                <a:lnTo>
                  <a:pt x="0" y="34"/>
                </a:lnTo>
                <a:lnTo>
                  <a:pt x="28" y="32"/>
                </a:lnTo>
                <a:lnTo>
                  <a:pt x="36" y="16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13" name=""/>
          <p:cNvSpPr/>
          <p:nvPr/>
        </p:nvSpPr>
        <p:spPr>
          <a:xfrm>
            <a:off x="8489880" y="2687760"/>
            <a:ext cx="52560" cy="27000"/>
          </a:xfrm>
          <a:custGeom>
            <a:avLst/>
            <a:gdLst/>
            <a:ahLst/>
            <a:rect l="l" t="t" r="r" b="b"/>
            <a:pathLst>
              <a:path w="27" h="15">
                <a:moveTo>
                  <a:pt x="2" y="0"/>
                </a:moveTo>
                <a:lnTo>
                  <a:pt x="26" y="2"/>
                </a:lnTo>
                <a:lnTo>
                  <a:pt x="22" y="8"/>
                </a:lnTo>
                <a:lnTo>
                  <a:pt x="0" y="14"/>
                </a:lnTo>
                <a:lnTo>
                  <a:pt x="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14" name=""/>
          <p:cNvSpPr/>
          <p:nvPr/>
        </p:nvSpPr>
        <p:spPr>
          <a:xfrm>
            <a:off x="6954840" y="2514600"/>
            <a:ext cx="9360" cy="1440"/>
          </a:xfrm>
          <a:custGeom>
            <a:avLst/>
            <a:gdLst/>
            <a:ahLst/>
            <a:rect l="l" t="t" r="r" b="b"/>
            <a:pathLst>
              <a:path w="5" h="1">
                <a:moveTo>
                  <a:pt x="0" y="0"/>
                </a:moveTo>
                <a:lnTo>
                  <a:pt x="4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15" name=""/>
          <p:cNvSpPr/>
          <p:nvPr/>
        </p:nvSpPr>
        <p:spPr>
          <a:xfrm>
            <a:off x="5918040" y="1954080"/>
            <a:ext cx="109800" cy="84240"/>
          </a:xfrm>
          <a:custGeom>
            <a:avLst/>
            <a:gdLst/>
            <a:ahLst/>
            <a:rect l="l" t="t" r="r" b="b"/>
            <a:pathLst>
              <a:path w="57" h="47">
                <a:moveTo>
                  <a:pt x="56" y="0"/>
                </a:moveTo>
                <a:lnTo>
                  <a:pt x="34" y="4"/>
                </a:lnTo>
                <a:lnTo>
                  <a:pt x="20" y="20"/>
                </a:lnTo>
                <a:lnTo>
                  <a:pt x="4" y="28"/>
                </a:lnTo>
                <a:lnTo>
                  <a:pt x="0" y="46"/>
                </a:lnTo>
                <a:lnTo>
                  <a:pt x="32" y="34"/>
                </a:lnTo>
                <a:lnTo>
                  <a:pt x="44" y="18"/>
                </a:lnTo>
                <a:lnTo>
                  <a:pt x="52" y="12"/>
                </a:lnTo>
                <a:lnTo>
                  <a:pt x="56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16" name=""/>
          <p:cNvSpPr/>
          <p:nvPr/>
        </p:nvSpPr>
        <p:spPr>
          <a:xfrm>
            <a:off x="6307200" y="1994040"/>
            <a:ext cx="87120" cy="21960"/>
          </a:xfrm>
          <a:custGeom>
            <a:avLst/>
            <a:gdLst/>
            <a:ahLst/>
            <a:rect l="l" t="t" r="r" b="b"/>
            <a:pathLst>
              <a:path w="45" h="13">
                <a:moveTo>
                  <a:pt x="8" y="2"/>
                </a:moveTo>
                <a:lnTo>
                  <a:pt x="0" y="8"/>
                </a:lnTo>
                <a:lnTo>
                  <a:pt x="4" y="12"/>
                </a:lnTo>
                <a:lnTo>
                  <a:pt x="32" y="10"/>
                </a:lnTo>
                <a:lnTo>
                  <a:pt x="44" y="10"/>
                </a:lnTo>
                <a:lnTo>
                  <a:pt x="42" y="0"/>
                </a:lnTo>
                <a:lnTo>
                  <a:pt x="8" y="2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3760" bIns="-23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17" name=""/>
          <p:cNvSpPr/>
          <p:nvPr/>
        </p:nvSpPr>
        <p:spPr>
          <a:xfrm>
            <a:off x="6638760" y="2225520"/>
            <a:ext cx="289080" cy="119160"/>
          </a:xfrm>
          <a:custGeom>
            <a:avLst/>
            <a:gdLst/>
            <a:ahLst/>
            <a:rect l="l" t="t" r="r" b="b"/>
            <a:pathLst>
              <a:path w="149" h="67">
                <a:moveTo>
                  <a:pt x="148" y="14"/>
                </a:moveTo>
                <a:lnTo>
                  <a:pt x="138" y="14"/>
                </a:lnTo>
                <a:lnTo>
                  <a:pt x="124" y="24"/>
                </a:lnTo>
                <a:lnTo>
                  <a:pt x="112" y="8"/>
                </a:lnTo>
                <a:lnTo>
                  <a:pt x="80" y="10"/>
                </a:lnTo>
                <a:lnTo>
                  <a:pt x="66" y="12"/>
                </a:lnTo>
                <a:lnTo>
                  <a:pt x="56" y="0"/>
                </a:lnTo>
                <a:lnTo>
                  <a:pt x="38" y="6"/>
                </a:lnTo>
                <a:lnTo>
                  <a:pt x="28" y="2"/>
                </a:lnTo>
                <a:lnTo>
                  <a:pt x="18" y="8"/>
                </a:lnTo>
                <a:lnTo>
                  <a:pt x="0" y="8"/>
                </a:lnTo>
                <a:lnTo>
                  <a:pt x="0" y="16"/>
                </a:lnTo>
                <a:lnTo>
                  <a:pt x="22" y="32"/>
                </a:lnTo>
                <a:lnTo>
                  <a:pt x="50" y="28"/>
                </a:lnTo>
                <a:lnTo>
                  <a:pt x="76" y="32"/>
                </a:lnTo>
                <a:lnTo>
                  <a:pt x="100" y="48"/>
                </a:lnTo>
                <a:lnTo>
                  <a:pt x="114" y="36"/>
                </a:lnTo>
                <a:lnTo>
                  <a:pt x="122" y="46"/>
                </a:lnTo>
                <a:lnTo>
                  <a:pt x="120" y="66"/>
                </a:lnTo>
                <a:lnTo>
                  <a:pt x="128" y="66"/>
                </a:lnTo>
                <a:lnTo>
                  <a:pt x="148" y="14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18" name=""/>
          <p:cNvSpPr/>
          <p:nvPr/>
        </p:nvSpPr>
        <p:spPr>
          <a:xfrm>
            <a:off x="7740720" y="5610240"/>
            <a:ext cx="73080" cy="87120"/>
          </a:xfrm>
          <a:custGeom>
            <a:avLst/>
            <a:gdLst/>
            <a:ahLst/>
            <a:rect l="l" t="t" r="r" b="b"/>
            <a:pathLst>
              <a:path w="37" h="49">
                <a:moveTo>
                  <a:pt x="2" y="30"/>
                </a:moveTo>
                <a:lnTo>
                  <a:pt x="22" y="8"/>
                </a:lnTo>
                <a:lnTo>
                  <a:pt x="28" y="0"/>
                </a:lnTo>
                <a:lnTo>
                  <a:pt x="36" y="14"/>
                </a:lnTo>
                <a:lnTo>
                  <a:pt x="26" y="32"/>
                </a:lnTo>
                <a:lnTo>
                  <a:pt x="10" y="48"/>
                </a:lnTo>
                <a:lnTo>
                  <a:pt x="0" y="48"/>
                </a:lnTo>
                <a:lnTo>
                  <a:pt x="2" y="3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19" name=""/>
          <p:cNvSpPr/>
          <p:nvPr/>
        </p:nvSpPr>
        <p:spPr>
          <a:xfrm>
            <a:off x="8362800" y="2398680"/>
            <a:ext cx="63720" cy="114480"/>
          </a:xfrm>
          <a:custGeom>
            <a:avLst/>
            <a:gdLst/>
            <a:ahLst/>
            <a:rect l="l" t="t" r="r" b="b"/>
            <a:pathLst>
              <a:path w="33" h="65">
                <a:moveTo>
                  <a:pt x="0" y="0"/>
                </a:moveTo>
                <a:lnTo>
                  <a:pt x="32" y="6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20" name=""/>
          <p:cNvSpPr/>
          <p:nvPr/>
        </p:nvSpPr>
        <p:spPr>
          <a:xfrm flipH="1" flipV="1">
            <a:off x="1456920" y="3665160"/>
            <a:ext cx="274680" cy="274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21" name=""/>
          <p:cNvSpPr/>
          <p:nvPr/>
        </p:nvSpPr>
        <p:spPr>
          <a:xfrm>
            <a:off x="6889680" y="4130640"/>
            <a:ext cx="117720" cy="11736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22" name=""/>
          <p:cNvSpPr/>
          <p:nvPr/>
        </p:nvSpPr>
        <p:spPr>
          <a:xfrm>
            <a:off x="8999640" y="2187720"/>
            <a:ext cx="117360" cy="11736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23" name=""/>
          <p:cNvSpPr/>
          <p:nvPr/>
        </p:nvSpPr>
        <p:spPr>
          <a:xfrm>
            <a:off x="8089920" y="2835360"/>
            <a:ext cx="117360" cy="11736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924" name=""/>
          <p:cNvGrpSpPr/>
          <p:nvPr/>
        </p:nvGrpSpPr>
        <p:grpSpPr>
          <a:xfrm>
            <a:off x="717480" y="1622520"/>
            <a:ext cx="8519760" cy="4042440"/>
            <a:chOff x="717480" y="1622520"/>
            <a:chExt cx="8519760" cy="4042440"/>
          </a:xfrm>
        </p:grpSpPr>
        <p:sp>
          <p:nvSpPr>
            <p:cNvPr id="5925" name=""/>
            <p:cNvSpPr/>
            <p:nvPr/>
          </p:nvSpPr>
          <p:spPr>
            <a:xfrm>
              <a:off x="8348400" y="2912040"/>
              <a:ext cx="763200" cy="675720"/>
            </a:xfrm>
            <a:prstGeom prst="line">
              <a:avLst/>
            </a:prstGeom>
            <a:ln w="25560">
              <a:solidFill>
                <a:srgbClr val="c0c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5926" name=""/>
            <p:cNvGrpSpPr/>
            <p:nvPr/>
          </p:nvGrpSpPr>
          <p:grpSpPr>
            <a:xfrm>
              <a:off x="717480" y="1622520"/>
              <a:ext cx="8519760" cy="4042440"/>
              <a:chOff x="717480" y="1622520"/>
              <a:chExt cx="8519760" cy="4042440"/>
            </a:xfrm>
          </p:grpSpPr>
          <p:sp>
            <p:nvSpPr>
              <p:cNvPr id="5927" name=""/>
              <p:cNvSpPr/>
              <p:nvPr/>
            </p:nvSpPr>
            <p:spPr>
              <a:xfrm flipV="1">
                <a:off x="5420880" y="2932200"/>
                <a:ext cx="2905200" cy="227772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28" name=""/>
              <p:cNvSpPr/>
              <p:nvPr/>
            </p:nvSpPr>
            <p:spPr>
              <a:xfrm>
                <a:off x="5540400" y="2488320"/>
                <a:ext cx="824400" cy="603360"/>
              </a:xfrm>
              <a:custGeom>
                <a:avLst/>
                <a:gdLst/>
                <a:ahLst/>
                <a:rect l="l" t="t" r="r" b="b"/>
                <a:pathLst>
                  <a:path w="483" h="336">
                    <a:moveTo>
                      <a:pt x="472" y="336"/>
                    </a:moveTo>
                    <a:cubicBezTo>
                      <a:pt x="462" y="327"/>
                      <a:pt x="483" y="293"/>
                      <a:pt x="456" y="280"/>
                    </a:cubicBezTo>
                    <a:cubicBezTo>
                      <a:pt x="442" y="262"/>
                      <a:pt x="362" y="256"/>
                      <a:pt x="344" y="244"/>
                    </a:cubicBezTo>
                    <a:cubicBezTo>
                      <a:pt x="333" y="227"/>
                      <a:pt x="293" y="203"/>
                      <a:pt x="276" y="192"/>
                    </a:cubicBezTo>
                    <a:cubicBezTo>
                      <a:pt x="249" y="174"/>
                      <a:pt x="246" y="149"/>
                      <a:pt x="220" y="136"/>
                    </a:cubicBezTo>
                    <a:cubicBezTo>
                      <a:pt x="191" y="121"/>
                      <a:pt x="175" y="77"/>
                      <a:pt x="144" y="68"/>
                    </a:cubicBezTo>
                    <a:cubicBezTo>
                      <a:pt x="87" y="51"/>
                      <a:pt x="61" y="0"/>
                      <a:pt x="0" y="0"/>
                    </a:cubicBezTo>
                  </a:path>
                </a:pathLst>
              </a:custGeom>
              <a:noFill/>
              <a:ln w="255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29" name=""/>
              <p:cNvSpPr/>
              <p:nvPr/>
            </p:nvSpPr>
            <p:spPr>
              <a:xfrm flipV="1">
                <a:off x="5079960" y="2932560"/>
                <a:ext cx="3246120" cy="173808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30" name=""/>
              <p:cNvSpPr/>
              <p:nvPr/>
            </p:nvSpPr>
            <p:spPr>
              <a:xfrm flipV="1">
                <a:off x="6358680" y="2934360"/>
                <a:ext cx="1946520" cy="12240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31" name=""/>
              <p:cNvSpPr/>
              <p:nvPr/>
            </p:nvSpPr>
            <p:spPr>
              <a:xfrm>
                <a:off x="1784520" y="2073240"/>
                <a:ext cx="1115280" cy="2212560"/>
              </a:xfrm>
              <a:custGeom>
                <a:avLst/>
                <a:gdLst/>
                <a:ahLst/>
                <a:rect l="l" t="t" r="r" b="b"/>
                <a:pathLst>
                  <a:path w="651" h="1229">
                    <a:moveTo>
                      <a:pt x="0" y="12"/>
                    </a:moveTo>
                    <a:cubicBezTo>
                      <a:pt x="24" y="9"/>
                      <a:pt x="31" y="0"/>
                      <a:pt x="39" y="24"/>
                    </a:cubicBezTo>
                    <a:cubicBezTo>
                      <a:pt x="34" y="50"/>
                      <a:pt x="24" y="105"/>
                      <a:pt x="42" y="123"/>
                    </a:cubicBezTo>
                    <a:cubicBezTo>
                      <a:pt x="58" y="139"/>
                      <a:pt x="82" y="150"/>
                      <a:pt x="96" y="168"/>
                    </a:cubicBezTo>
                    <a:cubicBezTo>
                      <a:pt x="104" y="179"/>
                      <a:pt x="111" y="196"/>
                      <a:pt x="123" y="204"/>
                    </a:cubicBezTo>
                    <a:cubicBezTo>
                      <a:pt x="158" y="227"/>
                      <a:pt x="209" y="229"/>
                      <a:pt x="249" y="231"/>
                    </a:cubicBezTo>
                    <a:cubicBezTo>
                      <a:pt x="278" y="237"/>
                      <a:pt x="307" y="239"/>
                      <a:pt x="336" y="246"/>
                    </a:cubicBezTo>
                    <a:cubicBezTo>
                      <a:pt x="348" y="254"/>
                      <a:pt x="355" y="251"/>
                      <a:pt x="369" y="246"/>
                    </a:cubicBezTo>
                    <a:cubicBezTo>
                      <a:pt x="376" y="257"/>
                      <a:pt x="382" y="266"/>
                      <a:pt x="393" y="273"/>
                    </a:cubicBezTo>
                    <a:cubicBezTo>
                      <a:pt x="403" y="288"/>
                      <a:pt x="418" y="297"/>
                      <a:pt x="435" y="303"/>
                    </a:cubicBezTo>
                    <a:cubicBezTo>
                      <a:pt x="447" y="312"/>
                      <a:pt x="450" y="319"/>
                      <a:pt x="459" y="330"/>
                    </a:cubicBezTo>
                    <a:cubicBezTo>
                      <a:pt x="473" y="348"/>
                      <a:pt x="497" y="356"/>
                      <a:pt x="513" y="372"/>
                    </a:cubicBezTo>
                    <a:cubicBezTo>
                      <a:pt x="527" y="386"/>
                      <a:pt x="537" y="402"/>
                      <a:pt x="552" y="417"/>
                    </a:cubicBezTo>
                    <a:cubicBezTo>
                      <a:pt x="601" y="466"/>
                      <a:pt x="636" y="478"/>
                      <a:pt x="651" y="552"/>
                    </a:cubicBezTo>
                    <a:cubicBezTo>
                      <a:pt x="634" y="602"/>
                      <a:pt x="649" y="675"/>
                      <a:pt x="639" y="735"/>
                    </a:cubicBezTo>
                    <a:cubicBezTo>
                      <a:pt x="635" y="756"/>
                      <a:pt x="637" y="782"/>
                      <a:pt x="618" y="795"/>
                    </a:cubicBezTo>
                    <a:cubicBezTo>
                      <a:pt x="611" y="805"/>
                      <a:pt x="602" y="809"/>
                      <a:pt x="594" y="819"/>
                    </a:cubicBezTo>
                    <a:cubicBezTo>
                      <a:pt x="581" y="834"/>
                      <a:pt x="568" y="853"/>
                      <a:pt x="552" y="864"/>
                    </a:cubicBezTo>
                    <a:cubicBezTo>
                      <a:pt x="543" y="878"/>
                      <a:pt x="532" y="899"/>
                      <a:pt x="516" y="906"/>
                    </a:cubicBezTo>
                    <a:cubicBezTo>
                      <a:pt x="498" y="914"/>
                      <a:pt x="479" y="916"/>
                      <a:pt x="462" y="927"/>
                    </a:cubicBezTo>
                    <a:cubicBezTo>
                      <a:pt x="449" y="947"/>
                      <a:pt x="418" y="952"/>
                      <a:pt x="402" y="972"/>
                    </a:cubicBezTo>
                    <a:cubicBezTo>
                      <a:pt x="397" y="978"/>
                      <a:pt x="392" y="984"/>
                      <a:pt x="387" y="990"/>
                    </a:cubicBezTo>
                    <a:cubicBezTo>
                      <a:pt x="383" y="996"/>
                      <a:pt x="375" y="1008"/>
                      <a:pt x="375" y="1008"/>
                    </a:cubicBezTo>
                    <a:cubicBezTo>
                      <a:pt x="377" y="1037"/>
                      <a:pt x="376" y="1053"/>
                      <a:pt x="384" y="1077"/>
                    </a:cubicBezTo>
                    <a:cubicBezTo>
                      <a:pt x="376" y="1100"/>
                      <a:pt x="384" y="1075"/>
                      <a:pt x="378" y="1125"/>
                    </a:cubicBezTo>
                    <a:cubicBezTo>
                      <a:pt x="374" y="1163"/>
                      <a:pt x="336" y="1174"/>
                      <a:pt x="303" y="1179"/>
                    </a:cubicBezTo>
                    <a:cubicBezTo>
                      <a:pt x="260" y="1170"/>
                      <a:pt x="217" y="1170"/>
                      <a:pt x="174" y="1164"/>
                    </a:cubicBezTo>
                    <a:cubicBezTo>
                      <a:pt x="150" y="1167"/>
                      <a:pt x="128" y="1169"/>
                      <a:pt x="108" y="1182"/>
                    </a:cubicBezTo>
                    <a:cubicBezTo>
                      <a:pt x="103" y="1190"/>
                      <a:pt x="97" y="1200"/>
                      <a:pt x="93" y="1209"/>
                    </a:cubicBezTo>
                    <a:cubicBezTo>
                      <a:pt x="90" y="1215"/>
                      <a:pt x="81" y="1229"/>
                      <a:pt x="87" y="1227"/>
                    </a:cubicBezTo>
                    <a:cubicBezTo>
                      <a:pt x="90" y="1226"/>
                      <a:pt x="96" y="1224"/>
                      <a:pt x="96" y="1224"/>
                    </a:cubicBezTo>
                  </a:path>
                </a:pathLst>
              </a:custGeom>
              <a:noFill/>
              <a:ln w="255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32" name=""/>
              <p:cNvSpPr/>
              <p:nvPr/>
            </p:nvSpPr>
            <p:spPr>
              <a:xfrm>
                <a:off x="1480680" y="1622520"/>
                <a:ext cx="884160" cy="2807280"/>
              </a:xfrm>
              <a:custGeom>
                <a:avLst/>
                <a:gdLst/>
                <a:ahLst/>
                <a:rect l="l" t="t" r="r" b="b"/>
                <a:pathLst>
                  <a:path w="547" h="1712">
                    <a:moveTo>
                      <a:pt x="323" y="54"/>
                    </a:moveTo>
                    <a:cubicBezTo>
                      <a:pt x="329" y="60"/>
                      <a:pt x="313" y="0"/>
                      <a:pt x="327" y="62"/>
                    </a:cubicBezTo>
                    <a:cubicBezTo>
                      <a:pt x="333" y="84"/>
                      <a:pt x="315" y="42"/>
                      <a:pt x="323" y="64"/>
                    </a:cubicBezTo>
                    <a:cubicBezTo>
                      <a:pt x="330" y="86"/>
                      <a:pt x="315" y="29"/>
                      <a:pt x="323" y="52"/>
                    </a:cubicBezTo>
                    <a:cubicBezTo>
                      <a:pt x="323" y="62"/>
                      <a:pt x="313" y="39"/>
                      <a:pt x="327" y="60"/>
                    </a:cubicBezTo>
                    <a:cubicBezTo>
                      <a:pt x="323" y="50"/>
                      <a:pt x="326" y="53"/>
                      <a:pt x="313" y="84"/>
                    </a:cubicBezTo>
                    <a:cubicBezTo>
                      <a:pt x="302" y="111"/>
                      <a:pt x="270" y="122"/>
                      <a:pt x="258" y="150"/>
                    </a:cubicBezTo>
                    <a:cubicBezTo>
                      <a:pt x="242" y="187"/>
                      <a:pt x="241" y="244"/>
                      <a:pt x="220" y="277"/>
                    </a:cubicBezTo>
                    <a:cubicBezTo>
                      <a:pt x="209" y="294"/>
                      <a:pt x="162" y="353"/>
                      <a:pt x="157" y="369"/>
                    </a:cubicBezTo>
                    <a:cubicBezTo>
                      <a:pt x="146" y="401"/>
                      <a:pt x="133" y="433"/>
                      <a:pt x="123" y="466"/>
                    </a:cubicBezTo>
                    <a:cubicBezTo>
                      <a:pt x="111" y="502"/>
                      <a:pt x="92" y="535"/>
                      <a:pt x="80" y="571"/>
                    </a:cubicBezTo>
                    <a:cubicBezTo>
                      <a:pt x="73" y="593"/>
                      <a:pt x="73" y="620"/>
                      <a:pt x="51" y="628"/>
                    </a:cubicBezTo>
                    <a:cubicBezTo>
                      <a:pt x="50" y="668"/>
                      <a:pt x="49" y="707"/>
                      <a:pt x="47" y="747"/>
                    </a:cubicBezTo>
                    <a:cubicBezTo>
                      <a:pt x="47" y="754"/>
                      <a:pt x="35" y="786"/>
                      <a:pt x="34" y="790"/>
                    </a:cubicBezTo>
                    <a:cubicBezTo>
                      <a:pt x="31" y="799"/>
                      <a:pt x="25" y="817"/>
                      <a:pt x="25" y="817"/>
                    </a:cubicBezTo>
                    <a:cubicBezTo>
                      <a:pt x="19" y="863"/>
                      <a:pt x="11" y="903"/>
                      <a:pt x="0" y="948"/>
                    </a:cubicBezTo>
                    <a:cubicBezTo>
                      <a:pt x="1" y="982"/>
                      <a:pt x="0" y="1016"/>
                      <a:pt x="4" y="1049"/>
                    </a:cubicBezTo>
                    <a:cubicBezTo>
                      <a:pt x="4" y="1052"/>
                      <a:pt x="30" y="1100"/>
                      <a:pt x="34" y="1111"/>
                    </a:cubicBezTo>
                    <a:cubicBezTo>
                      <a:pt x="50" y="1150"/>
                      <a:pt x="59" y="1192"/>
                      <a:pt x="68" y="1234"/>
                    </a:cubicBezTo>
                    <a:cubicBezTo>
                      <a:pt x="72" y="1255"/>
                      <a:pt x="78" y="1293"/>
                      <a:pt x="89" y="1313"/>
                    </a:cubicBezTo>
                    <a:cubicBezTo>
                      <a:pt x="89" y="1313"/>
                      <a:pt x="110" y="1346"/>
                      <a:pt x="114" y="1352"/>
                    </a:cubicBezTo>
                    <a:cubicBezTo>
                      <a:pt x="117" y="1357"/>
                      <a:pt x="123" y="1365"/>
                      <a:pt x="123" y="1365"/>
                    </a:cubicBezTo>
                    <a:cubicBezTo>
                      <a:pt x="115" y="1387"/>
                      <a:pt x="123" y="1377"/>
                      <a:pt x="93" y="1387"/>
                    </a:cubicBezTo>
                    <a:cubicBezTo>
                      <a:pt x="89" y="1388"/>
                      <a:pt x="80" y="1392"/>
                      <a:pt x="80" y="1392"/>
                    </a:cubicBezTo>
                    <a:cubicBezTo>
                      <a:pt x="76" y="1396"/>
                      <a:pt x="62" y="1403"/>
                      <a:pt x="68" y="1405"/>
                    </a:cubicBezTo>
                    <a:cubicBezTo>
                      <a:pt x="74" y="1407"/>
                      <a:pt x="125" y="1384"/>
                      <a:pt x="135" y="1378"/>
                    </a:cubicBezTo>
                    <a:cubicBezTo>
                      <a:pt x="152" y="1396"/>
                      <a:pt x="163" y="1422"/>
                      <a:pt x="174" y="1444"/>
                    </a:cubicBezTo>
                    <a:cubicBezTo>
                      <a:pt x="176" y="1449"/>
                      <a:pt x="175" y="1454"/>
                      <a:pt x="178" y="1457"/>
                    </a:cubicBezTo>
                    <a:cubicBezTo>
                      <a:pt x="186" y="1466"/>
                      <a:pt x="217" y="1475"/>
                      <a:pt x="229" y="1484"/>
                    </a:cubicBezTo>
                    <a:cubicBezTo>
                      <a:pt x="237" y="1497"/>
                      <a:pt x="267" y="1488"/>
                      <a:pt x="275" y="1501"/>
                    </a:cubicBezTo>
                    <a:cubicBezTo>
                      <a:pt x="276" y="1506"/>
                      <a:pt x="293" y="1555"/>
                      <a:pt x="296" y="1563"/>
                    </a:cubicBezTo>
                    <a:cubicBezTo>
                      <a:pt x="300" y="1575"/>
                      <a:pt x="323" y="1585"/>
                      <a:pt x="330" y="1594"/>
                    </a:cubicBezTo>
                    <a:cubicBezTo>
                      <a:pt x="348" y="1617"/>
                      <a:pt x="340" y="1634"/>
                      <a:pt x="364" y="1651"/>
                    </a:cubicBezTo>
                    <a:cubicBezTo>
                      <a:pt x="379" y="1674"/>
                      <a:pt x="382" y="1686"/>
                      <a:pt x="411" y="1690"/>
                    </a:cubicBezTo>
                    <a:cubicBezTo>
                      <a:pt x="430" y="1697"/>
                      <a:pt x="431" y="1697"/>
                      <a:pt x="449" y="1703"/>
                    </a:cubicBezTo>
                    <a:cubicBezTo>
                      <a:pt x="547" y="1699"/>
                      <a:pt x="494" y="1712"/>
                      <a:pt x="542" y="1712"/>
                    </a:cubicBezTo>
                  </a:path>
                </a:pathLst>
              </a:custGeom>
              <a:noFill/>
              <a:ln w="255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33" name=""/>
              <p:cNvSpPr/>
              <p:nvPr/>
            </p:nvSpPr>
            <p:spPr>
              <a:xfrm flipH="1" flipV="1">
                <a:off x="717480" y="4136040"/>
                <a:ext cx="1335600" cy="15084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34" name=""/>
              <p:cNvSpPr/>
              <p:nvPr/>
            </p:nvSpPr>
            <p:spPr>
              <a:xfrm>
                <a:off x="2883960" y="3076920"/>
                <a:ext cx="3313080" cy="2397600"/>
              </a:xfrm>
              <a:custGeom>
                <a:avLst/>
                <a:gdLst/>
                <a:ahLst/>
                <a:rect l="l" t="t" r="r" b="b"/>
                <a:pathLst>
                  <a:path w="1936" h="1333">
                    <a:moveTo>
                      <a:pt x="0" y="44"/>
                    </a:moveTo>
                    <a:cubicBezTo>
                      <a:pt x="35" y="47"/>
                      <a:pt x="62" y="52"/>
                      <a:pt x="92" y="32"/>
                    </a:cubicBezTo>
                    <a:cubicBezTo>
                      <a:pt x="104" y="15"/>
                      <a:pt x="120" y="13"/>
                      <a:pt x="140" y="8"/>
                    </a:cubicBezTo>
                    <a:cubicBezTo>
                      <a:pt x="151" y="5"/>
                      <a:pt x="172" y="0"/>
                      <a:pt x="172" y="0"/>
                    </a:cubicBezTo>
                    <a:cubicBezTo>
                      <a:pt x="229" y="4"/>
                      <a:pt x="287" y="8"/>
                      <a:pt x="344" y="16"/>
                    </a:cubicBezTo>
                    <a:cubicBezTo>
                      <a:pt x="359" y="15"/>
                      <a:pt x="373" y="15"/>
                      <a:pt x="388" y="12"/>
                    </a:cubicBezTo>
                    <a:cubicBezTo>
                      <a:pt x="400" y="10"/>
                      <a:pt x="424" y="0"/>
                      <a:pt x="424" y="0"/>
                    </a:cubicBezTo>
                    <a:cubicBezTo>
                      <a:pt x="464" y="3"/>
                      <a:pt x="505" y="5"/>
                      <a:pt x="544" y="12"/>
                    </a:cubicBezTo>
                    <a:cubicBezTo>
                      <a:pt x="573" y="17"/>
                      <a:pt x="599" y="33"/>
                      <a:pt x="628" y="40"/>
                    </a:cubicBezTo>
                    <a:cubicBezTo>
                      <a:pt x="644" y="52"/>
                      <a:pt x="653" y="67"/>
                      <a:pt x="668" y="80"/>
                    </a:cubicBezTo>
                    <a:cubicBezTo>
                      <a:pt x="675" y="86"/>
                      <a:pt x="692" y="96"/>
                      <a:pt x="692" y="96"/>
                    </a:cubicBezTo>
                    <a:cubicBezTo>
                      <a:pt x="700" y="121"/>
                      <a:pt x="704" y="149"/>
                      <a:pt x="708" y="176"/>
                    </a:cubicBezTo>
                    <a:cubicBezTo>
                      <a:pt x="702" y="204"/>
                      <a:pt x="692" y="224"/>
                      <a:pt x="668" y="240"/>
                    </a:cubicBezTo>
                    <a:cubicBezTo>
                      <a:pt x="654" y="261"/>
                      <a:pt x="652" y="283"/>
                      <a:pt x="680" y="292"/>
                    </a:cubicBezTo>
                    <a:cubicBezTo>
                      <a:pt x="701" y="288"/>
                      <a:pt x="712" y="283"/>
                      <a:pt x="736" y="292"/>
                    </a:cubicBezTo>
                    <a:cubicBezTo>
                      <a:pt x="744" y="295"/>
                      <a:pt x="744" y="310"/>
                      <a:pt x="748" y="316"/>
                    </a:cubicBezTo>
                    <a:cubicBezTo>
                      <a:pt x="757" y="329"/>
                      <a:pt x="771" y="332"/>
                      <a:pt x="784" y="340"/>
                    </a:cubicBezTo>
                    <a:cubicBezTo>
                      <a:pt x="792" y="363"/>
                      <a:pt x="790" y="372"/>
                      <a:pt x="808" y="384"/>
                    </a:cubicBezTo>
                    <a:cubicBezTo>
                      <a:pt x="828" y="414"/>
                      <a:pt x="821" y="429"/>
                      <a:pt x="824" y="472"/>
                    </a:cubicBezTo>
                    <a:cubicBezTo>
                      <a:pt x="821" y="562"/>
                      <a:pt x="823" y="622"/>
                      <a:pt x="844" y="704"/>
                    </a:cubicBezTo>
                    <a:cubicBezTo>
                      <a:pt x="846" y="761"/>
                      <a:pt x="917" y="802"/>
                      <a:pt x="930" y="856"/>
                    </a:cubicBezTo>
                    <a:cubicBezTo>
                      <a:pt x="934" y="872"/>
                      <a:pt x="959" y="867"/>
                      <a:pt x="972" y="880"/>
                    </a:cubicBezTo>
                    <a:cubicBezTo>
                      <a:pt x="982" y="890"/>
                      <a:pt x="1026" y="902"/>
                      <a:pt x="1038" y="910"/>
                    </a:cubicBezTo>
                    <a:cubicBezTo>
                      <a:pt x="1074" y="924"/>
                      <a:pt x="1151" y="869"/>
                      <a:pt x="1182" y="892"/>
                    </a:cubicBezTo>
                    <a:cubicBezTo>
                      <a:pt x="1199" y="917"/>
                      <a:pt x="1269" y="858"/>
                      <a:pt x="1278" y="886"/>
                    </a:cubicBezTo>
                    <a:cubicBezTo>
                      <a:pt x="1281" y="894"/>
                      <a:pt x="1239" y="1004"/>
                      <a:pt x="1242" y="1012"/>
                    </a:cubicBezTo>
                    <a:cubicBezTo>
                      <a:pt x="1243" y="1016"/>
                      <a:pt x="1260" y="1084"/>
                      <a:pt x="1260" y="1084"/>
                    </a:cubicBezTo>
                    <a:cubicBezTo>
                      <a:pt x="1256" y="1111"/>
                      <a:pt x="1292" y="1150"/>
                      <a:pt x="1284" y="1174"/>
                    </a:cubicBezTo>
                    <a:cubicBezTo>
                      <a:pt x="1282" y="1198"/>
                      <a:pt x="1263" y="1203"/>
                      <a:pt x="1242" y="1216"/>
                    </a:cubicBezTo>
                    <a:cubicBezTo>
                      <a:pt x="1235" y="1220"/>
                      <a:pt x="1200" y="1257"/>
                      <a:pt x="1192" y="1260"/>
                    </a:cubicBezTo>
                    <a:cubicBezTo>
                      <a:pt x="1183" y="1263"/>
                      <a:pt x="1168" y="1276"/>
                      <a:pt x="1168" y="1276"/>
                    </a:cubicBezTo>
                    <a:cubicBezTo>
                      <a:pt x="1165" y="1280"/>
                      <a:pt x="1163" y="1285"/>
                      <a:pt x="1160" y="1288"/>
                    </a:cubicBezTo>
                    <a:cubicBezTo>
                      <a:pt x="1157" y="1291"/>
                      <a:pt x="1151" y="1292"/>
                      <a:pt x="1148" y="1296"/>
                    </a:cubicBezTo>
                    <a:cubicBezTo>
                      <a:pt x="1142" y="1303"/>
                      <a:pt x="1141" y="1313"/>
                      <a:pt x="1136" y="1320"/>
                    </a:cubicBezTo>
                    <a:cubicBezTo>
                      <a:pt x="1150" y="1329"/>
                      <a:pt x="1149" y="1333"/>
                      <a:pt x="1168" y="1324"/>
                    </a:cubicBezTo>
                    <a:cubicBezTo>
                      <a:pt x="1211" y="1304"/>
                      <a:pt x="1228" y="1284"/>
                      <a:pt x="1280" y="1280"/>
                    </a:cubicBezTo>
                    <a:cubicBezTo>
                      <a:pt x="1309" y="1278"/>
                      <a:pt x="1339" y="1277"/>
                      <a:pt x="1368" y="1276"/>
                    </a:cubicBezTo>
                    <a:cubicBezTo>
                      <a:pt x="1371" y="1276"/>
                      <a:pt x="1407" y="1272"/>
                      <a:pt x="1416" y="1268"/>
                    </a:cubicBezTo>
                    <a:cubicBezTo>
                      <a:pt x="1425" y="1264"/>
                      <a:pt x="1432" y="1257"/>
                      <a:pt x="1440" y="1252"/>
                    </a:cubicBezTo>
                    <a:cubicBezTo>
                      <a:pt x="1444" y="1249"/>
                      <a:pt x="1452" y="1244"/>
                      <a:pt x="1452" y="1244"/>
                    </a:cubicBezTo>
                    <a:cubicBezTo>
                      <a:pt x="1457" y="1245"/>
                      <a:pt x="1463" y="1251"/>
                      <a:pt x="1468" y="1248"/>
                    </a:cubicBezTo>
                    <a:cubicBezTo>
                      <a:pt x="1472" y="1246"/>
                      <a:pt x="1464" y="1240"/>
                      <a:pt x="1464" y="1236"/>
                    </a:cubicBezTo>
                    <a:cubicBezTo>
                      <a:pt x="1464" y="1226"/>
                      <a:pt x="1480" y="1195"/>
                      <a:pt x="1488" y="1188"/>
                    </a:cubicBezTo>
                    <a:cubicBezTo>
                      <a:pt x="1513" y="1166"/>
                      <a:pt x="1530" y="1164"/>
                      <a:pt x="1560" y="1156"/>
                    </a:cubicBezTo>
                    <a:cubicBezTo>
                      <a:pt x="1596" y="1146"/>
                      <a:pt x="1627" y="1133"/>
                      <a:pt x="1664" y="1128"/>
                    </a:cubicBezTo>
                    <a:cubicBezTo>
                      <a:pt x="1705" y="1129"/>
                      <a:pt x="1747" y="1130"/>
                      <a:pt x="1788" y="1132"/>
                    </a:cubicBezTo>
                    <a:cubicBezTo>
                      <a:pt x="1795" y="1132"/>
                      <a:pt x="1825" y="1143"/>
                      <a:pt x="1828" y="1144"/>
                    </a:cubicBezTo>
                    <a:cubicBezTo>
                      <a:pt x="1836" y="1147"/>
                      <a:pt x="1852" y="1152"/>
                      <a:pt x="1852" y="1152"/>
                    </a:cubicBezTo>
                    <a:cubicBezTo>
                      <a:pt x="1867" y="1175"/>
                      <a:pt x="1875" y="1172"/>
                      <a:pt x="1904" y="1176"/>
                    </a:cubicBezTo>
                    <a:cubicBezTo>
                      <a:pt x="1911" y="1190"/>
                      <a:pt x="1925" y="1221"/>
                      <a:pt x="1936" y="1232"/>
                    </a:cubicBezTo>
                  </a:path>
                </a:pathLst>
              </a:custGeom>
              <a:noFill/>
              <a:ln w="255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35" name=""/>
              <p:cNvSpPr/>
              <p:nvPr/>
            </p:nvSpPr>
            <p:spPr>
              <a:xfrm>
                <a:off x="4082040" y="2465280"/>
                <a:ext cx="4468680" cy="1029960"/>
              </a:xfrm>
              <a:custGeom>
                <a:avLst/>
                <a:gdLst/>
                <a:ahLst/>
                <a:rect l="l" t="t" r="r" b="b"/>
                <a:pathLst>
                  <a:path w="2612" h="572">
                    <a:moveTo>
                      <a:pt x="0" y="548"/>
                    </a:moveTo>
                    <a:cubicBezTo>
                      <a:pt x="61" y="554"/>
                      <a:pt x="65" y="552"/>
                      <a:pt x="108" y="560"/>
                    </a:cubicBezTo>
                    <a:cubicBezTo>
                      <a:pt x="131" y="564"/>
                      <a:pt x="176" y="572"/>
                      <a:pt x="176" y="572"/>
                    </a:cubicBezTo>
                    <a:cubicBezTo>
                      <a:pt x="344" y="544"/>
                      <a:pt x="522" y="551"/>
                      <a:pt x="692" y="548"/>
                    </a:cubicBezTo>
                    <a:cubicBezTo>
                      <a:pt x="702" y="519"/>
                      <a:pt x="703" y="526"/>
                      <a:pt x="696" y="492"/>
                    </a:cubicBezTo>
                    <a:cubicBezTo>
                      <a:pt x="694" y="484"/>
                      <a:pt x="691" y="476"/>
                      <a:pt x="688" y="468"/>
                    </a:cubicBezTo>
                    <a:cubicBezTo>
                      <a:pt x="687" y="464"/>
                      <a:pt x="684" y="456"/>
                      <a:pt x="684" y="456"/>
                    </a:cubicBezTo>
                    <a:cubicBezTo>
                      <a:pt x="681" y="428"/>
                      <a:pt x="679" y="400"/>
                      <a:pt x="676" y="372"/>
                    </a:cubicBezTo>
                    <a:cubicBezTo>
                      <a:pt x="675" y="362"/>
                      <a:pt x="666" y="339"/>
                      <a:pt x="664" y="332"/>
                    </a:cubicBezTo>
                    <a:cubicBezTo>
                      <a:pt x="663" y="328"/>
                      <a:pt x="660" y="320"/>
                      <a:pt x="660" y="320"/>
                    </a:cubicBezTo>
                    <a:cubicBezTo>
                      <a:pt x="661" y="313"/>
                      <a:pt x="658" y="303"/>
                      <a:pt x="664" y="300"/>
                    </a:cubicBezTo>
                    <a:cubicBezTo>
                      <a:pt x="679" y="293"/>
                      <a:pt x="696" y="296"/>
                      <a:pt x="712" y="296"/>
                    </a:cubicBezTo>
                    <a:cubicBezTo>
                      <a:pt x="755" y="296"/>
                      <a:pt x="797" y="299"/>
                      <a:pt x="840" y="300"/>
                    </a:cubicBezTo>
                    <a:cubicBezTo>
                      <a:pt x="881" y="308"/>
                      <a:pt x="924" y="323"/>
                      <a:pt x="964" y="336"/>
                    </a:cubicBezTo>
                    <a:cubicBezTo>
                      <a:pt x="974" y="339"/>
                      <a:pt x="991" y="342"/>
                      <a:pt x="1000" y="348"/>
                    </a:cubicBezTo>
                    <a:cubicBezTo>
                      <a:pt x="1008" y="353"/>
                      <a:pt x="1024" y="364"/>
                      <a:pt x="1024" y="364"/>
                    </a:cubicBezTo>
                    <a:cubicBezTo>
                      <a:pt x="1038" y="385"/>
                      <a:pt x="1064" y="395"/>
                      <a:pt x="1088" y="400"/>
                    </a:cubicBezTo>
                    <a:cubicBezTo>
                      <a:pt x="1149" y="397"/>
                      <a:pt x="1145" y="401"/>
                      <a:pt x="1184" y="392"/>
                    </a:cubicBezTo>
                    <a:cubicBezTo>
                      <a:pt x="1262" y="375"/>
                      <a:pt x="1330" y="337"/>
                      <a:pt x="1404" y="312"/>
                    </a:cubicBezTo>
                    <a:cubicBezTo>
                      <a:pt x="1428" y="304"/>
                      <a:pt x="1514" y="291"/>
                      <a:pt x="1544" y="288"/>
                    </a:cubicBezTo>
                    <a:cubicBezTo>
                      <a:pt x="1562" y="282"/>
                      <a:pt x="1581" y="276"/>
                      <a:pt x="1600" y="272"/>
                    </a:cubicBezTo>
                    <a:cubicBezTo>
                      <a:pt x="1613" y="269"/>
                      <a:pt x="1627" y="267"/>
                      <a:pt x="1640" y="264"/>
                    </a:cubicBezTo>
                    <a:cubicBezTo>
                      <a:pt x="1647" y="263"/>
                      <a:pt x="1660" y="260"/>
                      <a:pt x="1660" y="260"/>
                    </a:cubicBezTo>
                    <a:cubicBezTo>
                      <a:pt x="1680" y="247"/>
                      <a:pt x="1701" y="234"/>
                      <a:pt x="1720" y="220"/>
                    </a:cubicBezTo>
                    <a:cubicBezTo>
                      <a:pt x="1733" y="210"/>
                      <a:pt x="1753" y="175"/>
                      <a:pt x="1768" y="168"/>
                    </a:cubicBezTo>
                    <a:cubicBezTo>
                      <a:pt x="1785" y="160"/>
                      <a:pt x="1806" y="149"/>
                      <a:pt x="1824" y="144"/>
                    </a:cubicBezTo>
                    <a:cubicBezTo>
                      <a:pt x="1849" y="137"/>
                      <a:pt x="1866" y="109"/>
                      <a:pt x="1892" y="108"/>
                    </a:cubicBezTo>
                    <a:cubicBezTo>
                      <a:pt x="1919" y="107"/>
                      <a:pt x="1973" y="109"/>
                      <a:pt x="2000" y="108"/>
                    </a:cubicBezTo>
                    <a:cubicBezTo>
                      <a:pt x="2128" y="104"/>
                      <a:pt x="2085" y="99"/>
                      <a:pt x="2184" y="92"/>
                    </a:cubicBezTo>
                    <a:cubicBezTo>
                      <a:pt x="2216" y="90"/>
                      <a:pt x="2280" y="68"/>
                      <a:pt x="2280" y="68"/>
                    </a:cubicBezTo>
                    <a:cubicBezTo>
                      <a:pt x="2340" y="56"/>
                      <a:pt x="2385" y="100"/>
                      <a:pt x="2440" y="76"/>
                    </a:cubicBezTo>
                    <a:cubicBezTo>
                      <a:pt x="2458" y="68"/>
                      <a:pt x="2478" y="70"/>
                      <a:pt x="2496" y="64"/>
                    </a:cubicBezTo>
                    <a:cubicBezTo>
                      <a:pt x="2536" y="51"/>
                      <a:pt x="2582" y="30"/>
                      <a:pt x="2612" y="0"/>
                    </a:cubicBezTo>
                  </a:path>
                </a:pathLst>
              </a:custGeom>
              <a:noFill/>
              <a:ln w="255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36" name=""/>
              <p:cNvSpPr/>
              <p:nvPr/>
            </p:nvSpPr>
            <p:spPr>
              <a:xfrm>
                <a:off x="1395000" y="2070000"/>
                <a:ext cx="7177320" cy="3174840"/>
              </a:xfrm>
              <a:custGeom>
                <a:avLst/>
                <a:gdLst/>
                <a:ahLst/>
                <a:rect l="l" t="t" r="r" b="b"/>
                <a:pathLst>
                  <a:path w="4024" h="1755">
                    <a:moveTo>
                      <a:pt x="230" y="0"/>
                    </a:moveTo>
                    <a:lnTo>
                      <a:pt x="2797" y="555"/>
                    </a:lnTo>
                    <a:lnTo>
                      <a:pt x="3298" y="425"/>
                    </a:lnTo>
                    <a:lnTo>
                      <a:pt x="4024" y="233"/>
                    </a:lnTo>
                    <a:lnTo>
                      <a:pt x="3886" y="472"/>
                    </a:lnTo>
                    <a:lnTo>
                      <a:pt x="3473" y="987"/>
                    </a:lnTo>
                    <a:lnTo>
                      <a:pt x="3183" y="1218"/>
                    </a:lnTo>
                    <a:lnTo>
                      <a:pt x="2262" y="1755"/>
                    </a:lnTo>
                    <a:lnTo>
                      <a:pt x="293" y="1200"/>
                    </a:lnTo>
                    <a:lnTo>
                      <a:pt x="58" y="925"/>
                    </a:lnTo>
                    <a:lnTo>
                      <a:pt x="0" y="376"/>
                    </a:lnTo>
                    <a:lnTo>
                      <a:pt x="230" y="0"/>
                    </a:lnTo>
                    <a:close/>
                  </a:path>
                </a:pathLst>
              </a:custGeom>
              <a:noFill/>
              <a:ln w="255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37" name=""/>
              <p:cNvSpPr/>
              <p:nvPr/>
            </p:nvSpPr>
            <p:spPr>
              <a:xfrm>
                <a:off x="2903400" y="3073680"/>
                <a:ext cx="3452040" cy="399960"/>
              </a:xfrm>
              <a:custGeom>
                <a:avLst/>
                <a:gdLst/>
                <a:ahLst/>
                <a:rect l="l" t="t" r="r" b="b"/>
                <a:pathLst>
                  <a:path w="2016" h="222">
                    <a:moveTo>
                      <a:pt x="0" y="54"/>
                    </a:moveTo>
                    <a:lnTo>
                      <a:pt x="708" y="222"/>
                    </a:lnTo>
                    <a:lnTo>
                      <a:pt x="2016" y="0"/>
                    </a:lnTo>
                  </a:path>
                </a:pathLst>
              </a:custGeom>
              <a:noFill/>
              <a:ln w="255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38" name=""/>
              <p:cNvSpPr/>
              <p:nvPr/>
            </p:nvSpPr>
            <p:spPr>
              <a:xfrm>
                <a:off x="5079960" y="3073680"/>
                <a:ext cx="2824200" cy="2591280"/>
              </a:xfrm>
              <a:custGeom>
                <a:avLst/>
                <a:gdLst/>
                <a:ahLst/>
                <a:rect l="l" t="t" r="r" b="b"/>
                <a:pathLst>
                  <a:path w="1650" h="1440">
                    <a:moveTo>
                      <a:pt x="744" y="0"/>
                    </a:moveTo>
                    <a:lnTo>
                      <a:pt x="0" y="894"/>
                    </a:lnTo>
                    <a:lnTo>
                      <a:pt x="210" y="1218"/>
                    </a:lnTo>
                    <a:lnTo>
                      <a:pt x="1650" y="1440"/>
                    </a:lnTo>
                    <a:lnTo>
                      <a:pt x="1164" y="654"/>
                    </a:lnTo>
                  </a:path>
                </a:pathLst>
              </a:custGeom>
              <a:noFill/>
              <a:ln w="255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39" name=""/>
              <p:cNvSpPr/>
              <p:nvPr/>
            </p:nvSpPr>
            <p:spPr>
              <a:xfrm flipV="1">
                <a:off x="8345880" y="2515320"/>
                <a:ext cx="877680" cy="41436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40" name=""/>
              <p:cNvSpPr/>
              <p:nvPr/>
            </p:nvSpPr>
            <p:spPr>
              <a:xfrm flipV="1">
                <a:off x="8338320" y="2806200"/>
                <a:ext cx="895680" cy="11304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41" name=""/>
              <p:cNvSpPr/>
              <p:nvPr/>
            </p:nvSpPr>
            <p:spPr>
              <a:xfrm>
                <a:off x="8353800" y="2898360"/>
                <a:ext cx="871200" cy="16488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42" name=""/>
              <p:cNvSpPr/>
              <p:nvPr/>
            </p:nvSpPr>
            <p:spPr>
              <a:xfrm>
                <a:off x="8348760" y="2882160"/>
                <a:ext cx="884160" cy="45000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43" name=""/>
              <p:cNvSpPr/>
              <p:nvPr/>
            </p:nvSpPr>
            <p:spPr>
              <a:xfrm flipV="1">
                <a:off x="8331840" y="2257560"/>
                <a:ext cx="905400" cy="68508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44" name=""/>
              <p:cNvSpPr/>
              <p:nvPr/>
            </p:nvSpPr>
            <p:spPr>
              <a:xfrm>
                <a:off x="1722960" y="3849480"/>
                <a:ext cx="3441960" cy="79668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5945" name=""/>
          <p:cNvGrpSpPr/>
          <p:nvPr/>
        </p:nvGrpSpPr>
        <p:grpSpPr>
          <a:xfrm>
            <a:off x="1803240" y="1806480"/>
            <a:ext cx="3502080" cy="3264120"/>
            <a:chOff x="1803240" y="1806480"/>
            <a:chExt cx="3502080" cy="3264120"/>
          </a:xfrm>
        </p:grpSpPr>
        <p:sp>
          <p:nvSpPr>
            <p:cNvPr id="5946" name=""/>
            <p:cNvSpPr/>
            <p:nvPr/>
          </p:nvSpPr>
          <p:spPr>
            <a:xfrm flipH="1">
              <a:off x="2876400" y="2898720"/>
              <a:ext cx="2152800" cy="34920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47" name=""/>
            <p:cNvSpPr/>
            <p:nvPr/>
          </p:nvSpPr>
          <p:spPr>
            <a:xfrm flipH="1">
              <a:off x="3479760" y="2892600"/>
              <a:ext cx="1581120" cy="143496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48" name=""/>
            <p:cNvSpPr/>
            <p:nvPr/>
          </p:nvSpPr>
          <p:spPr>
            <a:xfrm flipH="1" flipV="1">
              <a:off x="1803240" y="2180880"/>
              <a:ext cx="3245040" cy="71748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49" name=""/>
            <p:cNvSpPr/>
            <p:nvPr/>
          </p:nvSpPr>
          <p:spPr>
            <a:xfrm flipH="1" flipV="1">
              <a:off x="1936440" y="1806480"/>
              <a:ext cx="3117960" cy="105408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50" name=""/>
            <p:cNvSpPr/>
            <p:nvPr/>
          </p:nvSpPr>
          <p:spPr>
            <a:xfrm flipH="1">
              <a:off x="5035320" y="2886120"/>
              <a:ext cx="12600" cy="178416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51" name=""/>
            <p:cNvSpPr/>
            <p:nvPr/>
          </p:nvSpPr>
          <p:spPr>
            <a:xfrm>
              <a:off x="5029200" y="2892600"/>
              <a:ext cx="276120" cy="2178000"/>
            </a:xfrm>
            <a:custGeom>
              <a:avLst/>
              <a:gdLst/>
              <a:ahLst/>
              <a:rect l="l" t="t" r="r" b="b"/>
              <a:pathLst>
                <a:path w="174" h="1372">
                  <a:moveTo>
                    <a:pt x="0" y="0"/>
                  </a:moveTo>
                  <a:lnTo>
                    <a:pt x="174" y="1372"/>
                  </a:lnTo>
                </a:path>
              </a:pathLst>
            </a:custGeom>
            <a:noFill/>
            <a:ln w="19080">
              <a:solidFill>
                <a:srgbClr val="cc00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952" name=""/>
          <p:cNvSpPr/>
          <p:nvPr/>
        </p:nvSpPr>
        <p:spPr>
          <a:xfrm>
            <a:off x="7026120" y="3000240"/>
            <a:ext cx="98640" cy="1190880"/>
          </a:xfrm>
          <a:custGeom>
            <a:avLst/>
            <a:gdLst/>
            <a:ahLst/>
            <a:rect l="l" t="t" r="r" b="b"/>
            <a:pathLst>
              <a:path w="62" h="750">
                <a:moveTo>
                  <a:pt x="62" y="0"/>
                </a:moveTo>
                <a:lnTo>
                  <a:pt x="0" y="750"/>
                </a:lnTo>
              </a:path>
            </a:pathLst>
          </a:custGeom>
          <a:noFill/>
          <a:ln w="1908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953" name=""/>
          <p:cNvGrpSpPr/>
          <p:nvPr/>
        </p:nvGrpSpPr>
        <p:grpSpPr>
          <a:xfrm>
            <a:off x="1762200" y="1724040"/>
            <a:ext cx="6724440" cy="3533760"/>
            <a:chOff x="1762200" y="1724040"/>
            <a:chExt cx="6724440" cy="3533760"/>
          </a:xfrm>
        </p:grpSpPr>
        <p:sp>
          <p:nvSpPr>
            <p:cNvPr id="5954" name=""/>
            <p:cNvSpPr/>
            <p:nvPr/>
          </p:nvSpPr>
          <p:spPr>
            <a:xfrm flipH="1">
              <a:off x="1762200" y="1724040"/>
              <a:ext cx="133200" cy="39060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55" name=""/>
            <p:cNvSpPr/>
            <p:nvPr/>
          </p:nvSpPr>
          <p:spPr>
            <a:xfrm flipH="1">
              <a:off x="7943400" y="2924280"/>
              <a:ext cx="190440" cy="30456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56" name=""/>
            <p:cNvSpPr/>
            <p:nvPr/>
          </p:nvSpPr>
          <p:spPr>
            <a:xfrm>
              <a:off x="4991040" y="4670280"/>
              <a:ext cx="343080" cy="587520"/>
            </a:xfrm>
            <a:custGeom>
              <a:avLst/>
              <a:gdLst/>
              <a:ahLst/>
              <a:rect l="l" t="t" r="r" b="b"/>
              <a:pathLst>
                <a:path w="216" h="370">
                  <a:moveTo>
                    <a:pt x="216" y="37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57" name=""/>
            <p:cNvSpPr/>
            <p:nvPr/>
          </p:nvSpPr>
          <p:spPr>
            <a:xfrm flipH="1" flipV="1">
              <a:off x="1875960" y="4200120"/>
              <a:ext cx="190440" cy="19044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58" name=""/>
            <p:cNvSpPr/>
            <p:nvPr/>
          </p:nvSpPr>
          <p:spPr>
            <a:xfrm>
              <a:off x="7826400" y="2600280"/>
              <a:ext cx="574560" cy="47520"/>
            </a:xfrm>
            <a:custGeom>
              <a:avLst/>
              <a:gdLst/>
              <a:ahLst/>
              <a:rect l="l" t="t" r="r" b="b"/>
              <a:pathLst>
                <a:path w="362" h="30">
                  <a:moveTo>
                    <a:pt x="362" y="0"/>
                  </a:moveTo>
                  <a:lnTo>
                    <a:pt x="0" y="3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720" bIns="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59" name=""/>
            <p:cNvSpPr/>
            <p:nvPr/>
          </p:nvSpPr>
          <p:spPr>
            <a:xfrm>
              <a:off x="7962840" y="2593800"/>
              <a:ext cx="523800" cy="635040"/>
            </a:xfrm>
            <a:custGeom>
              <a:avLst/>
              <a:gdLst/>
              <a:ahLst/>
              <a:rect l="l" t="t" r="r" b="b"/>
              <a:pathLst>
                <a:path w="330" h="400">
                  <a:moveTo>
                    <a:pt x="0" y="400"/>
                  </a:moveTo>
                  <a:lnTo>
                    <a:pt x="33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960" name=""/>
          <p:cNvSpPr/>
          <p:nvPr/>
        </p:nvSpPr>
        <p:spPr>
          <a:xfrm>
            <a:off x="0" y="3963960"/>
            <a:ext cx="8240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Asia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961" name=""/>
          <p:cNvGrpSpPr/>
          <p:nvPr/>
        </p:nvGrpSpPr>
        <p:grpSpPr>
          <a:xfrm>
            <a:off x="456840" y="677520"/>
            <a:ext cx="9294840" cy="892080"/>
            <a:chOff x="456840" y="677520"/>
            <a:chExt cx="9294840" cy="892080"/>
          </a:xfrm>
        </p:grpSpPr>
        <p:pic>
          <p:nvPicPr>
            <p:cNvPr id="5962" name="Satellite%2028" descr=""/>
            <p:cNvPicPr/>
            <p:nvPr/>
          </p:nvPicPr>
          <p:blipFill>
            <a:blip r:embed="rId1"/>
            <a:stretch/>
          </p:blipFill>
          <p:spPr>
            <a:xfrm rot="10800000">
              <a:off x="8951400" y="677520"/>
              <a:ext cx="800280" cy="7477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963" name="Satellite%2028" descr=""/>
            <p:cNvPicPr/>
            <p:nvPr/>
          </p:nvPicPr>
          <p:blipFill>
            <a:blip r:embed="rId2"/>
            <a:stretch/>
          </p:blipFill>
          <p:spPr>
            <a:xfrm rot="10800000">
              <a:off x="456840" y="821880"/>
              <a:ext cx="800280" cy="74772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5964" name=""/>
          <p:cNvGrpSpPr/>
          <p:nvPr/>
        </p:nvGrpSpPr>
        <p:grpSpPr>
          <a:xfrm>
            <a:off x="1771560" y="1225440"/>
            <a:ext cx="7631280" cy="4029120"/>
            <a:chOff x="1771560" y="1225440"/>
            <a:chExt cx="7631280" cy="4029120"/>
          </a:xfrm>
        </p:grpSpPr>
        <p:grpSp>
          <p:nvGrpSpPr>
            <p:cNvPr id="5965" name=""/>
            <p:cNvGrpSpPr/>
            <p:nvPr/>
          </p:nvGrpSpPr>
          <p:grpSpPr>
            <a:xfrm>
              <a:off x="1771560" y="1616040"/>
              <a:ext cx="5423040" cy="3638520"/>
              <a:chOff x="1771560" y="1616040"/>
              <a:chExt cx="5423040" cy="3638520"/>
            </a:xfrm>
          </p:grpSpPr>
          <p:grpSp>
            <p:nvGrpSpPr>
              <p:cNvPr id="5966" name=""/>
              <p:cNvGrpSpPr/>
              <p:nvPr/>
            </p:nvGrpSpPr>
            <p:grpSpPr>
              <a:xfrm>
                <a:off x="3993840" y="2485800"/>
                <a:ext cx="2254680" cy="2114640"/>
                <a:chOff x="3993840" y="2485800"/>
                <a:chExt cx="2254680" cy="2114640"/>
              </a:xfrm>
            </p:grpSpPr>
            <p:grpSp>
              <p:nvGrpSpPr>
                <p:cNvPr id="5967" name=""/>
                <p:cNvGrpSpPr/>
                <p:nvPr/>
              </p:nvGrpSpPr>
              <p:grpSpPr>
                <a:xfrm>
                  <a:off x="4013280" y="2523600"/>
                  <a:ext cx="2235240" cy="2064240"/>
                  <a:chOff x="4013280" y="2523600"/>
                  <a:chExt cx="2235240" cy="2064240"/>
                </a:xfrm>
              </p:grpSpPr>
              <p:sp>
                <p:nvSpPr>
                  <p:cNvPr id="5968" name=""/>
                  <p:cNvSpPr/>
                  <p:nvPr/>
                </p:nvSpPr>
                <p:spPr>
                  <a:xfrm flipH="1" flipV="1">
                    <a:off x="5022720" y="2879640"/>
                    <a:ext cx="120960" cy="55872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969" name=""/>
                  <p:cNvSpPr/>
                  <p:nvPr/>
                </p:nvSpPr>
                <p:spPr>
                  <a:xfrm flipV="1">
                    <a:off x="5143680" y="2523600"/>
                    <a:ext cx="355320" cy="90180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970" name=""/>
                  <p:cNvSpPr/>
                  <p:nvPr/>
                </p:nvSpPr>
                <p:spPr>
                  <a:xfrm flipV="1">
                    <a:off x="5143680" y="3095280"/>
                    <a:ext cx="1104840" cy="33660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971" name=""/>
                  <p:cNvSpPr/>
                  <p:nvPr/>
                </p:nvSpPr>
                <p:spPr>
                  <a:xfrm>
                    <a:off x="5143680" y="3444840"/>
                    <a:ext cx="793440" cy="7632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9520" bIns="29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972" name=""/>
                  <p:cNvSpPr/>
                  <p:nvPr/>
                </p:nvSpPr>
                <p:spPr>
                  <a:xfrm>
                    <a:off x="5143680" y="3483000"/>
                    <a:ext cx="1028520" cy="110484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973" name=""/>
                  <p:cNvSpPr/>
                  <p:nvPr/>
                </p:nvSpPr>
                <p:spPr>
                  <a:xfrm flipH="1">
                    <a:off x="5022720" y="3451320"/>
                    <a:ext cx="120960" cy="113004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974" name=""/>
                  <p:cNvSpPr/>
                  <p:nvPr/>
                </p:nvSpPr>
                <p:spPr>
                  <a:xfrm flipH="1">
                    <a:off x="4013280" y="3432240"/>
                    <a:ext cx="1130400" cy="1260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200" bIns="-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5975" name=""/>
                <p:cNvGrpSpPr/>
                <p:nvPr/>
              </p:nvGrpSpPr>
              <p:grpSpPr>
                <a:xfrm>
                  <a:off x="3993840" y="2485800"/>
                  <a:ext cx="2248200" cy="2114640"/>
                  <a:chOff x="3993840" y="2485800"/>
                  <a:chExt cx="2248200" cy="2114640"/>
                </a:xfrm>
              </p:grpSpPr>
              <p:sp>
                <p:nvSpPr>
                  <p:cNvPr id="5976" name=""/>
                  <p:cNvSpPr/>
                  <p:nvPr/>
                </p:nvSpPr>
                <p:spPr>
                  <a:xfrm flipV="1">
                    <a:off x="5054760" y="2485800"/>
                    <a:ext cx="374400" cy="43812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977" name=""/>
                  <p:cNvSpPr/>
                  <p:nvPr/>
                </p:nvSpPr>
                <p:spPr>
                  <a:xfrm>
                    <a:off x="5460840" y="2505240"/>
                    <a:ext cx="781200" cy="55872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978" name=""/>
                  <p:cNvSpPr/>
                  <p:nvPr/>
                </p:nvSpPr>
                <p:spPr>
                  <a:xfrm flipH="1">
                    <a:off x="5905440" y="3076560"/>
                    <a:ext cx="317520" cy="38088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979" name=""/>
                  <p:cNvSpPr/>
                  <p:nvPr/>
                </p:nvSpPr>
                <p:spPr>
                  <a:xfrm>
                    <a:off x="5937120" y="3451320"/>
                    <a:ext cx="165240" cy="109224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980" name=""/>
                  <p:cNvSpPr/>
                  <p:nvPr/>
                </p:nvSpPr>
                <p:spPr>
                  <a:xfrm flipH="1">
                    <a:off x="5009760" y="4530600"/>
                    <a:ext cx="1073160" cy="6984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3040" bIns="230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981" name=""/>
                  <p:cNvSpPr/>
                  <p:nvPr/>
                </p:nvSpPr>
                <p:spPr>
                  <a:xfrm flipH="1" flipV="1">
                    <a:off x="3993840" y="3444480"/>
                    <a:ext cx="1035000" cy="114300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982" name=""/>
                  <p:cNvSpPr/>
                  <p:nvPr/>
                </p:nvSpPr>
                <p:spPr>
                  <a:xfrm flipV="1">
                    <a:off x="3994200" y="2924280"/>
                    <a:ext cx="1047600" cy="51408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</p:grpSp>
          <p:grpSp>
            <p:nvGrpSpPr>
              <p:cNvPr id="5983" name=""/>
              <p:cNvGrpSpPr/>
              <p:nvPr/>
            </p:nvGrpSpPr>
            <p:grpSpPr>
              <a:xfrm>
                <a:off x="1771560" y="1616040"/>
                <a:ext cx="5423040" cy="3638520"/>
                <a:chOff x="1771560" y="1616040"/>
                <a:chExt cx="5423040" cy="3638520"/>
              </a:xfrm>
            </p:grpSpPr>
            <p:sp>
              <p:nvSpPr>
                <p:cNvPr id="5984" name=""/>
                <p:cNvSpPr/>
                <p:nvPr/>
              </p:nvSpPr>
              <p:spPr>
                <a:xfrm flipH="1">
                  <a:off x="2615760" y="2505240"/>
                  <a:ext cx="2832120" cy="26640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985" name=""/>
                <p:cNvSpPr/>
                <p:nvPr/>
              </p:nvSpPr>
              <p:spPr>
                <a:xfrm flipH="1" flipV="1">
                  <a:off x="1936440" y="1616040"/>
                  <a:ext cx="3530520" cy="88272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986" name=""/>
                <p:cNvSpPr/>
                <p:nvPr/>
              </p:nvSpPr>
              <p:spPr>
                <a:xfrm flipH="1" flipV="1">
                  <a:off x="1771560" y="2098440"/>
                  <a:ext cx="3702240" cy="40644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987" name=""/>
                <p:cNvSpPr/>
                <p:nvPr/>
              </p:nvSpPr>
              <p:spPr>
                <a:xfrm>
                  <a:off x="5429160" y="2505240"/>
                  <a:ext cx="1765440" cy="15876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988" name=""/>
                <p:cNvSpPr/>
                <p:nvPr/>
              </p:nvSpPr>
              <p:spPr>
                <a:xfrm>
                  <a:off x="5442120" y="2492280"/>
                  <a:ext cx="1415880" cy="41292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989" name=""/>
                <p:cNvSpPr/>
                <p:nvPr/>
              </p:nvSpPr>
              <p:spPr>
                <a:xfrm>
                  <a:off x="5448240" y="2505240"/>
                  <a:ext cx="501840" cy="97128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990" name=""/>
                <p:cNvSpPr/>
                <p:nvPr/>
              </p:nvSpPr>
              <p:spPr>
                <a:xfrm>
                  <a:off x="5429160" y="2492280"/>
                  <a:ext cx="1555920" cy="173988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991" name=""/>
                <p:cNvSpPr/>
                <p:nvPr/>
              </p:nvSpPr>
              <p:spPr>
                <a:xfrm>
                  <a:off x="5448240" y="2492280"/>
                  <a:ext cx="647640" cy="203220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992" name=""/>
                <p:cNvSpPr/>
                <p:nvPr/>
              </p:nvSpPr>
              <p:spPr>
                <a:xfrm flipH="1">
                  <a:off x="5339880" y="2511360"/>
                  <a:ext cx="88920" cy="274320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  <p:grpSp>
          <p:nvGrpSpPr>
            <p:cNvPr id="5993" name=""/>
            <p:cNvGrpSpPr/>
            <p:nvPr/>
          </p:nvGrpSpPr>
          <p:grpSpPr>
            <a:xfrm>
              <a:off x="5497560" y="1225440"/>
              <a:ext cx="3905280" cy="1632240"/>
              <a:chOff x="5497560" y="1225440"/>
              <a:chExt cx="3905280" cy="1632240"/>
            </a:xfrm>
          </p:grpSpPr>
          <p:sp>
            <p:nvSpPr>
              <p:cNvPr id="5994" name=""/>
              <p:cNvSpPr/>
              <p:nvPr/>
            </p:nvSpPr>
            <p:spPr>
              <a:xfrm flipH="1">
                <a:off x="8994600" y="1238400"/>
                <a:ext cx="354240" cy="1020600"/>
              </a:xfrm>
              <a:prstGeom prst="line">
                <a:avLst/>
              </a:prstGeom>
              <a:ln w="9360">
                <a:solidFill>
                  <a:srgbClr val="29a3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95" name=""/>
              <p:cNvSpPr/>
              <p:nvPr/>
            </p:nvSpPr>
            <p:spPr>
              <a:xfrm flipH="1">
                <a:off x="8313480" y="1265400"/>
                <a:ext cx="1020600" cy="159228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96" name=""/>
              <p:cNvSpPr/>
              <p:nvPr/>
            </p:nvSpPr>
            <p:spPr>
              <a:xfrm flipH="1">
                <a:off x="7878600" y="1265400"/>
                <a:ext cx="1470240" cy="137448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97" name=""/>
              <p:cNvSpPr/>
              <p:nvPr/>
            </p:nvSpPr>
            <p:spPr>
              <a:xfrm flipH="1">
                <a:off x="8462520" y="1225440"/>
                <a:ext cx="900360" cy="1305000"/>
              </a:xfrm>
              <a:prstGeom prst="line">
                <a:avLst/>
              </a:prstGeom>
              <a:ln w="9360">
                <a:solidFill>
                  <a:srgbClr val="00f00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98" name=""/>
              <p:cNvSpPr/>
              <p:nvPr/>
            </p:nvSpPr>
            <p:spPr>
              <a:xfrm flipH="1">
                <a:off x="7265880" y="1238400"/>
                <a:ext cx="2068560" cy="142848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99" name=""/>
              <p:cNvSpPr/>
              <p:nvPr/>
            </p:nvSpPr>
            <p:spPr>
              <a:xfrm flipH="1">
                <a:off x="5497560" y="1238400"/>
                <a:ext cx="3905280" cy="1292040"/>
              </a:xfrm>
              <a:prstGeom prst="line">
                <a:avLst/>
              </a:prstGeom>
              <a:ln w="9360">
                <a:solidFill>
                  <a:srgbClr val="ff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6000" name=""/>
          <p:cNvSpPr/>
          <p:nvPr/>
        </p:nvSpPr>
        <p:spPr>
          <a:xfrm>
            <a:off x="3051000" y="5900760"/>
            <a:ext cx="52596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Unlimited, Real-Time Bandwidth Access with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End-to-End Control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01" name=""/>
          <p:cNvSpPr/>
          <p:nvPr/>
        </p:nvSpPr>
        <p:spPr>
          <a:xfrm>
            <a:off x="2997360" y="5819760"/>
            <a:ext cx="5346720" cy="7794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02" name=""/>
          <p:cNvSpPr/>
          <p:nvPr/>
        </p:nvSpPr>
        <p:spPr>
          <a:xfrm>
            <a:off x="9543960" y="2900520"/>
            <a:ext cx="717480" cy="20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Europe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03" name=""/>
          <p:cNvSpPr/>
          <p:nvPr/>
        </p:nvSpPr>
        <p:spPr>
          <a:xfrm>
            <a:off x="5018040" y="32558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004" name=""/>
          <p:cNvGrpSpPr/>
          <p:nvPr/>
        </p:nvGrpSpPr>
        <p:grpSpPr>
          <a:xfrm>
            <a:off x="1050840" y="1671480"/>
            <a:ext cx="8601120" cy="4067280"/>
            <a:chOff x="1050840" y="1671480"/>
            <a:chExt cx="8601120" cy="4067280"/>
          </a:xfrm>
        </p:grpSpPr>
        <p:pic>
          <p:nvPicPr>
            <p:cNvPr id="6005" name="yellow%20bldg" descr=""/>
            <p:cNvPicPr/>
            <p:nvPr/>
          </p:nvPicPr>
          <p:blipFill>
            <a:blip r:embed="rId3"/>
            <a:stretch/>
          </p:blipFill>
          <p:spPr>
            <a:xfrm>
              <a:off x="7896240" y="549108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006" name="yellow%20bldg" descr=""/>
            <p:cNvPicPr/>
            <p:nvPr/>
          </p:nvPicPr>
          <p:blipFill>
            <a:blip r:embed="rId4"/>
            <a:stretch/>
          </p:blipFill>
          <p:spPr>
            <a:xfrm>
              <a:off x="5267160" y="515628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007" name="yellow%20bldg" descr=""/>
            <p:cNvPicPr/>
            <p:nvPr/>
          </p:nvPicPr>
          <p:blipFill>
            <a:blip r:embed="rId5"/>
            <a:stretch/>
          </p:blipFill>
          <p:spPr>
            <a:xfrm>
              <a:off x="4782960" y="4237200"/>
              <a:ext cx="406440" cy="247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008" name="yellow%20bldg" descr=""/>
            <p:cNvPicPr/>
            <p:nvPr/>
          </p:nvPicPr>
          <p:blipFill>
            <a:blip r:embed="rId6"/>
            <a:stretch/>
          </p:blipFill>
          <p:spPr>
            <a:xfrm>
              <a:off x="7024680" y="444024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009" name="yellow%20bldg" descr=""/>
            <p:cNvPicPr/>
            <p:nvPr/>
          </p:nvPicPr>
          <p:blipFill>
            <a:blip r:embed="rId7"/>
            <a:stretch/>
          </p:blipFill>
          <p:spPr>
            <a:xfrm>
              <a:off x="8148600" y="324324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010" name="yellow%20bldg" descr=""/>
            <p:cNvPicPr/>
            <p:nvPr/>
          </p:nvPicPr>
          <p:blipFill>
            <a:blip r:embed="rId8"/>
            <a:stretch/>
          </p:blipFill>
          <p:spPr>
            <a:xfrm>
              <a:off x="8353440" y="232092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011" name="yellow%20bldg" descr=""/>
            <p:cNvPicPr/>
            <p:nvPr/>
          </p:nvPicPr>
          <p:blipFill>
            <a:blip r:embed="rId9"/>
            <a:stretch/>
          </p:blipFill>
          <p:spPr>
            <a:xfrm>
              <a:off x="6238800" y="307512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012" name="yellow%20bldg" descr=""/>
            <p:cNvPicPr/>
            <p:nvPr/>
          </p:nvPicPr>
          <p:blipFill>
            <a:blip r:embed="rId10"/>
            <a:stretch/>
          </p:blipFill>
          <p:spPr>
            <a:xfrm>
              <a:off x="2832120" y="309564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013" name="yellow%20bldg" descr=""/>
            <p:cNvPicPr/>
            <p:nvPr/>
          </p:nvPicPr>
          <p:blipFill>
            <a:blip r:embed="rId11"/>
            <a:stretch/>
          </p:blipFill>
          <p:spPr>
            <a:xfrm>
              <a:off x="1892160" y="167148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014" name="yellow%20bldg" descr=""/>
            <p:cNvPicPr/>
            <p:nvPr/>
          </p:nvPicPr>
          <p:blipFill>
            <a:blip r:embed="rId12"/>
            <a:stretch/>
          </p:blipFill>
          <p:spPr>
            <a:xfrm>
              <a:off x="1050840" y="315756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015" name="yellow%20bldg" descr=""/>
            <p:cNvPicPr/>
            <p:nvPr/>
          </p:nvPicPr>
          <p:blipFill>
            <a:blip r:embed="rId13"/>
            <a:stretch/>
          </p:blipFill>
          <p:spPr>
            <a:xfrm>
              <a:off x="9245520" y="2109960"/>
              <a:ext cx="406440" cy="247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016" name="yellow%20bldg" descr=""/>
            <p:cNvPicPr/>
            <p:nvPr/>
          </p:nvPicPr>
          <p:blipFill>
            <a:blip r:embed="rId14"/>
            <a:stretch/>
          </p:blipFill>
          <p:spPr>
            <a:xfrm>
              <a:off x="7931160" y="275580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017" name="yellow%20bldg" descr=""/>
            <p:cNvPicPr/>
            <p:nvPr/>
          </p:nvPicPr>
          <p:blipFill>
            <a:blip r:embed="rId15"/>
            <a:stretch/>
          </p:blipFill>
          <p:spPr>
            <a:xfrm>
              <a:off x="1893960" y="409572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6018" name=""/>
          <p:cNvGrpSpPr/>
          <p:nvPr/>
        </p:nvGrpSpPr>
        <p:grpSpPr>
          <a:xfrm>
            <a:off x="8829720" y="2079720"/>
            <a:ext cx="590040" cy="1687320"/>
            <a:chOff x="8829720" y="2079720"/>
            <a:chExt cx="590040" cy="1687320"/>
          </a:xfrm>
        </p:grpSpPr>
        <p:sp>
          <p:nvSpPr>
            <p:cNvPr id="6019" name=""/>
            <p:cNvSpPr/>
            <p:nvPr/>
          </p:nvSpPr>
          <p:spPr>
            <a:xfrm>
              <a:off x="8829720" y="207972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20" name=""/>
            <p:cNvSpPr/>
            <p:nvPr/>
          </p:nvSpPr>
          <p:spPr>
            <a:xfrm>
              <a:off x="8975520" y="209880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21" name=""/>
            <p:cNvSpPr/>
            <p:nvPr/>
          </p:nvSpPr>
          <p:spPr>
            <a:xfrm>
              <a:off x="9126360" y="353844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22" name=""/>
            <p:cNvSpPr/>
            <p:nvPr/>
          </p:nvSpPr>
          <p:spPr>
            <a:xfrm>
              <a:off x="9072360" y="338148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23" name=""/>
            <p:cNvSpPr/>
            <p:nvPr/>
          </p:nvSpPr>
          <p:spPr>
            <a:xfrm>
              <a:off x="8874000" y="216216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24" name=""/>
            <p:cNvSpPr/>
            <p:nvPr/>
          </p:nvSpPr>
          <p:spPr>
            <a:xfrm>
              <a:off x="8905680" y="235260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25" name=""/>
            <p:cNvSpPr/>
            <p:nvPr/>
          </p:nvSpPr>
          <p:spPr>
            <a:xfrm>
              <a:off x="9026280" y="225108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26" name=""/>
            <p:cNvSpPr/>
            <p:nvPr/>
          </p:nvSpPr>
          <p:spPr>
            <a:xfrm>
              <a:off x="8969040" y="251136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27" name=""/>
            <p:cNvSpPr/>
            <p:nvPr/>
          </p:nvSpPr>
          <p:spPr>
            <a:xfrm>
              <a:off x="9051840" y="237168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28" name=""/>
            <p:cNvSpPr/>
            <p:nvPr/>
          </p:nvSpPr>
          <p:spPr>
            <a:xfrm>
              <a:off x="9026280" y="265104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29" name=""/>
            <p:cNvSpPr/>
            <p:nvPr/>
          </p:nvSpPr>
          <p:spPr>
            <a:xfrm>
              <a:off x="9172440" y="279720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30" name=""/>
            <p:cNvSpPr/>
            <p:nvPr/>
          </p:nvSpPr>
          <p:spPr>
            <a:xfrm>
              <a:off x="9055080" y="295920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31" name=""/>
            <p:cNvSpPr/>
            <p:nvPr/>
          </p:nvSpPr>
          <p:spPr>
            <a:xfrm>
              <a:off x="9191520" y="298944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32" name=""/>
            <p:cNvSpPr/>
            <p:nvPr/>
          </p:nvSpPr>
          <p:spPr>
            <a:xfrm>
              <a:off x="8959680" y="312264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33" name=""/>
            <p:cNvSpPr/>
            <p:nvPr/>
          </p:nvSpPr>
          <p:spPr>
            <a:xfrm>
              <a:off x="9175680" y="316728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34" name=""/>
            <p:cNvSpPr/>
            <p:nvPr/>
          </p:nvSpPr>
          <p:spPr>
            <a:xfrm>
              <a:off x="8955000" y="278280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35" name=""/>
            <p:cNvSpPr/>
            <p:nvPr/>
          </p:nvSpPr>
          <p:spPr>
            <a:xfrm>
              <a:off x="8924760" y="348948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36" name=""/>
            <p:cNvSpPr/>
            <p:nvPr/>
          </p:nvSpPr>
          <p:spPr>
            <a:xfrm>
              <a:off x="8975520" y="325440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037" name=""/>
          <p:cNvSpPr/>
          <p:nvPr/>
        </p:nvSpPr>
        <p:spPr>
          <a:xfrm>
            <a:off x="3176640" y="19461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38" name=""/>
          <p:cNvSpPr/>
          <p:nvPr/>
        </p:nvSpPr>
        <p:spPr>
          <a:xfrm>
            <a:off x="3278160" y="20350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39" name=""/>
          <p:cNvSpPr/>
          <p:nvPr/>
        </p:nvSpPr>
        <p:spPr>
          <a:xfrm>
            <a:off x="3386160" y="19144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0" name=""/>
          <p:cNvSpPr/>
          <p:nvPr/>
        </p:nvSpPr>
        <p:spPr>
          <a:xfrm>
            <a:off x="4259160" y="21700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1" name=""/>
          <p:cNvSpPr/>
          <p:nvPr/>
        </p:nvSpPr>
        <p:spPr>
          <a:xfrm>
            <a:off x="4516560" y="21906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2" name=""/>
          <p:cNvSpPr/>
          <p:nvPr/>
        </p:nvSpPr>
        <p:spPr>
          <a:xfrm>
            <a:off x="4132440" y="20559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3" name=""/>
          <p:cNvSpPr/>
          <p:nvPr/>
        </p:nvSpPr>
        <p:spPr>
          <a:xfrm>
            <a:off x="4638600" y="20509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4" name=""/>
          <p:cNvSpPr/>
          <p:nvPr/>
        </p:nvSpPr>
        <p:spPr>
          <a:xfrm>
            <a:off x="4386240" y="20620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045" name=""/>
          <p:cNvGrpSpPr/>
          <p:nvPr/>
        </p:nvGrpSpPr>
        <p:grpSpPr>
          <a:xfrm>
            <a:off x="1214280" y="1447920"/>
            <a:ext cx="7410600" cy="4294080"/>
            <a:chOff x="1214280" y="1447920"/>
            <a:chExt cx="7410600" cy="4294080"/>
          </a:xfrm>
        </p:grpSpPr>
        <p:sp>
          <p:nvSpPr>
            <p:cNvPr id="6046" name=""/>
            <p:cNvSpPr/>
            <p:nvPr/>
          </p:nvSpPr>
          <p:spPr>
            <a:xfrm>
              <a:off x="8207280" y="2870280"/>
              <a:ext cx="182520" cy="117360"/>
            </a:xfrm>
            <a:custGeom>
              <a:avLst/>
              <a:gdLst/>
              <a:ahLst/>
              <a:rect l="l" t="t" r="r" b="b"/>
              <a:pathLst>
                <a:path w="95" h="69">
                  <a:moveTo>
                    <a:pt x="36" y="16"/>
                  </a:moveTo>
                  <a:lnTo>
                    <a:pt x="56" y="16"/>
                  </a:lnTo>
                  <a:lnTo>
                    <a:pt x="66" y="14"/>
                  </a:lnTo>
                  <a:lnTo>
                    <a:pt x="78" y="2"/>
                  </a:lnTo>
                  <a:lnTo>
                    <a:pt x="94" y="0"/>
                  </a:lnTo>
                  <a:lnTo>
                    <a:pt x="90" y="16"/>
                  </a:lnTo>
                  <a:lnTo>
                    <a:pt x="76" y="26"/>
                  </a:lnTo>
                  <a:lnTo>
                    <a:pt x="68" y="38"/>
                  </a:lnTo>
                  <a:lnTo>
                    <a:pt x="70" y="52"/>
                  </a:lnTo>
                  <a:lnTo>
                    <a:pt x="58" y="50"/>
                  </a:lnTo>
                  <a:lnTo>
                    <a:pt x="38" y="60"/>
                  </a:lnTo>
                  <a:lnTo>
                    <a:pt x="8" y="68"/>
                  </a:lnTo>
                  <a:lnTo>
                    <a:pt x="0" y="34"/>
                  </a:lnTo>
                  <a:lnTo>
                    <a:pt x="28" y="32"/>
                  </a:lnTo>
                  <a:lnTo>
                    <a:pt x="36" y="16"/>
                  </a:lnTo>
                </a:path>
              </a:pathLst>
            </a:custGeom>
            <a:solidFill>
              <a:srgbClr val="c20017"/>
            </a:solidFill>
            <a:ln cap="rnd" w="1260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47" name=""/>
            <p:cNvSpPr/>
            <p:nvPr/>
          </p:nvSpPr>
          <p:spPr>
            <a:xfrm>
              <a:off x="8531280" y="2782800"/>
              <a:ext cx="52200" cy="27000"/>
            </a:xfrm>
            <a:custGeom>
              <a:avLst/>
              <a:gdLst/>
              <a:ahLst/>
              <a:rect l="l" t="t" r="r" b="b"/>
              <a:pathLst>
                <a:path w="27" h="15">
                  <a:moveTo>
                    <a:pt x="2" y="0"/>
                  </a:moveTo>
                  <a:lnTo>
                    <a:pt x="26" y="2"/>
                  </a:lnTo>
                  <a:lnTo>
                    <a:pt x="22" y="8"/>
                  </a:lnTo>
                  <a:lnTo>
                    <a:pt x="0" y="14"/>
                  </a:lnTo>
                  <a:lnTo>
                    <a:pt x="2" y="0"/>
                  </a:lnTo>
                </a:path>
              </a:pathLst>
            </a:custGeom>
            <a:solidFill>
              <a:srgbClr val="c20017"/>
            </a:solidFill>
            <a:ln cap="rnd" w="1260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48" name=""/>
            <p:cNvSpPr/>
            <p:nvPr/>
          </p:nvSpPr>
          <p:spPr>
            <a:xfrm>
              <a:off x="7780320" y="5654520"/>
              <a:ext cx="73080" cy="87480"/>
            </a:xfrm>
            <a:custGeom>
              <a:avLst/>
              <a:gdLst/>
              <a:ahLst/>
              <a:rect l="l" t="t" r="r" b="b"/>
              <a:pathLst>
                <a:path w="37" h="49">
                  <a:moveTo>
                    <a:pt x="2" y="30"/>
                  </a:moveTo>
                  <a:lnTo>
                    <a:pt x="22" y="8"/>
                  </a:lnTo>
                  <a:lnTo>
                    <a:pt x="28" y="0"/>
                  </a:lnTo>
                  <a:lnTo>
                    <a:pt x="36" y="14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0" y="48"/>
                  </a:lnTo>
                  <a:lnTo>
                    <a:pt x="2" y="30"/>
                  </a:lnTo>
                </a:path>
              </a:pathLst>
            </a:custGeom>
            <a:solidFill>
              <a:srgbClr val="c20017"/>
            </a:solidFill>
            <a:ln cap="rnd" w="1260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49" name=""/>
            <p:cNvSpPr/>
            <p:nvPr/>
          </p:nvSpPr>
          <p:spPr>
            <a:xfrm>
              <a:off x="8402760" y="2498760"/>
              <a:ext cx="63360" cy="114120"/>
            </a:xfrm>
            <a:custGeom>
              <a:avLst/>
              <a:gdLst/>
              <a:ahLst/>
              <a:rect l="l" t="t" r="r" b="b"/>
              <a:pathLst>
                <a:path w="33" h="65">
                  <a:moveTo>
                    <a:pt x="0" y="0"/>
                  </a:moveTo>
                  <a:lnTo>
                    <a:pt x="32" y="64"/>
                  </a:lnTo>
                </a:path>
              </a:pathLst>
            </a:custGeom>
            <a:solidFill>
              <a:srgbClr val="c20017"/>
            </a:solidFill>
            <a:ln cap="rnd" w="1260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50" name=""/>
            <p:cNvSpPr/>
            <p:nvPr/>
          </p:nvSpPr>
          <p:spPr>
            <a:xfrm>
              <a:off x="5343480" y="4944960"/>
              <a:ext cx="1872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51" name=""/>
            <p:cNvSpPr/>
            <p:nvPr/>
          </p:nvSpPr>
          <p:spPr>
            <a:xfrm>
              <a:off x="5143680" y="4483080"/>
              <a:ext cx="1872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52" name=""/>
            <p:cNvSpPr/>
            <p:nvPr/>
          </p:nvSpPr>
          <p:spPr>
            <a:xfrm>
              <a:off x="5121360" y="4651200"/>
              <a:ext cx="187200" cy="1558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53" name=""/>
            <p:cNvSpPr/>
            <p:nvPr/>
          </p:nvSpPr>
          <p:spPr>
            <a:xfrm>
              <a:off x="4748040" y="4994280"/>
              <a:ext cx="18432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54" name=""/>
            <p:cNvSpPr/>
            <p:nvPr/>
          </p:nvSpPr>
          <p:spPr>
            <a:xfrm>
              <a:off x="4651200" y="503388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55" name=""/>
            <p:cNvSpPr/>
            <p:nvPr/>
          </p:nvSpPr>
          <p:spPr>
            <a:xfrm>
              <a:off x="4827600" y="5202360"/>
              <a:ext cx="1839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56" name=""/>
            <p:cNvSpPr/>
            <p:nvPr/>
          </p:nvSpPr>
          <p:spPr>
            <a:xfrm>
              <a:off x="5038560" y="5173560"/>
              <a:ext cx="189000" cy="1540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" bIns="4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57" name=""/>
            <p:cNvSpPr/>
            <p:nvPr/>
          </p:nvSpPr>
          <p:spPr>
            <a:xfrm>
              <a:off x="5113440" y="4987800"/>
              <a:ext cx="19044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58" name=""/>
            <p:cNvSpPr/>
            <p:nvPr/>
          </p:nvSpPr>
          <p:spPr>
            <a:xfrm>
              <a:off x="4927680" y="5024520"/>
              <a:ext cx="18252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59" name=""/>
            <p:cNvSpPr/>
            <p:nvPr/>
          </p:nvSpPr>
          <p:spPr>
            <a:xfrm>
              <a:off x="4927680" y="4775040"/>
              <a:ext cx="18252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60" name=""/>
            <p:cNvSpPr/>
            <p:nvPr/>
          </p:nvSpPr>
          <p:spPr>
            <a:xfrm>
              <a:off x="4714920" y="4781520"/>
              <a:ext cx="18252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61" name=""/>
            <p:cNvSpPr/>
            <p:nvPr/>
          </p:nvSpPr>
          <p:spPr>
            <a:xfrm>
              <a:off x="4583160" y="4651200"/>
              <a:ext cx="183960" cy="1558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62" name=""/>
            <p:cNvSpPr/>
            <p:nvPr/>
          </p:nvSpPr>
          <p:spPr>
            <a:xfrm>
              <a:off x="4695840" y="447192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63" name=""/>
            <p:cNvSpPr/>
            <p:nvPr/>
          </p:nvSpPr>
          <p:spPr>
            <a:xfrm>
              <a:off x="4903920" y="4540320"/>
              <a:ext cx="19044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64" name=""/>
            <p:cNvSpPr/>
            <p:nvPr/>
          </p:nvSpPr>
          <p:spPr>
            <a:xfrm>
              <a:off x="1336680" y="3809880"/>
              <a:ext cx="1890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65" name=""/>
            <p:cNvSpPr/>
            <p:nvPr/>
          </p:nvSpPr>
          <p:spPr>
            <a:xfrm>
              <a:off x="1328760" y="3271680"/>
              <a:ext cx="1872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66" name=""/>
            <p:cNvSpPr/>
            <p:nvPr/>
          </p:nvSpPr>
          <p:spPr>
            <a:xfrm>
              <a:off x="1425600" y="3549600"/>
              <a:ext cx="187200" cy="1605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840" bIns="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67" name=""/>
            <p:cNvSpPr/>
            <p:nvPr/>
          </p:nvSpPr>
          <p:spPr>
            <a:xfrm>
              <a:off x="1546200" y="3654360"/>
              <a:ext cx="1857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68" name=""/>
            <p:cNvSpPr/>
            <p:nvPr/>
          </p:nvSpPr>
          <p:spPr>
            <a:xfrm>
              <a:off x="1859040" y="3365640"/>
              <a:ext cx="185760" cy="16020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480" bIns="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69" name=""/>
            <p:cNvSpPr/>
            <p:nvPr/>
          </p:nvSpPr>
          <p:spPr>
            <a:xfrm>
              <a:off x="1854360" y="3451320"/>
              <a:ext cx="18720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70" name=""/>
            <p:cNvSpPr/>
            <p:nvPr/>
          </p:nvSpPr>
          <p:spPr>
            <a:xfrm>
              <a:off x="1347840" y="3546360"/>
              <a:ext cx="182520" cy="1540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" bIns="4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71" name=""/>
            <p:cNvSpPr/>
            <p:nvPr/>
          </p:nvSpPr>
          <p:spPr>
            <a:xfrm>
              <a:off x="1469880" y="3970440"/>
              <a:ext cx="1890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72" name=""/>
            <p:cNvSpPr/>
            <p:nvPr/>
          </p:nvSpPr>
          <p:spPr>
            <a:xfrm>
              <a:off x="1535040" y="2997360"/>
              <a:ext cx="189000" cy="16020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480" bIns="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73" name=""/>
            <p:cNvSpPr/>
            <p:nvPr/>
          </p:nvSpPr>
          <p:spPr>
            <a:xfrm>
              <a:off x="2712960" y="4300560"/>
              <a:ext cx="18432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74" name=""/>
            <p:cNvSpPr/>
            <p:nvPr/>
          </p:nvSpPr>
          <p:spPr>
            <a:xfrm>
              <a:off x="2762280" y="3154320"/>
              <a:ext cx="1857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75" name=""/>
            <p:cNvSpPr/>
            <p:nvPr/>
          </p:nvSpPr>
          <p:spPr>
            <a:xfrm>
              <a:off x="2808360" y="3432240"/>
              <a:ext cx="18252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76" name=""/>
            <p:cNvSpPr/>
            <p:nvPr/>
          </p:nvSpPr>
          <p:spPr>
            <a:xfrm>
              <a:off x="3079800" y="3211560"/>
              <a:ext cx="18720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77" name=""/>
            <p:cNvSpPr/>
            <p:nvPr/>
          </p:nvSpPr>
          <p:spPr>
            <a:xfrm>
              <a:off x="3811680" y="3637080"/>
              <a:ext cx="18576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78" name=""/>
            <p:cNvSpPr/>
            <p:nvPr/>
          </p:nvSpPr>
          <p:spPr>
            <a:xfrm>
              <a:off x="3618000" y="3359160"/>
              <a:ext cx="1872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79" name=""/>
            <p:cNvSpPr/>
            <p:nvPr/>
          </p:nvSpPr>
          <p:spPr>
            <a:xfrm>
              <a:off x="1616040" y="3726000"/>
              <a:ext cx="1857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80" name=""/>
            <p:cNvSpPr/>
            <p:nvPr/>
          </p:nvSpPr>
          <p:spPr>
            <a:xfrm>
              <a:off x="1649520" y="3849840"/>
              <a:ext cx="18576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81" name=""/>
            <p:cNvSpPr/>
            <p:nvPr/>
          </p:nvSpPr>
          <p:spPr>
            <a:xfrm>
              <a:off x="1619280" y="3973680"/>
              <a:ext cx="18720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82" name=""/>
            <p:cNvSpPr/>
            <p:nvPr/>
          </p:nvSpPr>
          <p:spPr>
            <a:xfrm>
              <a:off x="1749600" y="4035600"/>
              <a:ext cx="18540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83" name=""/>
            <p:cNvSpPr/>
            <p:nvPr/>
          </p:nvSpPr>
          <p:spPr>
            <a:xfrm>
              <a:off x="1827360" y="4098960"/>
              <a:ext cx="1872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84" name=""/>
            <p:cNvSpPr/>
            <p:nvPr/>
          </p:nvSpPr>
          <p:spPr>
            <a:xfrm>
              <a:off x="2031840" y="4181400"/>
              <a:ext cx="1890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85" name=""/>
            <p:cNvSpPr/>
            <p:nvPr/>
          </p:nvSpPr>
          <p:spPr>
            <a:xfrm>
              <a:off x="2176560" y="4083120"/>
              <a:ext cx="1872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86" name=""/>
            <p:cNvSpPr/>
            <p:nvPr/>
          </p:nvSpPr>
          <p:spPr>
            <a:xfrm>
              <a:off x="2484360" y="2549520"/>
              <a:ext cx="1875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87" name=""/>
            <p:cNvSpPr/>
            <p:nvPr/>
          </p:nvSpPr>
          <p:spPr>
            <a:xfrm>
              <a:off x="4940280" y="3224160"/>
              <a:ext cx="1890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88" name=""/>
            <p:cNvSpPr/>
            <p:nvPr/>
          </p:nvSpPr>
          <p:spPr>
            <a:xfrm>
              <a:off x="5311800" y="2562120"/>
              <a:ext cx="1872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89" name=""/>
            <p:cNvSpPr/>
            <p:nvPr/>
          </p:nvSpPr>
          <p:spPr>
            <a:xfrm>
              <a:off x="5715000" y="3691080"/>
              <a:ext cx="1872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90" name=""/>
            <p:cNvSpPr/>
            <p:nvPr/>
          </p:nvSpPr>
          <p:spPr>
            <a:xfrm>
              <a:off x="7064280" y="3002040"/>
              <a:ext cx="190440" cy="16020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480" bIns="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91" name=""/>
            <p:cNvSpPr/>
            <p:nvPr/>
          </p:nvSpPr>
          <p:spPr>
            <a:xfrm>
              <a:off x="6648480" y="289728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92" name=""/>
            <p:cNvSpPr/>
            <p:nvPr/>
          </p:nvSpPr>
          <p:spPr>
            <a:xfrm>
              <a:off x="6780240" y="280656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93" name=""/>
            <p:cNvSpPr/>
            <p:nvPr/>
          </p:nvSpPr>
          <p:spPr>
            <a:xfrm>
              <a:off x="7578720" y="5514840"/>
              <a:ext cx="1872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94" name=""/>
            <p:cNvSpPr/>
            <p:nvPr/>
          </p:nvSpPr>
          <p:spPr>
            <a:xfrm>
              <a:off x="6002280" y="3041640"/>
              <a:ext cx="1890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95" name=""/>
            <p:cNvSpPr/>
            <p:nvPr/>
          </p:nvSpPr>
          <p:spPr>
            <a:xfrm>
              <a:off x="6058080" y="3197160"/>
              <a:ext cx="18864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96" name=""/>
            <p:cNvSpPr/>
            <p:nvPr/>
          </p:nvSpPr>
          <p:spPr>
            <a:xfrm>
              <a:off x="6002280" y="336708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97" name=""/>
            <p:cNvSpPr/>
            <p:nvPr/>
          </p:nvSpPr>
          <p:spPr>
            <a:xfrm>
              <a:off x="6132600" y="3305160"/>
              <a:ext cx="183960" cy="1540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" bIns="4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98" name=""/>
            <p:cNvSpPr/>
            <p:nvPr/>
          </p:nvSpPr>
          <p:spPr>
            <a:xfrm>
              <a:off x="6021360" y="3468600"/>
              <a:ext cx="18576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99" name=""/>
            <p:cNvSpPr/>
            <p:nvPr/>
          </p:nvSpPr>
          <p:spPr>
            <a:xfrm>
              <a:off x="7601040" y="2941560"/>
              <a:ext cx="187200" cy="1540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" bIns="4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00" name=""/>
            <p:cNvSpPr/>
            <p:nvPr/>
          </p:nvSpPr>
          <p:spPr>
            <a:xfrm>
              <a:off x="7932600" y="2800440"/>
              <a:ext cx="1857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01" name=""/>
            <p:cNvSpPr/>
            <p:nvPr/>
          </p:nvSpPr>
          <p:spPr>
            <a:xfrm>
              <a:off x="7912080" y="2862360"/>
              <a:ext cx="18900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02" name=""/>
            <p:cNvSpPr/>
            <p:nvPr/>
          </p:nvSpPr>
          <p:spPr>
            <a:xfrm>
              <a:off x="8020080" y="2962440"/>
              <a:ext cx="18720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03" name=""/>
            <p:cNvSpPr/>
            <p:nvPr/>
          </p:nvSpPr>
          <p:spPr>
            <a:xfrm>
              <a:off x="8102520" y="3032280"/>
              <a:ext cx="1875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04" name=""/>
            <p:cNvSpPr/>
            <p:nvPr/>
          </p:nvSpPr>
          <p:spPr>
            <a:xfrm>
              <a:off x="8112240" y="2906640"/>
              <a:ext cx="18864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05" name=""/>
            <p:cNvSpPr/>
            <p:nvPr/>
          </p:nvSpPr>
          <p:spPr>
            <a:xfrm>
              <a:off x="8226360" y="2824200"/>
              <a:ext cx="1890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06" name=""/>
            <p:cNvSpPr/>
            <p:nvPr/>
          </p:nvSpPr>
          <p:spPr>
            <a:xfrm>
              <a:off x="8255160" y="2959200"/>
              <a:ext cx="18252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07" name=""/>
            <p:cNvSpPr/>
            <p:nvPr/>
          </p:nvSpPr>
          <p:spPr>
            <a:xfrm>
              <a:off x="7790040" y="3003480"/>
              <a:ext cx="1854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08" name=""/>
            <p:cNvSpPr/>
            <p:nvPr/>
          </p:nvSpPr>
          <p:spPr>
            <a:xfrm>
              <a:off x="7736040" y="2844720"/>
              <a:ext cx="187200" cy="15264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320" bIns="4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09" name=""/>
            <p:cNvSpPr/>
            <p:nvPr/>
          </p:nvSpPr>
          <p:spPr>
            <a:xfrm>
              <a:off x="7540560" y="322884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10" name=""/>
            <p:cNvSpPr/>
            <p:nvPr/>
          </p:nvSpPr>
          <p:spPr>
            <a:xfrm>
              <a:off x="7678800" y="3422520"/>
              <a:ext cx="1890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11" name=""/>
            <p:cNvSpPr/>
            <p:nvPr/>
          </p:nvSpPr>
          <p:spPr>
            <a:xfrm>
              <a:off x="7807320" y="3503520"/>
              <a:ext cx="1890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12" name=""/>
            <p:cNvSpPr/>
            <p:nvPr/>
          </p:nvSpPr>
          <p:spPr>
            <a:xfrm>
              <a:off x="7769160" y="3171960"/>
              <a:ext cx="1875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13" name=""/>
            <p:cNvSpPr/>
            <p:nvPr/>
          </p:nvSpPr>
          <p:spPr>
            <a:xfrm>
              <a:off x="7827840" y="3298680"/>
              <a:ext cx="187560" cy="1558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14" name=""/>
            <p:cNvSpPr/>
            <p:nvPr/>
          </p:nvSpPr>
          <p:spPr>
            <a:xfrm>
              <a:off x="7934400" y="3332160"/>
              <a:ext cx="1857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15" name=""/>
            <p:cNvSpPr/>
            <p:nvPr/>
          </p:nvSpPr>
          <p:spPr>
            <a:xfrm>
              <a:off x="7628040" y="3135240"/>
              <a:ext cx="18864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16" name=""/>
            <p:cNvSpPr/>
            <p:nvPr/>
          </p:nvSpPr>
          <p:spPr>
            <a:xfrm>
              <a:off x="1825560" y="1697040"/>
              <a:ext cx="1857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17" name=""/>
            <p:cNvSpPr/>
            <p:nvPr/>
          </p:nvSpPr>
          <p:spPr>
            <a:xfrm>
              <a:off x="1874880" y="1833480"/>
              <a:ext cx="1857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18" name=""/>
            <p:cNvSpPr/>
            <p:nvPr/>
          </p:nvSpPr>
          <p:spPr>
            <a:xfrm>
              <a:off x="2019240" y="1785960"/>
              <a:ext cx="1875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19" name=""/>
            <p:cNvSpPr/>
            <p:nvPr/>
          </p:nvSpPr>
          <p:spPr>
            <a:xfrm>
              <a:off x="1924200" y="1960560"/>
              <a:ext cx="1839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20" name=""/>
            <p:cNvSpPr/>
            <p:nvPr/>
          </p:nvSpPr>
          <p:spPr>
            <a:xfrm>
              <a:off x="2108160" y="1900080"/>
              <a:ext cx="187200" cy="1558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21" name=""/>
            <p:cNvSpPr/>
            <p:nvPr/>
          </p:nvSpPr>
          <p:spPr>
            <a:xfrm>
              <a:off x="2232000" y="1820880"/>
              <a:ext cx="1872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22" name=""/>
            <p:cNvSpPr/>
            <p:nvPr/>
          </p:nvSpPr>
          <p:spPr>
            <a:xfrm>
              <a:off x="2255760" y="2008080"/>
              <a:ext cx="18432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23" name=""/>
            <p:cNvSpPr/>
            <p:nvPr/>
          </p:nvSpPr>
          <p:spPr>
            <a:xfrm>
              <a:off x="1940040" y="1604880"/>
              <a:ext cx="187200" cy="1540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" bIns="4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24" name=""/>
            <p:cNvSpPr/>
            <p:nvPr/>
          </p:nvSpPr>
          <p:spPr>
            <a:xfrm>
              <a:off x="2158920" y="1619280"/>
              <a:ext cx="18432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25" name=""/>
            <p:cNvSpPr/>
            <p:nvPr/>
          </p:nvSpPr>
          <p:spPr>
            <a:xfrm>
              <a:off x="1519200" y="2414520"/>
              <a:ext cx="1872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26" name=""/>
            <p:cNvSpPr/>
            <p:nvPr/>
          </p:nvSpPr>
          <p:spPr>
            <a:xfrm>
              <a:off x="1662120" y="2498760"/>
              <a:ext cx="1872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27" name=""/>
            <p:cNvSpPr/>
            <p:nvPr/>
          </p:nvSpPr>
          <p:spPr>
            <a:xfrm>
              <a:off x="1851120" y="2446200"/>
              <a:ext cx="1872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28" name=""/>
            <p:cNvSpPr/>
            <p:nvPr/>
          </p:nvSpPr>
          <p:spPr>
            <a:xfrm>
              <a:off x="1665360" y="226548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29" name=""/>
            <p:cNvSpPr/>
            <p:nvPr/>
          </p:nvSpPr>
          <p:spPr>
            <a:xfrm>
              <a:off x="1816200" y="2316240"/>
              <a:ext cx="18252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30" name=""/>
            <p:cNvSpPr/>
            <p:nvPr/>
          </p:nvSpPr>
          <p:spPr>
            <a:xfrm>
              <a:off x="6767640" y="4446720"/>
              <a:ext cx="187200" cy="16020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480" bIns="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31" name=""/>
            <p:cNvSpPr/>
            <p:nvPr/>
          </p:nvSpPr>
          <p:spPr>
            <a:xfrm>
              <a:off x="6888240" y="4140360"/>
              <a:ext cx="1839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32" name=""/>
            <p:cNvSpPr/>
            <p:nvPr/>
          </p:nvSpPr>
          <p:spPr>
            <a:xfrm>
              <a:off x="6935760" y="429732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33" name=""/>
            <p:cNvSpPr/>
            <p:nvPr/>
          </p:nvSpPr>
          <p:spPr>
            <a:xfrm>
              <a:off x="6977160" y="4429080"/>
              <a:ext cx="1872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34" name=""/>
            <p:cNvSpPr/>
            <p:nvPr/>
          </p:nvSpPr>
          <p:spPr>
            <a:xfrm>
              <a:off x="7002360" y="4518000"/>
              <a:ext cx="187560" cy="1522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35" name=""/>
            <p:cNvSpPr/>
            <p:nvPr/>
          </p:nvSpPr>
          <p:spPr>
            <a:xfrm>
              <a:off x="7099200" y="4294080"/>
              <a:ext cx="18756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36" name=""/>
            <p:cNvSpPr/>
            <p:nvPr/>
          </p:nvSpPr>
          <p:spPr>
            <a:xfrm>
              <a:off x="7494480" y="5076720"/>
              <a:ext cx="190440" cy="1540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" bIns="4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37" name=""/>
            <p:cNvSpPr/>
            <p:nvPr/>
          </p:nvSpPr>
          <p:spPr>
            <a:xfrm>
              <a:off x="7807320" y="2043000"/>
              <a:ext cx="1857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38" name=""/>
            <p:cNvSpPr/>
            <p:nvPr/>
          </p:nvSpPr>
          <p:spPr>
            <a:xfrm>
              <a:off x="6994440" y="2614680"/>
              <a:ext cx="18432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39" name=""/>
            <p:cNvSpPr/>
            <p:nvPr/>
          </p:nvSpPr>
          <p:spPr>
            <a:xfrm>
              <a:off x="1828800" y="1447920"/>
              <a:ext cx="18576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40" name=""/>
            <p:cNvSpPr/>
            <p:nvPr/>
          </p:nvSpPr>
          <p:spPr>
            <a:xfrm>
              <a:off x="7493040" y="2185920"/>
              <a:ext cx="1857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41" name=""/>
            <p:cNvSpPr/>
            <p:nvPr/>
          </p:nvSpPr>
          <p:spPr>
            <a:xfrm>
              <a:off x="2855880" y="4417920"/>
              <a:ext cx="18576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42" name=""/>
            <p:cNvSpPr/>
            <p:nvPr/>
          </p:nvSpPr>
          <p:spPr>
            <a:xfrm>
              <a:off x="3573360" y="4068720"/>
              <a:ext cx="1857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43" name=""/>
            <p:cNvSpPr/>
            <p:nvPr/>
          </p:nvSpPr>
          <p:spPr>
            <a:xfrm>
              <a:off x="3716280" y="3029040"/>
              <a:ext cx="1857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44" name=""/>
            <p:cNvSpPr/>
            <p:nvPr/>
          </p:nvSpPr>
          <p:spPr>
            <a:xfrm>
              <a:off x="2774880" y="2192400"/>
              <a:ext cx="18432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45" name=""/>
            <p:cNvSpPr/>
            <p:nvPr/>
          </p:nvSpPr>
          <p:spPr>
            <a:xfrm>
              <a:off x="2597040" y="2624040"/>
              <a:ext cx="18756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46" name=""/>
            <p:cNvSpPr/>
            <p:nvPr/>
          </p:nvSpPr>
          <p:spPr>
            <a:xfrm>
              <a:off x="2754360" y="2989440"/>
              <a:ext cx="18720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47" name=""/>
            <p:cNvSpPr/>
            <p:nvPr/>
          </p:nvSpPr>
          <p:spPr>
            <a:xfrm>
              <a:off x="2914560" y="3048120"/>
              <a:ext cx="187560" cy="1537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320" bIns="4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48" name=""/>
            <p:cNvSpPr/>
            <p:nvPr/>
          </p:nvSpPr>
          <p:spPr>
            <a:xfrm>
              <a:off x="6095880" y="4025880"/>
              <a:ext cx="1875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49" name=""/>
            <p:cNvSpPr/>
            <p:nvPr/>
          </p:nvSpPr>
          <p:spPr>
            <a:xfrm>
              <a:off x="6321600" y="4011480"/>
              <a:ext cx="1872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50" name=""/>
            <p:cNvSpPr/>
            <p:nvPr/>
          </p:nvSpPr>
          <p:spPr>
            <a:xfrm>
              <a:off x="6494400" y="4287960"/>
              <a:ext cx="1875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51" name=""/>
            <p:cNvSpPr/>
            <p:nvPr/>
          </p:nvSpPr>
          <p:spPr>
            <a:xfrm>
              <a:off x="6527880" y="3544920"/>
              <a:ext cx="1857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52" name=""/>
            <p:cNvSpPr/>
            <p:nvPr/>
          </p:nvSpPr>
          <p:spPr>
            <a:xfrm>
              <a:off x="4844880" y="3063960"/>
              <a:ext cx="18900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53" name=""/>
            <p:cNvSpPr/>
            <p:nvPr/>
          </p:nvSpPr>
          <p:spPr>
            <a:xfrm>
              <a:off x="4782960" y="2827440"/>
              <a:ext cx="1908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54" name=""/>
            <p:cNvSpPr/>
            <p:nvPr/>
          </p:nvSpPr>
          <p:spPr>
            <a:xfrm>
              <a:off x="7689960" y="3557520"/>
              <a:ext cx="1872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55" name=""/>
            <p:cNvSpPr/>
            <p:nvPr/>
          </p:nvSpPr>
          <p:spPr>
            <a:xfrm>
              <a:off x="7531200" y="3557520"/>
              <a:ext cx="1872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56" name=""/>
            <p:cNvSpPr/>
            <p:nvPr/>
          </p:nvSpPr>
          <p:spPr>
            <a:xfrm>
              <a:off x="7272360" y="4896000"/>
              <a:ext cx="1890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57" name=""/>
            <p:cNvSpPr/>
            <p:nvPr/>
          </p:nvSpPr>
          <p:spPr>
            <a:xfrm>
              <a:off x="7709040" y="5565600"/>
              <a:ext cx="19044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58" name=""/>
            <p:cNvSpPr/>
            <p:nvPr/>
          </p:nvSpPr>
          <p:spPr>
            <a:xfrm>
              <a:off x="1214280" y="3678120"/>
              <a:ext cx="187560" cy="1447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440" bIns="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59" name=""/>
            <p:cNvSpPr/>
            <p:nvPr/>
          </p:nvSpPr>
          <p:spPr>
            <a:xfrm>
              <a:off x="1816200" y="2000160"/>
              <a:ext cx="180720" cy="1605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840" bIns="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60" name=""/>
            <p:cNvSpPr/>
            <p:nvPr/>
          </p:nvSpPr>
          <p:spPr>
            <a:xfrm>
              <a:off x="1728720" y="1943280"/>
              <a:ext cx="18432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61" name=""/>
            <p:cNvSpPr/>
            <p:nvPr/>
          </p:nvSpPr>
          <p:spPr>
            <a:xfrm>
              <a:off x="1555920" y="2158920"/>
              <a:ext cx="182520" cy="1605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840" bIns="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62" name=""/>
            <p:cNvSpPr/>
            <p:nvPr/>
          </p:nvSpPr>
          <p:spPr>
            <a:xfrm>
              <a:off x="5541840" y="3600360"/>
              <a:ext cx="185760" cy="1540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" bIns="4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63" name=""/>
            <p:cNvSpPr/>
            <p:nvPr/>
          </p:nvSpPr>
          <p:spPr>
            <a:xfrm>
              <a:off x="4481640" y="4549680"/>
              <a:ext cx="182520" cy="1540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" bIns="4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64" name=""/>
            <p:cNvSpPr/>
            <p:nvPr/>
          </p:nvSpPr>
          <p:spPr>
            <a:xfrm>
              <a:off x="4371840" y="4608360"/>
              <a:ext cx="182520" cy="1540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" bIns="4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65" name=""/>
            <p:cNvSpPr/>
            <p:nvPr/>
          </p:nvSpPr>
          <p:spPr>
            <a:xfrm>
              <a:off x="4614840" y="4834080"/>
              <a:ext cx="182520" cy="1537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320" bIns="4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66" name=""/>
            <p:cNvSpPr/>
            <p:nvPr/>
          </p:nvSpPr>
          <p:spPr>
            <a:xfrm>
              <a:off x="4495680" y="4879800"/>
              <a:ext cx="185760" cy="15084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67" name=""/>
            <p:cNvSpPr/>
            <p:nvPr/>
          </p:nvSpPr>
          <p:spPr>
            <a:xfrm>
              <a:off x="4394160" y="4834080"/>
              <a:ext cx="184320" cy="1537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320" bIns="4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68" name=""/>
            <p:cNvSpPr/>
            <p:nvPr/>
          </p:nvSpPr>
          <p:spPr>
            <a:xfrm>
              <a:off x="7159680" y="4464000"/>
              <a:ext cx="1890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69" name=""/>
            <p:cNvSpPr/>
            <p:nvPr/>
          </p:nvSpPr>
          <p:spPr>
            <a:xfrm>
              <a:off x="7174080" y="4554360"/>
              <a:ext cx="19044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70" name=""/>
            <p:cNvSpPr/>
            <p:nvPr/>
          </p:nvSpPr>
          <p:spPr>
            <a:xfrm>
              <a:off x="7372440" y="5286240"/>
              <a:ext cx="18576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71" name=""/>
            <p:cNvSpPr/>
            <p:nvPr/>
          </p:nvSpPr>
          <p:spPr>
            <a:xfrm>
              <a:off x="7767720" y="5446800"/>
              <a:ext cx="19044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72" name=""/>
            <p:cNvSpPr/>
            <p:nvPr/>
          </p:nvSpPr>
          <p:spPr>
            <a:xfrm>
              <a:off x="7669080" y="5289480"/>
              <a:ext cx="19224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73" name=""/>
            <p:cNvSpPr/>
            <p:nvPr/>
          </p:nvSpPr>
          <p:spPr>
            <a:xfrm>
              <a:off x="7496280" y="5203800"/>
              <a:ext cx="19044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74" name=""/>
            <p:cNvSpPr/>
            <p:nvPr/>
          </p:nvSpPr>
          <p:spPr>
            <a:xfrm>
              <a:off x="7553160" y="5370480"/>
              <a:ext cx="1890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75" name=""/>
            <p:cNvSpPr/>
            <p:nvPr/>
          </p:nvSpPr>
          <p:spPr>
            <a:xfrm>
              <a:off x="7277040" y="5114880"/>
              <a:ext cx="1875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76" name=""/>
            <p:cNvSpPr/>
            <p:nvPr/>
          </p:nvSpPr>
          <p:spPr>
            <a:xfrm>
              <a:off x="5864400" y="3011400"/>
              <a:ext cx="1854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77" name=""/>
            <p:cNvSpPr/>
            <p:nvPr/>
          </p:nvSpPr>
          <p:spPr>
            <a:xfrm>
              <a:off x="5869080" y="316548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78" name=""/>
            <p:cNvSpPr/>
            <p:nvPr/>
          </p:nvSpPr>
          <p:spPr>
            <a:xfrm>
              <a:off x="6593040" y="2725560"/>
              <a:ext cx="18396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79" name=""/>
            <p:cNvSpPr/>
            <p:nvPr/>
          </p:nvSpPr>
          <p:spPr>
            <a:xfrm>
              <a:off x="6873840" y="3090960"/>
              <a:ext cx="192240" cy="16020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480" bIns="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80" name=""/>
            <p:cNvSpPr/>
            <p:nvPr/>
          </p:nvSpPr>
          <p:spPr>
            <a:xfrm>
              <a:off x="7040520" y="3189240"/>
              <a:ext cx="190440" cy="1605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840" bIns="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81" name=""/>
            <p:cNvSpPr/>
            <p:nvPr/>
          </p:nvSpPr>
          <p:spPr>
            <a:xfrm>
              <a:off x="7373880" y="3625920"/>
              <a:ext cx="18432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82" name=""/>
            <p:cNvSpPr/>
            <p:nvPr/>
          </p:nvSpPr>
          <p:spPr>
            <a:xfrm>
              <a:off x="7437600" y="2982960"/>
              <a:ext cx="18396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83" name=""/>
            <p:cNvSpPr/>
            <p:nvPr/>
          </p:nvSpPr>
          <p:spPr>
            <a:xfrm>
              <a:off x="8379000" y="2435400"/>
              <a:ext cx="185400" cy="15840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84" name=""/>
            <p:cNvSpPr/>
            <p:nvPr/>
          </p:nvSpPr>
          <p:spPr>
            <a:xfrm>
              <a:off x="8300880" y="2408400"/>
              <a:ext cx="18576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85" name=""/>
            <p:cNvSpPr/>
            <p:nvPr/>
          </p:nvSpPr>
          <p:spPr>
            <a:xfrm>
              <a:off x="8202600" y="2400480"/>
              <a:ext cx="18432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86" name=""/>
            <p:cNvSpPr/>
            <p:nvPr/>
          </p:nvSpPr>
          <p:spPr>
            <a:xfrm>
              <a:off x="8275680" y="2511360"/>
              <a:ext cx="189000" cy="1605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840" bIns="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87" name=""/>
            <p:cNvSpPr/>
            <p:nvPr/>
          </p:nvSpPr>
          <p:spPr>
            <a:xfrm>
              <a:off x="8337600" y="2583000"/>
              <a:ext cx="187200" cy="1537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320" bIns="4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88" name=""/>
            <p:cNvSpPr/>
            <p:nvPr/>
          </p:nvSpPr>
          <p:spPr>
            <a:xfrm>
              <a:off x="8439120" y="2511360"/>
              <a:ext cx="1857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89" name=""/>
            <p:cNvSpPr/>
            <p:nvPr/>
          </p:nvSpPr>
          <p:spPr>
            <a:xfrm>
              <a:off x="8166240" y="2543040"/>
              <a:ext cx="183960" cy="1605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840" bIns="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90" name=""/>
            <p:cNvSpPr/>
            <p:nvPr/>
          </p:nvSpPr>
          <p:spPr>
            <a:xfrm>
              <a:off x="7408800" y="5002200"/>
              <a:ext cx="1890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91" name=""/>
            <p:cNvSpPr/>
            <p:nvPr/>
          </p:nvSpPr>
          <p:spPr>
            <a:xfrm>
              <a:off x="5952960" y="5041800"/>
              <a:ext cx="1857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92" name=""/>
            <p:cNvSpPr/>
            <p:nvPr/>
          </p:nvSpPr>
          <p:spPr>
            <a:xfrm>
              <a:off x="3678120" y="3672000"/>
              <a:ext cx="182520" cy="1537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320" bIns="4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93" name=""/>
            <p:cNvSpPr/>
            <p:nvPr/>
          </p:nvSpPr>
          <p:spPr>
            <a:xfrm>
              <a:off x="3784680" y="343044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94" name=""/>
            <p:cNvSpPr/>
            <p:nvPr/>
          </p:nvSpPr>
          <p:spPr>
            <a:xfrm>
              <a:off x="3483000" y="3700440"/>
              <a:ext cx="18576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95" name=""/>
            <p:cNvSpPr/>
            <p:nvPr/>
          </p:nvSpPr>
          <p:spPr>
            <a:xfrm>
              <a:off x="3333600" y="2135160"/>
              <a:ext cx="18432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96" name=""/>
            <p:cNvSpPr/>
            <p:nvPr/>
          </p:nvSpPr>
          <p:spPr>
            <a:xfrm>
              <a:off x="4419720" y="2182680"/>
              <a:ext cx="18576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97" name=""/>
            <p:cNvSpPr/>
            <p:nvPr/>
          </p:nvSpPr>
          <p:spPr>
            <a:xfrm>
              <a:off x="4675320" y="2139840"/>
              <a:ext cx="185760" cy="1605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840" bIns="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198" name=""/>
          <p:cNvSpPr/>
          <p:nvPr/>
        </p:nvSpPr>
        <p:spPr>
          <a:xfrm>
            <a:off x="1310040" y="4824360"/>
            <a:ext cx="1247400" cy="140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Pooling Points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99" name=""/>
          <p:cNvSpPr/>
          <p:nvPr/>
        </p:nvSpPr>
        <p:spPr>
          <a:xfrm>
            <a:off x="795240" y="5716440"/>
            <a:ext cx="83340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00" name=""/>
          <p:cNvSpPr/>
          <p:nvPr/>
        </p:nvSpPr>
        <p:spPr>
          <a:xfrm>
            <a:off x="795240" y="5716440"/>
            <a:ext cx="83340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01" name=""/>
          <p:cNvSpPr/>
          <p:nvPr/>
        </p:nvSpPr>
        <p:spPr>
          <a:xfrm>
            <a:off x="876240" y="4797360"/>
            <a:ext cx="1677960" cy="1338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02" name=""/>
          <p:cNvSpPr/>
          <p:nvPr/>
        </p:nvSpPr>
        <p:spPr>
          <a:xfrm>
            <a:off x="1049400" y="5103720"/>
            <a:ext cx="247680" cy="24768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6203" name="yellow%20bldg" descr=""/>
          <p:cNvPicPr/>
          <p:nvPr/>
        </p:nvPicPr>
        <p:blipFill>
          <a:blip r:embed="rId16">
            <a:lum contrast="12000"/>
          </a:blip>
          <a:stretch/>
        </p:blipFill>
        <p:spPr>
          <a:xfrm>
            <a:off x="976320" y="5781600"/>
            <a:ext cx="406440" cy="24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04" name=""/>
          <p:cNvSpPr/>
          <p:nvPr/>
        </p:nvSpPr>
        <p:spPr>
          <a:xfrm>
            <a:off x="1052640" y="4943520"/>
            <a:ext cx="255600" cy="0"/>
          </a:xfrm>
          <a:prstGeom prst="line">
            <a:avLst/>
          </a:prstGeom>
          <a:ln w="507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05" name=""/>
          <p:cNvSpPr/>
          <p:nvPr/>
        </p:nvSpPr>
        <p:spPr>
          <a:xfrm>
            <a:off x="1055520" y="5448240"/>
            <a:ext cx="219240" cy="165240"/>
          </a:xfrm>
          <a:prstGeom prst="triangle">
            <a:avLst>
              <a:gd name="adj" fmla="val 50000"/>
            </a:avLst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280" bIns="8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206" name=""/>
          <p:cNvGrpSpPr/>
          <p:nvPr/>
        </p:nvGrpSpPr>
        <p:grpSpPr>
          <a:xfrm>
            <a:off x="769680" y="1779480"/>
            <a:ext cx="8374320" cy="3835440"/>
            <a:chOff x="769680" y="1779480"/>
            <a:chExt cx="8374320" cy="3835440"/>
          </a:xfrm>
        </p:grpSpPr>
        <p:sp>
          <p:nvSpPr>
            <p:cNvPr id="6207" name=""/>
            <p:cNvSpPr/>
            <p:nvPr/>
          </p:nvSpPr>
          <p:spPr>
            <a:xfrm flipV="1">
              <a:off x="8020080" y="2360160"/>
              <a:ext cx="1104840" cy="94284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08" name=""/>
            <p:cNvSpPr/>
            <p:nvPr/>
          </p:nvSpPr>
          <p:spPr>
            <a:xfrm>
              <a:off x="8219880" y="2262240"/>
              <a:ext cx="768600" cy="745920"/>
            </a:xfrm>
            <a:custGeom>
              <a:avLst/>
              <a:gdLst/>
              <a:ahLst/>
              <a:rect l="l" t="t" r="r" b="b"/>
              <a:pathLst>
                <a:path w="484" h="470">
                  <a:moveTo>
                    <a:pt x="0" y="470"/>
                  </a:moveTo>
                  <a:lnTo>
                    <a:pt x="484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09" name=""/>
            <p:cNvSpPr/>
            <p:nvPr/>
          </p:nvSpPr>
          <p:spPr>
            <a:xfrm flipH="1">
              <a:off x="1847880" y="1798560"/>
              <a:ext cx="133200" cy="39060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10" name=""/>
            <p:cNvSpPr/>
            <p:nvPr/>
          </p:nvSpPr>
          <p:spPr>
            <a:xfrm flipV="1">
              <a:off x="8229600" y="2360160"/>
              <a:ext cx="904680" cy="64764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11" name=""/>
            <p:cNvSpPr/>
            <p:nvPr/>
          </p:nvSpPr>
          <p:spPr>
            <a:xfrm>
              <a:off x="7334280" y="2722320"/>
              <a:ext cx="895320" cy="304920"/>
            </a:xfrm>
            <a:custGeom>
              <a:avLst/>
              <a:gdLst/>
              <a:ahLst/>
              <a:rect l="l" t="t" r="r" b="b"/>
              <a:pathLst>
                <a:path w="564" h="192">
                  <a:moveTo>
                    <a:pt x="564" y="192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12" name=""/>
            <p:cNvSpPr/>
            <p:nvPr/>
          </p:nvSpPr>
          <p:spPr>
            <a:xfrm>
              <a:off x="6327720" y="3008160"/>
              <a:ext cx="1920960" cy="133560"/>
            </a:xfrm>
            <a:custGeom>
              <a:avLst/>
              <a:gdLst/>
              <a:ahLst/>
              <a:rect l="l" t="t" r="r" b="b"/>
              <a:pathLst>
                <a:path w="1210" h="84">
                  <a:moveTo>
                    <a:pt x="1210" y="0"/>
                  </a:moveTo>
                  <a:lnTo>
                    <a:pt x="0" y="84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13" name=""/>
            <p:cNvSpPr/>
            <p:nvPr/>
          </p:nvSpPr>
          <p:spPr>
            <a:xfrm>
              <a:off x="6391080" y="3017880"/>
              <a:ext cx="1847880" cy="104760"/>
            </a:xfrm>
            <a:custGeom>
              <a:avLst/>
              <a:gdLst/>
              <a:ahLst/>
              <a:rect l="l" t="t" r="r" b="b"/>
              <a:pathLst>
                <a:path w="1164" h="66">
                  <a:moveTo>
                    <a:pt x="1164" y="0"/>
                  </a:moveTo>
                  <a:lnTo>
                    <a:pt x="0" y="66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14" name=""/>
            <p:cNvSpPr/>
            <p:nvPr/>
          </p:nvSpPr>
          <p:spPr>
            <a:xfrm flipH="1">
              <a:off x="8029080" y="2998800"/>
              <a:ext cx="190440" cy="30456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15" name=""/>
            <p:cNvSpPr/>
            <p:nvPr/>
          </p:nvSpPr>
          <p:spPr>
            <a:xfrm flipH="1" flipV="1">
              <a:off x="7257960" y="2741400"/>
              <a:ext cx="961920" cy="27648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16" name=""/>
            <p:cNvSpPr/>
            <p:nvPr/>
          </p:nvSpPr>
          <p:spPr>
            <a:xfrm>
              <a:off x="7508880" y="3436920"/>
              <a:ext cx="460440" cy="1743120"/>
            </a:xfrm>
            <a:custGeom>
              <a:avLst/>
              <a:gdLst/>
              <a:ahLst/>
              <a:rect l="l" t="t" r="r" b="b"/>
              <a:pathLst>
                <a:path w="290" h="1098">
                  <a:moveTo>
                    <a:pt x="0" y="1098"/>
                  </a:moveTo>
                  <a:lnTo>
                    <a:pt x="29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17" name=""/>
            <p:cNvSpPr/>
            <p:nvPr/>
          </p:nvSpPr>
          <p:spPr>
            <a:xfrm>
              <a:off x="7508880" y="3424320"/>
              <a:ext cx="495360" cy="1746000"/>
            </a:xfrm>
            <a:custGeom>
              <a:avLst/>
              <a:gdLst/>
              <a:ahLst/>
              <a:rect l="l" t="t" r="r" b="b"/>
              <a:pathLst>
                <a:path w="312" h="1100">
                  <a:moveTo>
                    <a:pt x="0" y="1100"/>
                  </a:moveTo>
                  <a:lnTo>
                    <a:pt x="312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18" name=""/>
            <p:cNvSpPr/>
            <p:nvPr/>
          </p:nvSpPr>
          <p:spPr>
            <a:xfrm>
              <a:off x="7419960" y="3503520"/>
              <a:ext cx="377640" cy="1641600"/>
            </a:xfrm>
            <a:custGeom>
              <a:avLst/>
              <a:gdLst/>
              <a:ahLst/>
              <a:rect l="l" t="t" r="r" b="b"/>
              <a:pathLst>
                <a:path w="238" h="1034">
                  <a:moveTo>
                    <a:pt x="0" y="1034"/>
                  </a:moveTo>
                  <a:lnTo>
                    <a:pt x="238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19" name=""/>
            <p:cNvSpPr/>
            <p:nvPr/>
          </p:nvSpPr>
          <p:spPr>
            <a:xfrm>
              <a:off x="5076720" y="4744800"/>
              <a:ext cx="343080" cy="587520"/>
            </a:xfrm>
            <a:custGeom>
              <a:avLst/>
              <a:gdLst/>
              <a:ahLst/>
              <a:rect l="l" t="t" r="r" b="b"/>
              <a:pathLst>
                <a:path w="216" h="370">
                  <a:moveTo>
                    <a:pt x="216" y="37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20" name=""/>
            <p:cNvSpPr/>
            <p:nvPr/>
          </p:nvSpPr>
          <p:spPr>
            <a:xfrm flipH="1" flipV="1">
              <a:off x="1971360" y="4284360"/>
              <a:ext cx="780840" cy="22860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21" name=""/>
            <p:cNvSpPr/>
            <p:nvPr/>
          </p:nvSpPr>
          <p:spPr>
            <a:xfrm flipH="1" flipV="1">
              <a:off x="1961640" y="4274640"/>
              <a:ext cx="190440" cy="19044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22" name=""/>
            <p:cNvSpPr/>
            <p:nvPr/>
          </p:nvSpPr>
          <p:spPr>
            <a:xfrm>
              <a:off x="8305920" y="2360520"/>
              <a:ext cx="828360" cy="574560"/>
            </a:xfrm>
            <a:custGeom>
              <a:avLst/>
              <a:gdLst/>
              <a:ahLst/>
              <a:rect l="l" t="t" r="r" b="b"/>
              <a:pathLst>
                <a:path w="522" h="362">
                  <a:moveTo>
                    <a:pt x="522" y="0"/>
                  </a:moveTo>
                  <a:lnTo>
                    <a:pt x="0" y="362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23" name=""/>
            <p:cNvSpPr/>
            <p:nvPr/>
          </p:nvSpPr>
          <p:spPr>
            <a:xfrm>
              <a:off x="7048440" y="4294080"/>
              <a:ext cx="504720" cy="89532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24" name=""/>
            <p:cNvSpPr/>
            <p:nvPr/>
          </p:nvSpPr>
          <p:spPr>
            <a:xfrm flipV="1">
              <a:off x="7048440" y="3951000"/>
              <a:ext cx="438120" cy="35244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25" name=""/>
            <p:cNvSpPr/>
            <p:nvPr/>
          </p:nvSpPr>
          <p:spPr>
            <a:xfrm>
              <a:off x="7048440" y="3468600"/>
              <a:ext cx="961920" cy="844560"/>
            </a:xfrm>
            <a:custGeom>
              <a:avLst/>
              <a:gdLst/>
              <a:ahLst/>
              <a:rect l="l" t="t" r="r" b="b"/>
              <a:pathLst>
                <a:path w="606" h="532">
                  <a:moveTo>
                    <a:pt x="0" y="532"/>
                  </a:moveTo>
                  <a:lnTo>
                    <a:pt x="606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26" name=""/>
            <p:cNvSpPr/>
            <p:nvPr/>
          </p:nvSpPr>
          <p:spPr>
            <a:xfrm>
              <a:off x="7203960" y="3011400"/>
              <a:ext cx="752400" cy="399960"/>
            </a:xfrm>
            <a:custGeom>
              <a:avLst/>
              <a:gdLst/>
              <a:ahLst/>
              <a:rect l="l" t="t" r="r" b="b"/>
              <a:pathLst>
                <a:path w="474" h="252">
                  <a:moveTo>
                    <a:pt x="474" y="252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27" name=""/>
            <p:cNvSpPr/>
            <p:nvPr/>
          </p:nvSpPr>
          <p:spPr>
            <a:xfrm>
              <a:off x="6334200" y="3135240"/>
              <a:ext cx="1616040" cy="352440"/>
            </a:xfrm>
            <a:custGeom>
              <a:avLst/>
              <a:gdLst/>
              <a:ahLst/>
              <a:rect l="l" t="t" r="r" b="b"/>
              <a:pathLst>
                <a:path w="1018" h="222">
                  <a:moveTo>
                    <a:pt x="1018" y="222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28" name=""/>
            <p:cNvSpPr/>
            <p:nvPr/>
          </p:nvSpPr>
          <p:spPr>
            <a:xfrm>
              <a:off x="6991200" y="2919240"/>
              <a:ext cx="847800" cy="565200"/>
            </a:xfrm>
            <a:custGeom>
              <a:avLst/>
              <a:gdLst/>
              <a:ahLst/>
              <a:rect l="l" t="t" r="r" b="b"/>
              <a:pathLst>
                <a:path w="534" h="356">
                  <a:moveTo>
                    <a:pt x="534" y="356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29" name=""/>
            <p:cNvSpPr/>
            <p:nvPr/>
          </p:nvSpPr>
          <p:spPr>
            <a:xfrm>
              <a:off x="7912080" y="2674800"/>
              <a:ext cx="574560" cy="47520"/>
            </a:xfrm>
            <a:custGeom>
              <a:avLst/>
              <a:gdLst/>
              <a:ahLst/>
              <a:rect l="l" t="t" r="r" b="b"/>
              <a:pathLst>
                <a:path w="362" h="30">
                  <a:moveTo>
                    <a:pt x="362" y="0"/>
                  </a:moveTo>
                  <a:lnTo>
                    <a:pt x="0" y="3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720" bIns="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30" name=""/>
            <p:cNvSpPr/>
            <p:nvPr/>
          </p:nvSpPr>
          <p:spPr>
            <a:xfrm>
              <a:off x="8048520" y="2668320"/>
              <a:ext cx="523800" cy="635040"/>
            </a:xfrm>
            <a:custGeom>
              <a:avLst/>
              <a:gdLst/>
              <a:ahLst/>
              <a:rect l="l" t="t" r="r" b="b"/>
              <a:pathLst>
                <a:path w="330" h="400">
                  <a:moveTo>
                    <a:pt x="0" y="400"/>
                  </a:moveTo>
                  <a:lnTo>
                    <a:pt x="33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31" name=""/>
            <p:cNvSpPr/>
            <p:nvPr/>
          </p:nvSpPr>
          <p:spPr>
            <a:xfrm flipV="1">
              <a:off x="7200720" y="3008160"/>
              <a:ext cx="1009800" cy="8568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880" bIns="38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32" name=""/>
            <p:cNvSpPr/>
            <p:nvPr/>
          </p:nvSpPr>
          <p:spPr>
            <a:xfrm>
              <a:off x="7829640" y="3503520"/>
              <a:ext cx="133200" cy="2111400"/>
            </a:xfrm>
            <a:custGeom>
              <a:avLst/>
              <a:gdLst/>
              <a:ahLst/>
              <a:rect l="l" t="t" r="r" b="b"/>
              <a:pathLst>
                <a:path w="84" h="1330">
                  <a:moveTo>
                    <a:pt x="84" y="0"/>
                  </a:moveTo>
                  <a:lnTo>
                    <a:pt x="0" y="133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33" name=""/>
            <p:cNvSpPr/>
            <p:nvPr/>
          </p:nvSpPr>
          <p:spPr>
            <a:xfrm>
              <a:off x="7553160" y="3525840"/>
              <a:ext cx="358920" cy="1625400"/>
            </a:xfrm>
            <a:custGeom>
              <a:avLst/>
              <a:gdLst/>
              <a:ahLst/>
              <a:rect l="l" t="t" r="r" b="b"/>
              <a:pathLst>
                <a:path w="226" h="1024">
                  <a:moveTo>
                    <a:pt x="0" y="1024"/>
                  </a:moveTo>
                  <a:lnTo>
                    <a:pt x="226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6234" name=""/>
            <p:cNvGrpSpPr/>
            <p:nvPr/>
          </p:nvGrpSpPr>
          <p:grpSpPr>
            <a:xfrm>
              <a:off x="769680" y="1779480"/>
              <a:ext cx="8355240" cy="3390840"/>
              <a:chOff x="769680" y="1779480"/>
              <a:chExt cx="8355240" cy="3390840"/>
            </a:xfrm>
          </p:grpSpPr>
          <p:sp>
            <p:nvSpPr>
              <p:cNvPr id="6235" name=""/>
              <p:cNvSpPr/>
              <p:nvPr/>
            </p:nvSpPr>
            <p:spPr>
              <a:xfrm>
                <a:off x="7508880" y="2646360"/>
                <a:ext cx="1076400" cy="2523960"/>
              </a:xfrm>
              <a:custGeom>
                <a:avLst/>
                <a:gdLst/>
                <a:ahLst/>
                <a:rect l="l" t="t" r="r" b="b"/>
                <a:pathLst>
                  <a:path w="678" h="1590">
                    <a:moveTo>
                      <a:pt x="0" y="1590"/>
                    </a:moveTo>
                    <a:lnTo>
                      <a:pt x="678" y="0"/>
                    </a:lnTo>
                  </a:path>
                </a:pathLst>
              </a:custGeom>
              <a:noFill/>
              <a:ln w="1908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36" name=""/>
              <p:cNvSpPr/>
              <p:nvPr/>
            </p:nvSpPr>
            <p:spPr>
              <a:xfrm>
                <a:off x="7039080" y="3471840"/>
                <a:ext cx="961920" cy="841320"/>
              </a:xfrm>
              <a:custGeom>
                <a:avLst/>
                <a:gdLst/>
                <a:ahLst/>
                <a:rect l="l" t="t" r="r" b="b"/>
                <a:pathLst>
                  <a:path w="606" h="530">
                    <a:moveTo>
                      <a:pt x="0" y="530"/>
                    </a:moveTo>
                    <a:lnTo>
                      <a:pt x="606" y="0"/>
                    </a:lnTo>
                  </a:path>
                </a:pathLst>
              </a:custGeom>
              <a:noFill/>
              <a:ln w="1908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6237" name=""/>
              <p:cNvGrpSpPr/>
              <p:nvPr/>
            </p:nvGrpSpPr>
            <p:grpSpPr>
              <a:xfrm>
                <a:off x="769680" y="1779480"/>
                <a:ext cx="8355240" cy="2987640"/>
                <a:chOff x="769680" y="1779480"/>
                <a:chExt cx="8355240" cy="2987640"/>
              </a:xfrm>
            </p:grpSpPr>
            <p:sp>
              <p:nvSpPr>
                <p:cNvPr id="6238" name=""/>
                <p:cNvSpPr/>
                <p:nvPr/>
              </p:nvSpPr>
              <p:spPr>
                <a:xfrm>
                  <a:off x="2133720" y="4437000"/>
                  <a:ext cx="2901960" cy="330120"/>
                </a:xfrm>
                <a:custGeom>
                  <a:avLst/>
                  <a:gdLst/>
                  <a:ahLst/>
                  <a:rect l="l" t="t" r="r" b="b"/>
                  <a:pathLst>
                    <a:path w="1828" h="208">
                      <a:moveTo>
                        <a:pt x="1828" y="20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80">
                  <a:solidFill>
                    <a:srgbClr val="ff99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239" name=""/>
                <p:cNvSpPr/>
                <p:nvPr/>
              </p:nvSpPr>
              <p:spPr>
                <a:xfrm flipH="1">
                  <a:off x="2162160" y="4027320"/>
                  <a:ext cx="324000" cy="40968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240" name=""/>
                <p:cNvSpPr/>
                <p:nvPr/>
              </p:nvSpPr>
              <p:spPr>
                <a:xfrm flipH="1" flipV="1">
                  <a:off x="1981080" y="1779480"/>
                  <a:ext cx="752400" cy="274320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241" name=""/>
                <p:cNvSpPr/>
                <p:nvPr/>
              </p:nvSpPr>
              <p:spPr>
                <a:xfrm flipH="1" flipV="1">
                  <a:off x="2437920" y="4027320"/>
                  <a:ext cx="314280" cy="49536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242" name=""/>
                <p:cNvSpPr/>
                <p:nvPr/>
              </p:nvSpPr>
              <p:spPr>
                <a:xfrm flipH="1" flipV="1">
                  <a:off x="2124000" y="4436640"/>
                  <a:ext cx="619200" cy="9540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243" name=""/>
                <p:cNvSpPr/>
                <p:nvPr/>
              </p:nvSpPr>
              <p:spPr>
                <a:xfrm flipH="1" flipV="1">
                  <a:off x="1857240" y="2179080"/>
                  <a:ext cx="285840" cy="226692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244" name=""/>
                <p:cNvSpPr/>
                <p:nvPr/>
              </p:nvSpPr>
              <p:spPr>
                <a:xfrm flipH="1" flipV="1">
                  <a:off x="1990800" y="1798200"/>
                  <a:ext cx="171360" cy="264780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245" name=""/>
                <p:cNvSpPr/>
                <p:nvPr/>
              </p:nvSpPr>
              <p:spPr>
                <a:xfrm flipH="1">
                  <a:off x="1466280" y="2179440"/>
                  <a:ext cx="390600" cy="126684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246" name=""/>
                <p:cNvSpPr/>
                <p:nvPr/>
              </p:nvSpPr>
              <p:spPr>
                <a:xfrm flipH="1">
                  <a:off x="1495440" y="2179440"/>
                  <a:ext cx="342720" cy="148608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247" name=""/>
                <p:cNvSpPr/>
                <p:nvPr/>
              </p:nvSpPr>
              <p:spPr>
                <a:xfrm flipH="1">
                  <a:off x="1657080" y="2151000"/>
                  <a:ext cx="190440" cy="181908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248" name=""/>
                <p:cNvSpPr/>
                <p:nvPr/>
              </p:nvSpPr>
              <p:spPr>
                <a:xfrm>
                  <a:off x="1838160" y="2151000"/>
                  <a:ext cx="142920" cy="212400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249" name=""/>
                <p:cNvSpPr/>
                <p:nvPr/>
              </p:nvSpPr>
              <p:spPr>
                <a:xfrm flipV="1">
                  <a:off x="770040" y="3398400"/>
                  <a:ext cx="706320" cy="80964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250" name=""/>
                <p:cNvSpPr/>
                <p:nvPr/>
              </p:nvSpPr>
              <p:spPr>
                <a:xfrm flipV="1">
                  <a:off x="770040" y="3665520"/>
                  <a:ext cx="744480" cy="55224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251" name=""/>
                <p:cNvSpPr/>
                <p:nvPr/>
              </p:nvSpPr>
              <p:spPr>
                <a:xfrm flipV="1">
                  <a:off x="770040" y="3951000"/>
                  <a:ext cx="887400" cy="24732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252" name=""/>
                <p:cNvSpPr/>
                <p:nvPr/>
              </p:nvSpPr>
              <p:spPr>
                <a:xfrm>
                  <a:off x="770040" y="4208400"/>
                  <a:ext cx="1172880" cy="8568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253" name=""/>
                <p:cNvSpPr/>
                <p:nvPr/>
              </p:nvSpPr>
              <p:spPr>
                <a:xfrm>
                  <a:off x="770040" y="4208400"/>
                  <a:ext cx="1373040" cy="22860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254" name=""/>
                <p:cNvSpPr/>
                <p:nvPr/>
              </p:nvSpPr>
              <p:spPr>
                <a:xfrm>
                  <a:off x="770040" y="4179960"/>
                  <a:ext cx="4281480" cy="571320"/>
                </a:xfrm>
                <a:custGeom>
                  <a:avLst/>
                  <a:gdLst/>
                  <a:ahLst/>
                  <a:rect l="l" t="t" r="r" b="b"/>
                  <a:pathLst>
                    <a:path w="2697" h="360">
                      <a:moveTo>
                        <a:pt x="0" y="0"/>
                      </a:moveTo>
                      <a:lnTo>
                        <a:pt x="2697" y="360"/>
                      </a:lnTo>
                    </a:path>
                  </a:pathLst>
                </a:custGeom>
                <a:noFill/>
                <a:ln w="19080">
                  <a:solidFill>
                    <a:srgbClr val="ff99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255" name=""/>
                <p:cNvSpPr/>
                <p:nvPr/>
              </p:nvSpPr>
              <p:spPr>
                <a:xfrm>
                  <a:off x="1990800" y="1779480"/>
                  <a:ext cx="7134120" cy="58104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256" name=""/>
                <p:cNvSpPr/>
                <p:nvPr/>
              </p:nvSpPr>
              <p:spPr>
                <a:xfrm flipH="1">
                  <a:off x="769680" y="1789200"/>
                  <a:ext cx="1191960" cy="240012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  <p:sp>
          <p:nvSpPr>
            <p:cNvPr id="6257" name=""/>
            <p:cNvSpPr/>
            <p:nvPr/>
          </p:nvSpPr>
          <p:spPr>
            <a:xfrm flipV="1">
              <a:off x="8210520" y="2864880"/>
              <a:ext cx="933480" cy="14292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58" name=""/>
            <p:cNvSpPr/>
            <p:nvPr/>
          </p:nvSpPr>
          <p:spPr>
            <a:xfrm flipV="1">
              <a:off x="7508880" y="2369880"/>
              <a:ext cx="1625400" cy="281016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59" name=""/>
            <p:cNvSpPr/>
            <p:nvPr/>
          </p:nvSpPr>
          <p:spPr>
            <a:xfrm>
              <a:off x="7508880" y="2874960"/>
              <a:ext cx="857160" cy="2286000"/>
            </a:xfrm>
            <a:custGeom>
              <a:avLst/>
              <a:gdLst/>
              <a:ahLst/>
              <a:rect l="l" t="t" r="r" b="b"/>
              <a:pathLst>
                <a:path w="540" h="1440">
                  <a:moveTo>
                    <a:pt x="0" y="1440"/>
                  </a:moveTo>
                  <a:lnTo>
                    <a:pt x="54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60" name=""/>
            <p:cNvSpPr/>
            <p:nvPr/>
          </p:nvSpPr>
          <p:spPr>
            <a:xfrm flipV="1">
              <a:off x="5429160" y="5189040"/>
              <a:ext cx="2114640" cy="14292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61" name=""/>
            <p:cNvSpPr/>
            <p:nvPr/>
          </p:nvSpPr>
          <p:spPr>
            <a:xfrm>
              <a:off x="5391000" y="5332320"/>
              <a:ext cx="2409840" cy="28260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62" name=""/>
            <p:cNvSpPr/>
            <p:nvPr/>
          </p:nvSpPr>
          <p:spPr>
            <a:xfrm>
              <a:off x="2733480" y="4513320"/>
              <a:ext cx="3419640" cy="222120"/>
            </a:xfrm>
            <a:custGeom>
              <a:avLst/>
              <a:gdLst/>
              <a:ahLst/>
              <a:rect l="l" t="t" r="r" b="b"/>
              <a:pathLst>
                <a:path w="2154" h="140">
                  <a:moveTo>
                    <a:pt x="2154" y="124"/>
                  </a:moveTo>
                  <a:lnTo>
                    <a:pt x="1450" y="140"/>
                  </a:ln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63" name=""/>
            <p:cNvSpPr/>
            <p:nvPr/>
          </p:nvSpPr>
          <p:spPr>
            <a:xfrm>
              <a:off x="6388200" y="3065400"/>
              <a:ext cx="1450800" cy="438120"/>
            </a:xfrm>
            <a:custGeom>
              <a:avLst/>
              <a:gdLst/>
              <a:ahLst/>
              <a:rect l="l" t="t" r="r" b="b"/>
              <a:pathLst>
                <a:path w="914" h="276">
                  <a:moveTo>
                    <a:pt x="914" y="276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64" name=""/>
            <p:cNvSpPr/>
            <p:nvPr/>
          </p:nvSpPr>
          <p:spPr>
            <a:xfrm>
              <a:off x="7200720" y="3084480"/>
              <a:ext cx="657360" cy="358560"/>
            </a:xfrm>
            <a:custGeom>
              <a:avLst/>
              <a:gdLst/>
              <a:ahLst/>
              <a:rect l="l" t="t" r="r" b="b"/>
              <a:pathLst>
                <a:path w="414" h="226">
                  <a:moveTo>
                    <a:pt x="0" y="0"/>
                  </a:moveTo>
                  <a:lnTo>
                    <a:pt x="414" y="226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65" name=""/>
            <p:cNvSpPr/>
            <p:nvPr/>
          </p:nvSpPr>
          <p:spPr>
            <a:xfrm>
              <a:off x="7819920" y="3576600"/>
              <a:ext cx="82440" cy="2038320"/>
            </a:xfrm>
            <a:custGeom>
              <a:avLst/>
              <a:gdLst/>
              <a:ahLst/>
              <a:rect l="l" t="t" r="r" b="b"/>
              <a:pathLst>
                <a:path w="52" h="1284">
                  <a:moveTo>
                    <a:pt x="0" y="1284"/>
                  </a:moveTo>
                  <a:lnTo>
                    <a:pt x="52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66" name=""/>
            <p:cNvSpPr/>
            <p:nvPr/>
          </p:nvSpPr>
          <p:spPr>
            <a:xfrm>
              <a:off x="7839000" y="2957400"/>
              <a:ext cx="495360" cy="2657520"/>
            </a:xfrm>
            <a:custGeom>
              <a:avLst/>
              <a:gdLst/>
              <a:ahLst/>
              <a:rect l="l" t="t" r="r" b="b"/>
              <a:pathLst>
                <a:path w="312" h="1674">
                  <a:moveTo>
                    <a:pt x="0" y="1674"/>
                  </a:moveTo>
                  <a:lnTo>
                    <a:pt x="312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267" name=""/>
          <p:cNvGrpSpPr/>
          <p:nvPr/>
        </p:nvGrpSpPr>
        <p:grpSpPr>
          <a:xfrm>
            <a:off x="782640" y="477720"/>
            <a:ext cx="8185320" cy="5100840"/>
            <a:chOff x="782640" y="477720"/>
            <a:chExt cx="8185320" cy="5100840"/>
          </a:xfrm>
        </p:grpSpPr>
        <p:sp>
          <p:nvSpPr>
            <p:cNvPr id="6268" name=""/>
            <p:cNvSpPr/>
            <p:nvPr/>
          </p:nvSpPr>
          <p:spPr>
            <a:xfrm>
              <a:off x="1795320" y="995400"/>
              <a:ext cx="2589480" cy="3168720"/>
            </a:xfrm>
            <a:custGeom>
              <a:avLst/>
              <a:gdLst/>
              <a:ahLst/>
              <a:rect l="l" t="t" r="r" b="b"/>
              <a:pathLst>
                <a:path w="1631" h="1996">
                  <a:moveTo>
                    <a:pt x="1089" y="1996"/>
                  </a:moveTo>
                  <a:cubicBezTo>
                    <a:pt x="1151" y="1699"/>
                    <a:pt x="1631" y="426"/>
                    <a:pt x="1450" y="213"/>
                  </a:cubicBezTo>
                  <a:cubicBezTo>
                    <a:pt x="1269" y="0"/>
                    <a:pt x="302" y="614"/>
                    <a:pt x="0" y="719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69" name=""/>
            <p:cNvSpPr/>
            <p:nvPr/>
          </p:nvSpPr>
          <p:spPr>
            <a:xfrm>
              <a:off x="4959360" y="1374840"/>
              <a:ext cx="1942920" cy="3222720"/>
            </a:xfrm>
            <a:custGeom>
              <a:avLst/>
              <a:gdLst/>
              <a:ahLst/>
              <a:rect l="l" t="t" r="r" b="b"/>
              <a:pathLst>
                <a:path w="1224" h="2030">
                  <a:moveTo>
                    <a:pt x="0" y="2030"/>
                  </a:moveTo>
                  <a:cubicBezTo>
                    <a:pt x="98" y="1728"/>
                    <a:pt x="387" y="436"/>
                    <a:pt x="591" y="218"/>
                  </a:cubicBezTo>
                  <a:cubicBezTo>
                    <a:pt x="795" y="0"/>
                    <a:pt x="1018" y="357"/>
                    <a:pt x="1224" y="725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70" name=""/>
            <p:cNvSpPr/>
            <p:nvPr/>
          </p:nvSpPr>
          <p:spPr>
            <a:xfrm>
              <a:off x="1455840" y="2243160"/>
              <a:ext cx="3551040" cy="2301840"/>
            </a:xfrm>
            <a:custGeom>
              <a:avLst/>
              <a:gdLst/>
              <a:ahLst/>
              <a:rect l="l" t="t" r="r" b="b"/>
              <a:pathLst>
                <a:path w="2237" h="1450">
                  <a:moveTo>
                    <a:pt x="2237" y="1450"/>
                  </a:moveTo>
                  <a:cubicBezTo>
                    <a:pt x="1946" y="1229"/>
                    <a:pt x="853" y="260"/>
                    <a:pt x="480" y="130"/>
                  </a:cubicBezTo>
                  <a:cubicBezTo>
                    <a:pt x="107" y="0"/>
                    <a:pt x="100" y="558"/>
                    <a:pt x="0" y="670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71" name=""/>
            <p:cNvSpPr/>
            <p:nvPr/>
          </p:nvSpPr>
          <p:spPr>
            <a:xfrm>
              <a:off x="4842000" y="782640"/>
              <a:ext cx="664920" cy="3908520"/>
            </a:xfrm>
            <a:custGeom>
              <a:avLst/>
              <a:gdLst/>
              <a:ahLst/>
              <a:rect l="l" t="t" r="r" b="b"/>
              <a:pathLst>
                <a:path w="419" h="2909">
                  <a:moveTo>
                    <a:pt x="0" y="2909"/>
                  </a:moveTo>
                  <a:cubicBezTo>
                    <a:pt x="84" y="1758"/>
                    <a:pt x="168" y="608"/>
                    <a:pt x="238" y="304"/>
                  </a:cubicBezTo>
                  <a:cubicBezTo>
                    <a:pt x="308" y="0"/>
                    <a:pt x="363" y="542"/>
                    <a:pt x="419" y="1084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72" name=""/>
            <p:cNvSpPr/>
            <p:nvPr/>
          </p:nvSpPr>
          <p:spPr>
            <a:xfrm>
              <a:off x="5067360" y="1701720"/>
              <a:ext cx="2155680" cy="2955960"/>
            </a:xfrm>
            <a:custGeom>
              <a:avLst/>
              <a:gdLst/>
              <a:ahLst/>
              <a:rect l="l" t="t" r="r" b="b"/>
              <a:pathLst>
                <a:path w="1358" h="1862">
                  <a:moveTo>
                    <a:pt x="0" y="1862"/>
                  </a:moveTo>
                  <a:cubicBezTo>
                    <a:pt x="188" y="1587"/>
                    <a:pt x="906" y="428"/>
                    <a:pt x="1132" y="214"/>
                  </a:cubicBezTo>
                  <a:cubicBezTo>
                    <a:pt x="1358" y="0"/>
                    <a:pt x="1309" y="502"/>
                    <a:pt x="1356" y="57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73" name=""/>
            <p:cNvSpPr/>
            <p:nvPr/>
          </p:nvSpPr>
          <p:spPr>
            <a:xfrm>
              <a:off x="1758960" y="1743120"/>
              <a:ext cx="3587760" cy="3403440"/>
            </a:xfrm>
            <a:custGeom>
              <a:avLst/>
              <a:gdLst/>
              <a:ahLst/>
              <a:rect l="l" t="t" r="r" b="b"/>
              <a:pathLst>
                <a:path w="2260" h="2144">
                  <a:moveTo>
                    <a:pt x="2260" y="2144"/>
                  </a:moveTo>
                  <a:cubicBezTo>
                    <a:pt x="2097" y="1838"/>
                    <a:pt x="1661" y="652"/>
                    <a:pt x="1284" y="326"/>
                  </a:cubicBezTo>
                  <a:cubicBezTo>
                    <a:pt x="907" y="0"/>
                    <a:pt x="267" y="217"/>
                    <a:pt x="0" y="18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74" name=""/>
            <p:cNvSpPr/>
            <p:nvPr/>
          </p:nvSpPr>
          <p:spPr>
            <a:xfrm>
              <a:off x="1419120" y="2028960"/>
              <a:ext cx="3934080" cy="3073320"/>
            </a:xfrm>
            <a:custGeom>
              <a:avLst/>
              <a:gdLst/>
              <a:ahLst/>
              <a:rect l="l" t="t" r="r" b="b"/>
              <a:pathLst>
                <a:path w="2478" h="1936">
                  <a:moveTo>
                    <a:pt x="2478" y="1936"/>
                  </a:moveTo>
                  <a:cubicBezTo>
                    <a:pt x="2279" y="1639"/>
                    <a:pt x="1697" y="374"/>
                    <a:pt x="1284" y="187"/>
                  </a:cubicBezTo>
                  <a:cubicBezTo>
                    <a:pt x="871" y="0"/>
                    <a:pt x="268" y="685"/>
                    <a:pt x="0" y="816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75" name=""/>
            <p:cNvSpPr/>
            <p:nvPr/>
          </p:nvSpPr>
          <p:spPr>
            <a:xfrm>
              <a:off x="782640" y="1873080"/>
              <a:ext cx="4565520" cy="3284640"/>
            </a:xfrm>
            <a:custGeom>
              <a:avLst/>
              <a:gdLst/>
              <a:ahLst/>
              <a:rect l="l" t="t" r="r" b="b"/>
              <a:pathLst>
                <a:path w="2876" h="2069">
                  <a:moveTo>
                    <a:pt x="2876" y="2069"/>
                  </a:moveTo>
                  <a:cubicBezTo>
                    <a:pt x="2486" y="1742"/>
                    <a:pt x="1022" y="218"/>
                    <a:pt x="543" y="109"/>
                  </a:cubicBezTo>
                  <a:cubicBezTo>
                    <a:pt x="64" y="0"/>
                    <a:pt x="33" y="698"/>
                    <a:pt x="0" y="141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76" name=""/>
            <p:cNvSpPr/>
            <p:nvPr/>
          </p:nvSpPr>
          <p:spPr>
            <a:xfrm>
              <a:off x="1962000" y="2081160"/>
              <a:ext cx="3429000" cy="3024360"/>
            </a:xfrm>
            <a:custGeom>
              <a:avLst/>
              <a:gdLst/>
              <a:ahLst/>
              <a:rect l="l" t="t" r="r" b="b"/>
              <a:pathLst>
                <a:path w="2160" h="1905">
                  <a:moveTo>
                    <a:pt x="2160" y="1905"/>
                  </a:moveTo>
                  <a:cubicBezTo>
                    <a:pt x="1882" y="1605"/>
                    <a:pt x="850" y="214"/>
                    <a:pt x="490" y="107"/>
                  </a:cubicBezTo>
                  <a:cubicBezTo>
                    <a:pt x="130" y="0"/>
                    <a:pt x="102" y="1022"/>
                    <a:pt x="0" y="1263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77" name=""/>
            <p:cNvSpPr/>
            <p:nvPr/>
          </p:nvSpPr>
          <p:spPr>
            <a:xfrm>
              <a:off x="5343480" y="1603440"/>
              <a:ext cx="2898720" cy="3610080"/>
            </a:xfrm>
            <a:custGeom>
              <a:avLst/>
              <a:gdLst/>
              <a:ahLst/>
              <a:rect l="l" t="t" r="r" b="b"/>
              <a:pathLst>
                <a:path w="1826" h="2274">
                  <a:moveTo>
                    <a:pt x="0" y="2274"/>
                  </a:moveTo>
                  <a:cubicBezTo>
                    <a:pt x="224" y="1935"/>
                    <a:pt x="1040" y="494"/>
                    <a:pt x="1344" y="247"/>
                  </a:cubicBezTo>
                  <a:cubicBezTo>
                    <a:pt x="1648" y="0"/>
                    <a:pt x="1726" y="677"/>
                    <a:pt x="1826" y="790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78" name=""/>
            <p:cNvSpPr/>
            <p:nvPr/>
          </p:nvSpPr>
          <p:spPr>
            <a:xfrm>
              <a:off x="5302080" y="1476360"/>
              <a:ext cx="3624480" cy="3657600"/>
            </a:xfrm>
            <a:custGeom>
              <a:avLst/>
              <a:gdLst/>
              <a:ahLst/>
              <a:rect l="l" t="t" r="r" b="b"/>
              <a:pathLst>
                <a:path w="2283" h="2304">
                  <a:moveTo>
                    <a:pt x="0" y="2304"/>
                  </a:moveTo>
                  <a:cubicBezTo>
                    <a:pt x="310" y="1971"/>
                    <a:pt x="1483" y="612"/>
                    <a:pt x="1863" y="306"/>
                  </a:cubicBezTo>
                  <a:cubicBezTo>
                    <a:pt x="2243" y="0"/>
                    <a:pt x="2195" y="433"/>
                    <a:pt x="2283" y="467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79" name=""/>
            <p:cNvSpPr/>
            <p:nvPr/>
          </p:nvSpPr>
          <p:spPr>
            <a:xfrm>
              <a:off x="2838600" y="2960640"/>
              <a:ext cx="4606920" cy="2048040"/>
            </a:xfrm>
            <a:custGeom>
              <a:avLst/>
              <a:gdLst/>
              <a:ahLst/>
              <a:rect l="l" t="t" r="r" b="b"/>
              <a:pathLst>
                <a:path w="2902" h="1525">
                  <a:moveTo>
                    <a:pt x="2902" y="1525"/>
                  </a:moveTo>
                  <a:cubicBezTo>
                    <a:pt x="2523" y="980"/>
                    <a:pt x="2145" y="436"/>
                    <a:pt x="1661" y="218"/>
                  </a:cubicBezTo>
                  <a:cubicBezTo>
                    <a:pt x="1177" y="0"/>
                    <a:pt x="588" y="109"/>
                    <a:pt x="0" y="21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80" name=""/>
            <p:cNvSpPr/>
            <p:nvPr/>
          </p:nvSpPr>
          <p:spPr>
            <a:xfrm>
              <a:off x="1434960" y="1793880"/>
              <a:ext cx="6229440" cy="3746520"/>
            </a:xfrm>
            <a:custGeom>
              <a:avLst/>
              <a:gdLst/>
              <a:ahLst/>
              <a:rect l="l" t="t" r="r" b="b"/>
              <a:pathLst>
                <a:path w="3924" h="2360">
                  <a:moveTo>
                    <a:pt x="3924" y="2360"/>
                  </a:moveTo>
                  <a:cubicBezTo>
                    <a:pt x="3545" y="2005"/>
                    <a:pt x="2306" y="464"/>
                    <a:pt x="1652" y="232"/>
                  </a:cubicBezTo>
                  <a:cubicBezTo>
                    <a:pt x="998" y="0"/>
                    <a:pt x="344" y="815"/>
                    <a:pt x="0" y="96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81" name=""/>
            <p:cNvSpPr/>
            <p:nvPr/>
          </p:nvSpPr>
          <p:spPr>
            <a:xfrm>
              <a:off x="1892160" y="477720"/>
              <a:ext cx="5537520" cy="4556160"/>
            </a:xfrm>
            <a:custGeom>
              <a:avLst/>
              <a:gdLst/>
              <a:ahLst/>
              <a:rect l="l" t="t" r="r" b="b"/>
              <a:pathLst>
                <a:path w="3488" h="2870">
                  <a:moveTo>
                    <a:pt x="3488" y="2870"/>
                  </a:moveTo>
                  <a:cubicBezTo>
                    <a:pt x="3011" y="2453"/>
                    <a:pt x="1206" y="758"/>
                    <a:pt x="625" y="379"/>
                  </a:cubicBezTo>
                  <a:cubicBezTo>
                    <a:pt x="44" y="0"/>
                    <a:pt x="12" y="325"/>
                    <a:pt x="0" y="594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82" name=""/>
            <p:cNvSpPr/>
            <p:nvPr/>
          </p:nvSpPr>
          <p:spPr>
            <a:xfrm>
              <a:off x="7456320" y="946080"/>
              <a:ext cx="1511640" cy="4087800"/>
            </a:xfrm>
            <a:custGeom>
              <a:avLst/>
              <a:gdLst/>
              <a:ahLst/>
              <a:rect l="l" t="t" r="r" b="b"/>
              <a:pathLst>
                <a:path w="952" h="2575">
                  <a:moveTo>
                    <a:pt x="0" y="2575"/>
                  </a:moveTo>
                  <a:cubicBezTo>
                    <a:pt x="64" y="2193"/>
                    <a:pt x="223" y="586"/>
                    <a:pt x="382" y="293"/>
                  </a:cubicBezTo>
                  <a:cubicBezTo>
                    <a:pt x="541" y="0"/>
                    <a:pt x="833" y="709"/>
                    <a:pt x="952" y="81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83" name=""/>
            <p:cNvSpPr/>
            <p:nvPr/>
          </p:nvSpPr>
          <p:spPr>
            <a:xfrm>
              <a:off x="7402680" y="1257480"/>
              <a:ext cx="954000" cy="3776400"/>
            </a:xfrm>
            <a:custGeom>
              <a:avLst/>
              <a:gdLst/>
              <a:ahLst/>
              <a:rect l="l" t="t" r="r" b="b"/>
              <a:pathLst>
                <a:path w="601" h="2379">
                  <a:moveTo>
                    <a:pt x="0" y="2379"/>
                  </a:moveTo>
                  <a:cubicBezTo>
                    <a:pt x="82" y="2017"/>
                    <a:pt x="391" y="432"/>
                    <a:pt x="491" y="216"/>
                  </a:cubicBezTo>
                  <a:cubicBezTo>
                    <a:pt x="591" y="0"/>
                    <a:pt x="578" y="903"/>
                    <a:pt x="601" y="1084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84" name=""/>
            <p:cNvSpPr/>
            <p:nvPr/>
          </p:nvSpPr>
          <p:spPr>
            <a:xfrm>
              <a:off x="6249960" y="1197000"/>
              <a:ext cx="1220760" cy="3865680"/>
            </a:xfrm>
            <a:custGeom>
              <a:avLst/>
              <a:gdLst/>
              <a:ahLst/>
              <a:rect l="l" t="t" r="r" b="b"/>
              <a:pathLst>
                <a:path w="769" h="2435">
                  <a:moveTo>
                    <a:pt x="769" y="2435"/>
                  </a:moveTo>
                  <a:cubicBezTo>
                    <a:pt x="697" y="2069"/>
                    <a:pt x="465" y="494"/>
                    <a:pt x="337" y="247"/>
                  </a:cubicBezTo>
                  <a:cubicBezTo>
                    <a:pt x="209" y="0"/>
                    <a:pt x="55" y="837"/>
                    <a:pt x="0" y="956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85" name=""/>
            <p:cNvSpPr/>
            <p:nvPr/>
          </p:nvSpPr>
          <p:spPr>
            <a:xfrm>
              <a:off x="5167440" y="1932120"/>
              <a:ext cx="2616120" cy="3592440"/>
            </a:xfrm>
            <a:custGeom>
              <a:avLst/>
              <a:gdLst/>
              <a:ahLst/>
              <a:rect l="l" t="t" r="r" b="b"/>
              <a:pathLst>
                <a:path w="1648" h="2263">
                  <a:moveTo>
                    <a:pt x="1648" y="2263"/>
                  </a:moveTo>
                  <a:cubicBezTo>
                    <a:pt x="1471" y="1928"/>
                    <a:pt x="859" y="526"/>
                    <a:pt x="584" y="263"/>
                  </a:cubicBezTo>
                  <a:cubicBezTo>
                    <a:pt x="309" y="0"/>
                    <a:pt x="164" y="395"/>
                    <a:pt x="0" y="687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86" name=""/>
            <p:cNvSpPr/>
            <p:nvPr/>
          </p:nvSpPr>
          <p:spPr>
            <a:xfrm>
              <a:off x="7499520" y="1405080"/>
              <a:ext cx="901440" cy="3558960"/>
            </a:xfrm>
            <a:custGeom>
              <a:avLst/>
              <a:gdLst/>
              <a:ahLst/>
              <a:rect l="l" t="t" r="r" b="b"/>
              <a:pathLst>
                <a:path w="568" h="2242">
                  <a:moveTo>
                    <a:pt x="0" y="2242"/>
                  </a:moveTo>
                  <a:cubicBezTo>
                    <a:pt x="175" y="1339"/>
                    <a:pt x="402" y="434"/>
                    <a:pt x="485" y="217"/>
                  </a:cubicBezTo>
                  <a:cubicBezTo>
                    <a:pt x="568" y="0"/>
                    <a:pt x="497" y="790"/>
                    <a:pt x="500" y="941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87" name=""/>
            <p:cNvSpPr/>
            <p:nvPr/>
          </p:nvSpPr>
          <p:spPr>
            <a:xfrm>
              <a:off x="1943280" y="800280"/>
              <a:ext cx="5786280" cy="4738680"/>
            </a:xfrm>
            <a:custGeom>
              <a:avLst/>
              <a:gdLst/>
              <a:ahLst/>
              <a:rect l="l" t="t" r="r" b="b"/>
              <a:pathLst>
                <a:path w="3645" h="2985">
                  <a:moveTo>
                    <a:pt x="3645" y="2985"/>
                  </a:moveTo>
                  <a:cubicBezTo>
                    <a:pt x="3312" y="2556"/>
                    <a:pt x="2252" y="840"/>
                    <a:pt x="1645" y="420"/>
                  </a:cubicBezTo>
                  <a:cubicBezTo>
                    <a:pt x="1038" y="0"/>
                    <a:pt x="343" y="458"/>
                    <a:pt x="0" y="46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88" name=""/>
            <p:cNvSpPr/>
            <p:nvPr/>
          </p:nvSpPr>
          <p:spPr>
            <a:xfrm>
              <a:off x="1774800" y="635040"/>
              <a:ext cx="6050160" cy="4943520"/>
            </a:xfrm>
            <a:custGeom>
              <a:avLst/>
              <a:gdLst/>
              <a:ahLst/>
              <a:rect l="l" t="t" r="r" b="b"/>
              <a:pathLst>
                <a:path w="3811" h="3114">
                  <a:moveTo>
                    <a:pt x="3811" y="3114"/>
                  </a:moveTo>
                  <a:cubicBezTo>
                    <a:pt x="3477" y="2658"/>
                    <a:pt x="2443" y="740"/>
                    <a:pt x="1808" y="370"/>
                  </a:cubicBezTo>
                  <a:cubicBezTo>
                    <a:pt x="1173" y="0"/>
                    <a:pt x="377" y="783"/>
                    <a:pt x="0" y="892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89" name=""/>
            <p:cNvSpPr/>
            <p:nvPr/>
          </p:nvSpPr>
          <p:spPr>
            <a:xfrm>
              <a:off x="1565280" y="1214280"/>
              <a:ext cx="6203880" cy="4310280"/>
            </a:xfrm>
            <a:custGeom>
              <a:avLst/>
              <a:gdLst/>
              <a:ahLst/>
              <a:rect l="l" t="t" r="r" b="b"/>
              <a:pathLst>
                <a:path w="3908" h="2715">
                  <a:moveTo>
                    <a:pt x="3908" y="2715"/>
                  </a:moveTo>
                  <a:cubicBezTo>
                    <a:pt x="3505" y="2291"/>
                    <a:pt x="2147" y="358"/>
                    <a:pt x="1496" y="179"/>
                  </a:cubicBezTo>
                  <a:cubicBezTo>
                    <a:pt x="845" y="0"/>
                    <a:pt x="312" y="1335"/>
                    <a:pt x="0" y="1639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90" name=""/>
            <p:cNvSpPr/>
            <p:nvPr/>
          </p:nvSpPr>
          <p:spPr>
            <a:xfrm>
              <a:off x="6080040" y="1284120"/>
              <a:ext cx="1703520" cy="4267440"/>
            </a:xfrm>
            <a:custGeom>
              <a:avLst/>
              <a:gdLst/>
              <a:ahLst/>
              <a:rect l="l" t="t" r="r" b="b"/>
              <a:pathLst>
                <a:path w="1073" h="2688">
                  <a:moveTo>
                    <a:pt x="1073" y="2688"/>
                  </a:moveTo>
                  <a:cubicBezTo>
                    <a:pt x="1042" y="2266"/>
                    <a:pt x="1067" y="328"/>
                    <a:pt x="888" y="164"/>
                  </a:cubicBezTo>
                  <a:cubicBezTo>
                    <a:pt x="709" y="0"/>
                    <a:pt x="353" y="886"/>
                    <a:pt x="0" y="1701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91" name=""/>
            <p:cNvSpPr/>
            <p:nvPr/>
          </p:nvSpPr>
          <p:spPr>
            <a:xfrm>
              <a:off x="3470400" y="1316160"/>
              <a:ext cx="4230720" cy="4222800"/>
            </a:xfrm>
            <a:custGeom>
              <a:avLst/>
              <a:gdLst/>
              <a:ahLst/>
              <a:rect l="l" t="t" r="r" b="b"/>
              <a:pathLst>
                <a:path w="2665" h="2660">
                  <a:moveTo>
                    <a:pt x="2665" y="2660"/>
                  </a:moveTo>
                  <a:cubicBezTo>
                    <a:pt x="2498" y="2247"/>
                    <a:pt x="2104" y="384"/>
                    <a:pt x="1660" y="192"/>
                  </a:cubicBezTo>
                  <a:cubicBezTo>
                    <a:pt x="1216" y="0"/>
                    <a:pt x="605" y="792"/>
                    <a:pt x="0" y="1511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92" name=""/>
            <p:cNvSpPr/>
            <p:nvPr/>
          </p:nvSpPr>
          <p:spPr>
            <a:xfrm>
              <a:off x="5911920" y="1146240"/>
              <a:ext cx="1476360" cy="3860640"/>
            </a:xfrm>
            <a:custGeom>
              <a:avLst/>
              <a:gdLst/>
              <a:ahLst/>
              <a:rect l="l" t="t" r="r" b="b"/>
              <a:pathLst>
                <a:path w="930" h="2432">
                  <a:moveTo>
                    <a:pt x="930" y="2432"/>
                  </a:moveTo>
                  <a:cubicBezTo>
                    <a:pt x="838" y="2060"/>
                    <a:pt x="524" y="402"/>
                    <a:pt x="369" y="201"/>
                  </a:cubicBezTo>
                  <a:cubicBezTo>
                    <a:pt x="214" y="0"/>
                    <a:pt x="85" y="621"/>
                    <a:pt x="0" y="1223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93" name=""/>
            <p:cNvSpPr/>
            <p:nvPr/>
          </p:nvSpPr>
          <p:spPr>
            <a:xfrm>
              <a:off x="2425680" y="1793880"/>
              <a:ext cx="4803840" cy="2120760"/>
            </a:xfrm>
            <a:custGeom>
              <a:avLst/>
              <a:gdLst/>
              <a:ahLst/>
              <a:rect l="l" t="t" r="r" b="b"/>
              <a:pathLst>
                <a:path w="3026" h="1336">
                  <a:moveTo>
                    <a:pt x="0" y="1336"/>
                  </a:moveTo>
                  <a:cubicBezTo>
                    <a:pt x="362" y="1139"/>
                    <a:pt x="1667" y="310"/>
                    <a:pt x="2171" y="155"/>
                  </a:cubicBezTo>
                  <a:cubicBezTo>
                    <a:pt x="2675" y="0"/>
                    <a:pt x="2837" y="204"/>
                    <a:pt x="3026" y="405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94" name=""/>
            <p:cNvSpPr/>
            <p:nvPr/>
          </p:nvSpPr>
          <p:spPr>
            <a:xfrm>
              <a:off x="1865160" y="614520"/>
              <a:ext cx="901800" cy="3247920"/>
            </a:xfrm>
            <a:custGeom>
              <a:avLst/>
              <a:gdLst/>
              <a:ahLst/>
              <a:rect l="l" t="t" r="r" b="b"/>
              <a:pathLst>
                <a:path w="568" h="2418">
                  <a:moveTo>
                    <a:pt x="568" y="2418"/>
                  </a:moveTo>
                  <a:cubicBezTo>
                    <a:pt x="525" y="1506"/>
                    <a:pt x="482" y="594"/>
                    <a:pt x="387" y="297"/>
                  </a:cubicBezTo>
                  <a:cubicBezTo>
                    <a:pt x="292" y="0"/>
                    <a:pt x="146" y="317"/>
                    <a:pt x="0" y="634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95" name=""/>
            <p:cNvSpPr/>
            <p:nvPr/>
          </p:nvSpPr>
          <p:spPr>
            <a:xfrm>
              <a:off x="2419200" y="1668600"/>
              <a:ext cx="5747040" cy="2224080"/>
            </a:xfrm>
            <a:custGeom>
              <a:avLst/>
              <a:gdLst/>
              <a:ahLst/>
              <a:rect l="l" t="t" r="r" b="b"/>
              <a:pathLst>
                <a:path w="3620" h="1401">
                  <a:moveTo>
                    <a:pt x="0" y="1401"/>
                  </a:moveTo>
                  <a:cubicBezTo>
                    <a:pt x="341" y="1185"/>
                    <a:pt x="1449" y="204"/>
                    <a:pt x="2052" y="102"/>
                  </a:cubicBezTo>
                  <a:cubicBezTo>
                    <a:pt x="2655" y="0"/>
                    <a:pt x="3294" y="644"/>
                    <a:pt x="3620" y="787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96" name=""/>
            <p:cNvSpPr/>
            <p:nvPr/>
          </p:nvSpPr>
          <p:spPr>
            <a:xfrm>
              <a:off x="2449440" y="1809720"/>
              <a:ext cx="2613240" cy="2081160"/>
            </a:xfrm>
            <a:custGeom>
              <a:avLst/>
              <a:gdLst/>
              <a:ahLst/>
              <a:rect l="l" t="t" r="r" b="b"/>
              <a:pathLst>
                <a:path w="1646" h="1311">
                  <a:moveTo>
                    <a:pt x="0" y="1311"/>
                  </a:moveTo>
                  <a:cubicBezTo>
                    <a:pt x="151" y="1111"/>
                    <a:pt x="624" y="220"/>
                    <a:pt x="898" y="110"/>
                  </a:cubicBezTo>
                  <a:cubicBezTo>
                    <a:pt x="1172" y="0"/>
                    <a:pt x="1490" y="538"/>
                    <a:pt x="1646" y="651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97" name=""/>
            <p:cNvSpPr/>
            <p:nvPr/>
          </p:nvSpPr>
          <p:spPr>
            <a:xfrm>
              <a:off x="2343240" y="1768320"/>
              <a:ext cx="4027320" cy="2121120"/>
            </a:xfrm>
            <a:custGeom>
              <a:avLst/>
              <a:gdLst/>
              <a:ahLst/>
              <a:rect l="l" t="t" r="r" b="b"/>
              <a:pathLst>
                <a:path w="2537" h="1336">
                  <a:moveTo>
                    <a:pt x="0" y="1336"/>
                  </a:moveTo>
                  <a:cubicBezTo>
                    <a:pt x="355" y="1133"/>
                    <a:pt x="1711" y="244"/>
                    <a:pt x="2124" y="122"/>
                  </a:cubicBezTo>
                  <a:cubicBezTo>
                    <a:pt x="2537" y="0"/>
                    <a:pt x="2493" y="302"/>
                    <a:pt x="2478" y="602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298" name=""/>
          <p:cNvGrpSpPr/>
          <p:nvPr/>
        </p:nvGrpSpPr>
        <p:grpSpPr>
          <a:xfrm>
            <a:off x="735120" y="444600"/>
            <a:ext cx="8219880" cy="5130720"/>
            <a:chOff x="735120" y="444600"/>
            <a:chExt cx="8219880" cy="5130720"/>
          </a:xfrm>
        </p:grpSpPr>
        <p:grpSp>
          <p:nvGrpSpPr>
            <p:cNvPr id="6299" name=""/>
            <p:cNvGrpSpPr/>
            <p:nvPr/>
          </p:nvGrpSpPr>
          <p:grpSpPr>
            <a:xfrm>
              <a:off x="735120" y="444600"/>
              <a:ext cx="8219880" cy="5130720"/>
              <a:chOff x="735120" y="444600"/>
              <a:chExt cx="8219880" cy="5130720"/>
            </a:xfrm>
          </p:grpSpPr>
          <p:grpSp>
            <p:nvGrpSpPr>
              <p:cNvPr id="6300" name=""/>
              <p:cNvGrpSpPr/>
              <p:nvPr/>
            </p:nvGrpSpPr>
            <p:grpSpPr>
              <a:xfrm>
                <a:off x="800280" y="1733400"/>
                <a:ext cx="7162560" cy="3819600"/>
                <a:chOff x="800280" y="1733400"/>
                <a:chExt cx="7162560" cy="3819600"/>
              </a:xfrm>
            </p:grpSpPr>
            <p:sp>
              <p:nvSpPr>
                <p:cNvPr id="6301" name=""/>
                <p:cNvSpPr/>
                <p:nvPr/>
              </p:nvSpPr>
              <p:spPr>
                <a:xfrm flipV="1">
                  <a:off x="7143840" y="2666880"/>
                  <a:ext cx="47520" cy="324000"/>
                </a:xfrm>
                <a:prstGeom prst="line">
                  <a:avLst/>
                </a:prstGeom>
                <a:ln w="19080">
                  <a:solidFill>
                    <a:srgbClr val="008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302" name=""/>
                <p:cNvSpPr/>
                <p:nvPr/>
              </p:nvSpPr>
              <p:spPr>
                <a:xfrm>
                  <a:off x="6848640" y="2895480"/>
                  <a:ext cx="304560" cy="85680"/>
                </a:xfrm>
                <a:prstGeom prst="line">
                  <a:avLst/>
                </a:prstGeom>
                <a:ln w="19080">
                  <a:solidFill>
                    <a:srgbClr val="008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303" name=""/>
                <p:cNvSpPr/>
                <p:nvPr/>
              </p:nvSpPr>
              <p:spPr>
                <a:xfrm flipV="1">
                  <a:off x="6819840" y="2676240"/>
                  <a:ext cx="390600" cy="228600"/>
                </a:xfrm>
                <a:prstGeom prst="line">
                  <a:avLst/>
                </a:prstGeom>
                <a:ln w="19080">
                  <a:solidFill>
                    <a:srgbClr val="008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grpSp>
              <p:nvGrpSpPr>
                <p:cNvPr id="6304" name=""/>
                <p:cNvGrpSpPr/>
                <p:nvPr/>
              </p:nvGrpSpPr>
              <p:grpSpPr>
                <a:xfrm>
                  <a:off x="800280" y="1733400"/>
                  <a:ext cx="7162560" cy="3819600"/>
                  <a:chOff x="800280" y="1733400"/>
                  <a:chExt cx="7162560" cy="3819600"/>
                </a:xfrm>
              </p:grpSpPr>
              <p:sp>
                <p:nvSpPr>
                  <p:cNvPr id="6305" name=""/>
                  <p:cNvSpPr/>
                  <p:nvPr/>
                </p:nvSpPr>
                <p:spPr>
                  <a:xfrm>
                    <a:off x="4000680" y="3467160"/>
                    <a:ext cx="1133280" cy="1127160"/>
                  </a:xfrm>
                  <a:custGeom>
                    <a:avLst/>
                    <a:gdLst/>
                    <a:ahLst/>
                    <a:rect l="l" t="t" r="r" b="b"/>
                    <a:pathLst>
                      <a:path w="714" h="710">
                        <a:moveTo>
                          <a:pt x="0" y="0"/>
                        </a:moveTo>
                        <a:lnTo>
                          <a:pt x="714" y="710"/>
                        </a:lnTo>
                      </a:path>
                    </a:pathLst>
                  </a:custGeom>
                  <a:noFill/>
                  <a:ln w="19080">
                    <a:solidFill>
                      <a:srgbClr val="008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6306" name=""/>
                  <p:cNvSpPr/>
                  <p:nvPr/>
                </p:nvSpPr>
                <p:spPr>
                  <a:xfrm flipV="1">
                    <a:off x="2095560" y="3457080"/>
                    <a:ext cx="1895400" cy="933480"/>
                  </a:xfrm>
                  <a:prstGeom prst="line">
                    <a:avLst/>
                  </a:prstGeom>
                  <a:ln w="19080">
                    <a:solidFill>
                      <a:srgbClr val="008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grpSp>
                <p:nvGrpSpPr>
                  <p:cNvPr id="6307" name=""/>
                  <p:cNvGrpSpPr/>
                  <p:nvPr/>
                </p:nvGrpSpPr>
                <p:grpSpPr>
                  <a:xfrm>
                    <a:off x="800280" y="1733400"/>
                    <a:ext cx="7162560" cy="3819600"/>
                    <a:chOff x="800280" y="1733400"/>
                    <a:chExt cx="7162560" cy="3819600"/>
                  </a:xfrm>
                </p:grpSpPr>
                <p:sp>
                  <p:nvSpPr>
                    <p:cNvPr id="6308" name=""/>
                    <p:cNvSpPr/>
                    <p:nvPr/>
                  </p:nvSpPr>
                  <p:spPr>
                    <a:xfrm flipV="1">
                      <a:off x="5343480" y="4229280"/>
                      <a:ext cx="1647720" cy="1009440"/>
                    </a:xfrm>
                    <a:prstGeom prst="line">
                      <a:avLst/>
                    </a:prstGeom>
                    <a:ln w="19080">
                      <a:solidFill>
                        <a:srgbClr val="008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6309" name=""/>
                    <p:cNvSpPr/>
                    <p:nvPr/>
                  </p:nvSpPr>
                  <p:spPr>
                    <a:xfrm flipH="1">
                      <a:off x="6962400" y="3000240"/>
                      <a:ext cx="142920" cy="1247760"/>
                    </a:xfrm>
                    <a:prstGeom prst="line">
                      <a:avLst/>
                    </a:prstGeom>
                    <a:ln w="19080">
                      <a:solidFill>
                        <a:srgbClr val="008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grpSp>
                  <p:nvGrpSpPr>
                    <p:cNvPr id="6310" name=""/>
                    <p:cNvGrpSpPr/>
                    <p:nvPr/>
                  </p:nvGrpSpPr>
                  <p:grpSpPr>
                    <a:xfrm>
                      <a:off x="800280" y="1733400"/>
                      <a:ext cx="7162560" cy="3819600"/>
                      <a:chOff x="800280" y="1733400"/>
                      <a:chExt cx="7162560" cy="3819600"/>
                    </a:xfrm>
                  </p:grpSpPr>
                  <p:sp>
                    <p:nvSpPr>
                      <p:cNvPr id="6311" name=""/>
                      <p:cNvSpPr/>
                      <p:nvPr/>
                    </p:nvSpPr>
                    <p:spPr>
                      <a:xfrm>
                        <a:off x="6229440" y="3038400"/>
                        <a:ext cx="1533600" cy="381240"/>
                      </a:xfrm>
                      <a:prstGeom prst="line">
                        <a:avLst/>
                      </a:prstGeom>
                      <a:ln w="190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Frutiger 45 Light"/>
                        </a:endParaRPr>
                      </a:p>
                    </p:txBody>
                  </p:sp>
                  <p:sp>
                    <p:nvSpPr>
                      <p:cNvPr id="6312" name=""/>
                      <p:cNvSpPr/>
                      <p:nvPr/>
                    </p:nvSpPr>
                    <p:spPr>
                      <a:xfrm>
                        <a:off x="6238800" y="3067200"/>
                        <a:ext cx="1600200" cy="298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08" h="188">
                            <a:moveTo>
                              <a:pt x="0" y="0"/>
                            </a:moveTo>
                            <a:lnTo>
                              <a:pt x="1008" y="188"/>
                            </a:lnTo>
                          </a:path>
                        </a:pathLst>
                      </a:custGeom>
                      <a:noFill/>
                      <a:ln w="19080">
                        <a:solidFill>
                          <a:srgbClr val="008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Frutiger 45 Light"/>
                        </a:endParaRPr>
                      </a:p>
                    </p:txBody>
                  </p:sp>
                  <p:grpSp>
                    <p:nvGrpSpPr>
                      <p:cNvPr id="6313" name=""/>
                      <p:cNvGrpSpPr/>
                      <p:nvPr/>
                    </p:nvGrpSpPr>
                    <p:grpSpPr>
                      <a:xfrm>
                        <a:off x="800280" y="1733400"/>
                        <a:ext cx="7162560" cy="3819600"/>
                        <a:chOff x="800280" y="1733400"/>
                        <a:chExt cx="7162560" cy="3819600"/>
                      </a:xfrm>
                    </p:grpSpPr>
                    <p:sp>
                      <p:nvSpPr>
                        <p:cNvPr id="6314" name=""/>
                        <p:cNvSpPr/>
                        <p:nvPr/>
                      </p:nvSpPr>
                      <p:spPr>
                        <a:xfrm flipV="1">
                          <a:off x="6086520" y="3419280"/>
                          <a:ext cx="1685880" cy="1114200"/>
                        </a:xfrm>
                        <a:prstGeom prst="line">
                          <a:avLst/>
                        </a:prstGeom>
                        <a:ln w="19080">
                          <a:solidFill>
                            <a:srgbClr val="008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ctr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Frutiger 45 Light"/>
                          </a:endParaRPr>
                        </a:p>
                      </p:txBody>
                    </p:sp>
                    <p:sp>
                      <p:nvSpPr>
                        <p:cNvPr id="6315" name=""/>
                        <p:cNvSpPr/>
                        <p:nvPr/>
                      </p:nvSpPr>
                      <p:spPr>
                        <a:xfrm flipV="1">
                          <a:off x="6095880" y="3219120"/>
                          <a:ext cx="1866960" cy="1305000"/>
                        </a:xfrm>
                        <a:prstGeom prst="line">
                          <a:avLst/>
                        </a:prstGeom>
                        <a:ln w="19080">
                          <a:solidFill>
                            <a:srgbClr val="008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ctr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Frutiger 45 Light"/>
                          </a:endParaRPr>
                        </a:p>
                      </p:txBody>
                    </p:sp>
                    <p:grpSp>
                      <p:nvGrpSpPr>
                        <p:cNvPr id="6316" name=""/>
                        <p:cNvGrpSpPr/>
                        <p:nvPr/>
                      </p:nvGrpSpPr>
                      <p:grpSpPr>
                        <a:xfrm>
                          <a:off x="800280" y="1733400"/>
                          <a:ext cx="6940440" cy="3819600"/>
                          <a:chOff x="800280" y="1733400"/>
                          <a:chExt cx="6940440" cy="3819600"/>
                        </a:xfrm>
                      </p:grpSpPr>
                      <p:sp>
                        <p:nvSpPr>
                          <p:cNvPr id="6317" name=""/>
                          <p:cNvSpPr/>
                          <p:nvPr/>
                        </p:nvSpPr>
                        <p:spPr>
                          <a:xfrm>
                            <a:off x="6102360" y="4518000"/>
                            <a:ext cx="1359000" cy="57168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sp>
                        <p:nvSpPr>
                          <p:cNvPr id="6318" name=""/>
                          <p:cNvSpPr/>
                          <p:nvPr/>
                        </p:nvSpPr>
                        <p:spPr>
                          <a:xfrm>
                            <a:off x="6108840" y="4530600"/>
                            <a:ext cx="1631880" cy="102240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sp>
                        <p:nvSpPr>
                          <p:cNvPr id="6319" name=""/>
                          <p:cNvSpPr/>
                          <p:nvPr/>
                        </p:nvSpPr>
                        <p:spPr>
                          <a:xfrm flipH="1">
                            <a:off x="5308560" y="4518000"/>
                            <a:ext cx="781200" cy="73656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sp>
                        <p:nvSpPr>
                          <p:cNvPr id="6320" name=""/>
                          <p:cNvSpPr/>
                          <p:nvPr/>
                        </p:nvSpPr>
                        <p:spPr>
                          <a:xfrm>
                            <a:off x="6070680" y="4518000"/>
                            <a:ext cx="1440" cy="6699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" h="422">
                                <a:moveTo>
                                  <a:pt x="0" y="0"/>
                                </a:moveTo>
                                <a:lnTo>
                                  <a:pt x="0" y="422"/>
                                </a:lnTo>
                              </a:path>
                            </a:pathLst>
                          </a:custGeom>
                          <a:noFill/>
                          <a:ln w="19080">
                            <a:solidFill>
                              <a:srgbClr val="008000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sp>
                        <p:nvSpPr>
                          <p:cNvPr id="6321" name=""/>
                          <p:cNvSpPr/>
                          <p:nvPr/>
                        </p:nvSpPr>
                        <p:spPr>
                          <a:xfrm flipV="1">
                            <a:off x="6229440" y="2895480"/>
                            <a:ext cx="619200" cy="19080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sp>
                        <p:nvSpPr>
                          <p:cNvPr id="6322" name=""/>
                          <p:cNvSpPr/>
                          <p:nvPr/>
                        </p:nvSpPr>
                        <p:spPr>
                          <a:xfrm>
                            <a:off x="6257880" y="3057480"/>
                            <a:ext cx="714600" cy="119052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sp>
                        <p:nvSpPr>
                          <p:cNvPr id="6323" name=""/>
                          <p:cNvSpPr/>
                          <p:nvPr/>
                        </p:nvSpPr>
                        <p:spPr>
                          <a:xfrm>
                            <a:off x="6267600" y="3076560"/>
                            <a:ext cx="771480" cy="11556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486" h="728">
                                <a:moveTo>
                                  <a:pt x="0" y="0"/>
                                </a:moveTo>
                                <a:lnTo>
                                  <a:pt x="486" y="728"/>
                                </a:lnTo>
                              </a:path>
                            </a:pathLst>
                          </a:custGeom>
                          <a:noFill/>
                          <a:ln w="19080">
                            <a:solidFill>
                              <a:srgbClr val="008000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sp>
                        <p:nvSpPr>
                          <p:cNvPr id="6324" name=""/>
                          <p:cNvSpPr/>
                          <p:nvPr/>
                        </p:nvSpPr>
                        <p:spPr>
                          <a:xfrm flipV="1">
                            <a:off x="6229440" y="2990880"/>
                            <a:ext cx="876240" cy="8568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38880" bIns="3888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sp>
                        <p:nvSpPr>
                          <p:cNvPr id="6325" name=""/>
                          <p:cNvSpPr/>
                          <p:nvPr/>
                        </p:nvSpPr>
                        <p:spPr>
                          <a:xfrm flipH="1">
                            <a:off x="6086520" y="4229280"/>
                            <a:ext cx="876240" cy="28548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sp>
                        <p:nvSpPr>
                          <p:cNvPr id="6326" name=""/>
                          <p:cNvSpPr/>
                          <p:nvPr/>
                        </p:nvSpPr>
                        <p:spPr>
                          <a:xfrm flipV="1">
                            <a:off x="6105600" y="3857760"/>
                            <a:ext cx="1305000" cy="67608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grpSp>
                        <p:nvGrpSpPr>
                          <p:cNvPr id="6327" name=""/>
                          <p:cNvGrpSpPr/>
                          <p:nvPr/>
                        </p:nvGrpSpPr>
                        <p:grpSpPr>
                          <a:xfrm>
                            <a:off x="800280" y="1733400"/>
                            <a:ext cx="4159080" cy="2971800"/>
                            <a:chOff x="800280" y="1733400"/>
                            <a:chExt cx="4159080" cy="2971800"/>
                          </a:xfrm>
                        </p:grpSpPr>
                        <p:sp>
                          <p:nvSpPr>
                            <p:cNvPr id="6328" name=""/>
                            <p:cNvSpPr/>
                            <p:nvPr/>
                          </p:nvSpPr>
                          <p:spPr>
                            <a:xfrm flipV="1">
                              <a:off x="2695680" y="3191040"/>
                              <a:ext cx="152280" cy="125712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Frutiger 45 Light"/>
                              </a:endParaRPr>
                            </a:p>
                          </p:txBody>
                        </p:sp>
                        <p:grpSp>
                          <p:nvGrpSpPr>
                            <p:cNvPr id="6329" name=""/>
                            <p:cNvGrpSpPr/>
                            <p:nvPr/>
                          </p:nvGrpSpPr>
                          <p:grpSpPr>
                            <a:xfrm>
                              <a:off x="800280" y="1733400"/>
                              <a:ext cx="4159080" cy="2971800"/>
                              <a:chOff x="800280" y="1733400"/>
                              <a:chExt cx="4159080" cy="2971800"/>
                            </a:xfrm>
                          </p:grpSpPr>
                          <p:sp>
                            <p:nvSpPr>
                              <p:cNvPr id="6330" name=""/>
                              <p:cNvSpPr/>
                              <p:nvPr/>
                            </p:nvSpPr>
                            <p:spPr>
                              <a:xfrm flipH="1" flipV="1">
                                <a:off x="2609640" y="2790720"/>
                                <a:ext cx="66600" cy="1619280"/>
                              </a:xfrm>
                              <a:prstGeom prst="line">
                                <a:avLst/>
                              </a:prstGeom>
                              <a:ln w="190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46800" bIns="46800" anchor="ctr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Frutiger 45 Light"/>
                                </a:endParaRPr>
                              </a:p>
                            </p:txBody>
                          </p:sp>
                          <p:sp>
                            <p:nvSpPr>
                              <p:cNvPr id="6331" name=""/>
                              <p:cNvSpPr/>
                              <p:nvPr/>
                            </p:nvSpPr>
                            <p:spPr>
                              <a:xfrm flipH="1">
                                <a:off x="1409400" y="2771640"/>
                                <a:ext cx="1181160" cy="581040"/>
                              </a:xfrm>
                              <a:prstGeom prst="line">
                                <a:avLst/>
                              </a:prstGeom>
                              <a:ln w="190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46800" bIns="46800" anchor="ctr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Frutiger 45 Light"/>
                                </a:endParaRPr>
                              </a:p>
                            </p:txBody>
                          </p:sp>
                          <p:sp>
                            <p:nvSpPr>
                              <p:cNvPr id="6332" name=""/>
                              <p:cNvSpPr/>
                              <p:nvPr/>
                            </p:nvSpPr>
                            <p:spPr>
                              <a:xfrm flipH="1">
                                <a:off x="1428840" y="2771640"/>
                                <a:ext cx="1171440" cy="828720"/>
                              </a:xfrm>
                              <a:prstGeom prst="line">
                                <a:avLst/>
                              </a:prstGeom>
                              <a:ln w="190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46800" bIns="46800" anchor="ctr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Frutiger 45 Light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6333" name=""/>
                              <p:cNvGrpSpPr/>
                              <p:nvPr/>
                            </p:nvGrpSpPr>
                            <p:grpSpPr>
                              <a:xfrm>
                                <a:off x="800280" y="1733400"/>
                                <a:ext cx="4159080" cy="2971800"/>
                                <a:chOff x="800280" y="1733400"/>
                                <a:chExt cx="4159080" cy="2971800"/>
                              </a:xfrm>
                            </p:grpSpPr>
                            <p:sp>
                              <p:nvSpPr>
                                <p:cNvPr id="6334" name=""/>
                                <p:cNvSpPr/>
                                <p:nvPr/>
                              </p:nvSpPr>
                              <p:spPr>
                                <a:xfrm flipH="1" flipV="1">
                                  <a:off x="3581280" y="3774960"/>
                                  <a:ext cx="1378080" cy="930240"/>
                                </a:xfrm>
                                <a:prstGeom prst="line">
                                  <a:avLst/>
                                </a:prstGeom>
                                <a:ln w="19080">
                                  <a:solidFill>
                                    <a:srgbClr val="008000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335" name=""/>
                                <p:cNvSpPr/>
                                <p:nvPr/>
                              </p:nvSpPr>
                              <p:spPr>
                                <a:xfrm>
                                  <a:off x="2457360" y="3790800"/>
                                  <a:ext cx="1155960" cy="15588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728" h="98">
                                      <a:moveTo>
                                        <a:pt x="728" y="0"/>
                                      </a:moveTo>
                                      <a:lnTo>
                                        <a:pt x="0" y="98"/>
                                      </a:lnTo>
                                    </a:path>
                                  </a:pathLst>
                                </a:custGeom>
                                <a:noFill/>
                                <a:ln w="19080">
                                  <a:solidFill>
                                    <a:srgbClr val="008000"/>
                                  </a:solidFill>
                                  <a:round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wrap="none"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336" name=""/>
                                <p:cNvSpPr/>
                                <p:nvPr/>
                              </p:nvSpPr>
                              <p:spPr>
                                <a:xfrm flipH="1" flipV="1">
                                  <a:off x="2472840" y="3556080"/>
                                  <a:ext cx="1127160" cy="210960"/>
                                </a:xfrm>
                                <a:prstGeom prst="line">
                                  <a:avLst/>
                                </a:prstGeom>
                                <a:ln w="19080">
                                  <a:solidFill>
                                    <a:srgbClr val="008000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337" name=""/>
                                <p:cNvSpPr/>
                                <p:nvPr/>
                              </p:nvSpPr>
                              <p:spPr>
                                <a:xfrm flipH="1" flipV="1">
                                  <a:off x="2962440" y="2930400"/>
                                  <a:ext cx="628560" cy="836640"/>
                                </a:xfrm>
                                <a:prstGeom prst="line">
                                  <a:avLst/>
                                </a:prstGeom>
                                <a:ln w="19080">
                                  <a:solidFill>
                                    <a:srgbClr val="008000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338" name=""/>
                                <p:cNvSpPr/>
                                <p:nvPr/>
                              </p:nvSpPr>
                              <p:spPr>
                                <a:xfrm>
                                  <a:off x="2000160" y="2595600"/>
                                  <a:ext cx="692280" cy="148104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436" h="933">
                                      <a:moveTo>
                                        <a:pt x="0" y="933"/>
                                      </a:moveTo>
                                      <a:lnTo>
                                        <a:pt x="436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9080">
                                  <a:solidFill>
                                    <a:srgbClr val="008000"/>
                                  </a:solidFill>
                                  <a:round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wrap="none"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339" name=""/>
                                <p:cNvSpPr/>
                                <p:nvPr/>
                              </p:nvSpPr>
                              <p:spPr>
                                <a:xfrm>
                                  <a:off x="1974960" y="2916360"/>
                                  <a:ext cx="1017360" cy="116028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641" h="731">
                                      <a:moveTo>
                                        <a:pt x="0" y="731"/>
                                      </a:moveTo>
                                      <a:lnTo>
                                        <a:pt x="641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9080">
                                  <a:solidFill>
                                    <a:srgbClr val="008000"/>
                                  </a:solidFill>
                                  <a:round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wrap="none"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340" name=""/>
                                <p:cNvSpPr/>
                                <p:nvPr/>
                              </p:nvSpPr>
                              <p:spPr>
                                <a:xfrm>
                                  <a:off x="1824120" y="2022480"/>
                                  <a:ext cx="1128600" cy="892080"/>
                                </a:xfrm>
                                <a:prstGeom prst="line">
                                  <a:avLst/>
                                </a:prstGeom>
                                <a:ln w="19080">
                                  <a:solidFill>
                                    <a:srgbClr val="008000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341" name=""/>
                                <p:cNvSpPr/>
                                <p:nvPr/>
                              </p:nvSpPr>
                              <p:spPr>
                                <a:xfrm>
                                  <a:off x="1833480" y="2030400"/>
                                  <a:ext cx="858960" cy="563400"/>
                                </a:xfrm>
                                <a:prstGeom prst="line">
                                  <a:avLst/>
                                </a:prstGeom>
                                <a:ln w="19080">
                                  <a:solidFill>
                                    <a:srgbClr val="008000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342" name=""/>
                                <p:cNvSpPr/>
                                <p:nvPr/>
                              </p:nvSpPr>
                              <p:spPr>
                                <a:xfrm>
                                  <a:off x="1994040" y="1733400"/>
                                  <a:ext cx="707760" cy="868680"/>
                                </a:xfrm>
                                <a:prstGeom prst="line">
                                  <a:avLst/>
                                </a:prstGeom>
                                <a:ln w="19080">
                                  <a:solidFill>
                                    <a:srgbClr val="008000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343" name=""/>
                                <p:cNvSpPr/>
                                <p:nvPr/>
                              </p:nvSpPr>
                              <p:spPr>
                                <a:xfrm>
                                  <a:off x="1628640" y="2577960"/>
                                  <a:ext cx="1065240" cy="125748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671" h="792">
                                      <a:moveTo>
                                        <a:pt x="671" y="0"/>
                                      </a:moveTo>
                                      <a:lnTo>
                                        <a:pt x="0" y="792"/>
                                      </a:lnTo>
                                    </a:path>
                                  </a:pathLst>
                                </a:custGeom>
                                <a:noFill/>
                                <a:ln w="19080">
                                  <a:solidFill>
                                    <a:srgbClr val="008000"/>
                                  </a:solidFill>
                                  <a:round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wrap="none"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344" name=""/>
                                <p:cNvSpPr/>
                                <p:nvPr/>
                              </p:nvSpPr>
                              <p:spPr>
                                <a:xfrm flipH="1">
                                  <a:off x="1972800" y="2593800"/>
                                  <a:ext cx="739800" cy="1197000"/>
                                </a:xfrm>
                                <a:prstGeom prst="line">
                                  <a:avLst/>
                                </a:prstGeom>
                                <a:ln w="19080">
                                  <a:solidFill>
                                    <a:srgbClr val="008000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345" name=""/>
                                <p:cNvSpPr/>
                                <p:nvPr/>
                              </p:nvSpPr>
                              <p:spPr>
                                <a:xfrm>
                                  <a:off x="1940040" y="2906640"/>
                                  <a:ext cx="1022400" cy="115092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644" h="725">
                                      <a:moveTo>
                                        <a:pt x="644" y="0"/>
                                      </a:moveTo>
                                      <a:lnTo>
                                        <a:pt x="0" y="725"/>
                                      </a:lnTo>
                                    </a:path>
                                  </a:pathLst>
                                </a:custGeom>
                                <a:noFill/>
                                <a:ln w="19080">
                                  <a:solidFill>
                                    <a:srgbClr val="008000"/>
                                  </a:solidFill>
                                  <a:round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wrap="none"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346" name=""/>
                                <p:cNvSpPr/>
                                <p:nvPr/>
                              </p:nvSpPr>
                              <p:spPr>
                                <a:xfrm>
                                  <a:off x="1542960" y="2938320"/>
                                  <a:ext cx="1449360" cy="84636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913" h="533">
                                      <a:moveTo>
                                        <a:pt x="913" y="0"/>
                                      </a:moveTo>
                                      <a:lnTo>
                                        <a:pt x="0" y="533"/>
                                      </a:lnTo>
                                    </a:path>
                                  </a:pathLst>
                                </a:custGeom>
                                <a:noFill/>
                                <a:ln w="19080">
                                  <a:solidFill>
                                    <a:srgbClr val="008000"/>
                                  </a:solidFill>
                                  <a:round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wrap="none"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347" name=""/>
                                <p:cNvSpPr/>
                                <p:nvPr/>
                              </p:nvSpPr>
                              <p:spPr>
                                <a:xfrm>
                                  <a:off x="800280" y="2914560"/>
                                  <a:ext cx="2153880" cy="110808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1357" h="698">
                                      <a:moveTo>
                                        <a:pt x="1357" y="0"/>
                                      </a:moveTo>
                                      <a:lnTo>
                                        <a:pt x="0" y="698"/>
                                      </a:lnTo>
                                    </a:path>
                                  </a:pathLst>
                                </a:custGeom>
                                <a:noFill/>
                                <a:ln w="19080">
                                  <a:solidFill>
                                    <a:srgbClr val="008000"/>
                                  </a:solidFill>
                                  <a:round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wrap="none"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348" name=""/>
                                <p:cNvSpPr/>
                                <p:nvPr/>
                              </p:nvSpPr>
                              <p:spPr>
                                <a:xfrm flipH="1">
                                  <a:off x="1484280" y="2914560"/>
                                  <a:ext cx="1487520" cy="344520"/>
                                </a:xfrm>
                                <a:prstGeom prst="line">
                                  <a:avLst/>
                                </a:prstGeom>
                                <a:ln w="19080">
                                  <a:solidFill>
                                    <a:srgbClr val="008000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349" name=""/>
                                <p:cNvSpPr/>
                                <p:nvPr/>
                              </p:nvSpPr>
                              <p:spPr>
                                <a:xfrm flipH="1">
                                  <a:off x="1414440" y="2914560"/>
                                  <a:ext cx="1557360" cy="141480"/>
                                </a:xfrm>
                                <a:prstGeom prst="line">
                                  <a:avLst/>
                                </a:prstGeom>
                                <a:ln w="19080">
                                  <a:solidFill>
                                    <a:srgbClr val="008000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</p:grpSp>
              </p:grpSp>
            </p:grpSp>
          </p:grpSp>
          <p:grpSp>
            <p:nvGrpSpPr>
              <p:cNvPr id="6350" name=""/>
              <p:cNvGrpSpPr/>
              <p:nvPr/>
            </p:nvGrpSpPr>
            <p:grpSpPr>
              <a:xfrm>
                <a:off x="735120" y="444600"/>
                <a:ext cx="8219880" cy="5130720"/>
                <a:chOff x="735120" y="444600"/>
                <a:chExt cx="8219880" cy="5130720"/>
              </a:xfrm>
            </p:grpSpPr>
            <p:grpSp>
              <p:nvGrpSpPr>
                <p:cNvPr id="6351" name=""/>
                <p:cNvGrpSpPr/>
                <p:nvPr/>
              </p:nvGrpSpPr>
              <p:grpSpPr>
                <a:xfrm>
                  <a:off x="1857240" y="642960"/>
                  <a:ext cx="7097760" cy="4570200"/>
                  <a:chOff x="1857240" y="642960"/>
                  <a:chExt cx="7097760" cy="4570200"/>
                </a:xfrm>
              </p:grpSpPr>
              <p:sp>
                <p:nvSpPr>
                  <p:cNvPr id="6352" name=""/>
                  <p:cNvSpPr/>
                  <p:nvPr/>
                </p:nvSpPr>
                <p:spPr>
                  <a:xfrm>
                    <a:off x="1870200" y="738000"/>
                    <a:ext cx="7084800" cy="1565280"/>
                  </a:xfrm>
                  <a:custGeom>
                    <a:avLst/>
                    <a:gdLst/>
                    <a:ahLst/>
                    <a:rect l="l" t="t" r="r" b="b"/>
                    <a:pathLst>
                      <a:path w="4463" h="986">
                        <a:moveTo>
                          <a:pt x="0" y="543"/>
                        </a:moveTo>
                        <a:cubicBezTo>
                          <a:pt x="820" y="271"/>
                          <a:pt x="1640" y="0"/>
                          <a:pt x="2384" y="74"/>
                        </a:cubicBezTo>
                        <a:cubicBezTo>
                          <a:pt x="3128" y="148"/>
                          <a:pt x="3795" y="567"/>
                          <a:pt x="4463" y="986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6353" name=""/>
                  <p:cNvSpPr/>
                  <p:nvPr/>
                </p:nvSpPr>
                <p:spPr>
                  <a:xfrm>
                    <a:off x="1882800" y="914400"/>
                    <a:ext cx="6584760" cy="1682640"/>
                  </a:xfrm>
                  <a:custGeom>
                    <a:avLst/>
                    <a:gdLst/>
                    <a:ahLst/>
                    <a:rect l="l" t="t" r="r" b="b"/>
                    <a:pathLst>
                      <a:path w="4148" h="1060">
                        <a:moveTo>
                          <a:pt x="0" y="440"/>
                        </a:moveTo>
                        <a:cubicBezTo>
                          <a:pt x="1023" y="221"/>
                          <a:pt x="2096" y="0"/>
                          <a:pt x="2787" y="103"/>
                        </a:cubicBezTo>
                        <a:cubicBezTo>
                          <a:pt x="3478" y="206"/>
                          <a:pt x="3865" y="861"/>
                          <a:pt x="4148" y="1060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6354" name=""/>
                  <p:cNvSpPr/>
                  <p:nvPr/>
                </p:nvSpPr>
                <p:spPr>
                  <a:xfrm>
                    <a:off x="1870200" y="753840"/>
                    <a:ext cx="6629400" cy="1770120"/>
                  </a:xfrm>
                  <a:custGeom>
                    <a:avLst/>
                    <a:gdLst/>
                    <a:ahLst/>
                    <a:rect l="l" t="t" r="r" b="b"/>
                    <a:pathLst>
                      <a:path w="4176" h="1115">
                        <a:moveTo>
                          <a:pt x="0" y="533"/>
                        </a:moveTo>
                        <a:cubicBezTo>
                          <a:pt x="55" y="250"/>
                          <a:pt x="159" y="0"/>
                          <a:pt x="855" y="97"/>
                        </a:cubicBezTo>
                        <a:cubicBezTo>
                          <a:pt x="1551" y="194"/>
                          <a:pt x="3484" y="903"/>
                          <a:pt x="4176" y="1115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6355" name=""/>
                  <p:cNvSpPr/>
                  <p:nvPr/>
                </p:nvSpPr>
                <p:spPr>
                  <a:xfrm>
                    <a:off x="1857240" y="642960"/>
                    <a:ext cx="5977080" cy="2822400"/>
                  </a:xfrm>
                  <a:custGeom>
                    <a:avLst/>
                    <a:gdLst/>
                    <a:ahLst/>
                    <a:rect l="l" t="t" r="r" b="b"/>
                    <a:pathLst>
                      <a:path w="3765" h="1778">
                        <a:moveTo>
                          <a:pt x="0" y="627"/>
                        </a:moveTo>
                        <a:cubicBezTo>
                          <a:pt x="636" y="313"/>
                          <a:pt x="1272" y="0"/>
                          <a:pt x="1899" y="192"/>
                        </a:cubicBezTo>
                        <a:cubicBezTo>
                          <a:pt x="2526" y="384"/>
                          <a:pt x="3145" y="1081"/>
                          <a:pt x="3765" y="1778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6356" name=""/>
                  <p:cNvSpPr/>
                  <p:nvPr/>
                </p:nvSpPr>
                <p:spPr>
                  <a:xfrm>
                    <a:off x="1882800" y="1028520"/>
                    <a:ext cx="6337440" cy="1787760"/>
                  </a:xfrm>
                  <a:custGeom>
                    <a:avLst/>
                    <a:gdLst/>
                    <a:ahLst/>
                    <a:rect l="l" t="t" r="r" b="b"/>
                    <a:pathLst>
                      <a:path w="3992" h="1126">
                        <a:moveTo>
                          <a:pt x="0" y="351"/>
                        </a:moveTo>
                        <a:cubicBezTo>
                          <a:pt x="863" y="153"/>
                          <a:pt x="1711" y="0"/>
                          <a:pt x="2376" y="129"/>
                        </a:cubicBezTo>
                        <a:cubicBezTo>
                          <a:pt x="3041" y="258"/>
                          <a:pt x="3655" y="918"/>
                          <a:pt x="3992" y="1126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6357" name=""/>
                  <p:cNvSpPr/>
                  <p:nvPr/>
                </p:nvSpPr>
                <p:spPr>
                  <a:xfrm>
                    <a:off x="1897200" y="960480"/>
                    <a:ext cx="5987880" cy="1682640"/>
                  </a:xfrm>
                  <a:custGeom>
                    <a:avLst/>
                    <a:gdLst/>
                    <a:ahLst/>
                    <a:rect l="l" t="t" r="r" b="b"/>
                    <a:pathLst>
                      <a:path w="3772" h="1060">
                        <a:moveTo>
                          <a:pt x="0" y="419"/>
                        </a:moveTo>
                        <a:cubicBezTo>
                          <a:pt x="918" y="209"/>
                          <a:pt x="1837" y="0"/>
                          <a:pt x="2466" y="107"/>
                        </a:cubicBezTo>
                        <a:cubicBezTo>
                          <a:pt x="3095" y="214"/>
                          <a:pt x="3433" y="637"/>
                          <a:pt x="3772" y="1060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6358" name=""/>
                  <p:cNvSpPr/>
                  <p:nvPr/>
                </p:nvSpPr>
                <p:spPr>
                  <a:xfrm>
                    <a:off x="1909800" y="1625400"/>
                    <a:ext cx="2998800" cy="3022560"/>
                  </a:xfrm>
                  <a:custGeom>
                    <a:avLst/>
                    <a:gdLst/>
                    <a:ahLst/>
                    <a:rect l="l" t="t" r="r" b="b"/>
                    <a:pathLst>
                      <a:path w="1889" h="1904">
                        <a:moveTo>
                          <a:pt x="0" y="0"/>
                        </a:moveTo>
                        <a:cubicBezTo>
                          <a:pt x="491" y="68"/>
                          <a:pt x="967" y="217"/>
                          <a:pt x="1282" y="534"/>
                        </a:cubicBezTo>
                        <a:cubicBezTo>
                          <a:pt x="1597" y="851"/>
                          <a:pt x="1763" y="1619"/>
                          <a:pt x="1889" y="1904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6359" name=""/>
                  <p:cNvSpPr/>
                  <p:nvPr/>
                </p:nvSpPr>
                <p:spPr>
                  <a:xfrm>
                    <a:off x="1897200" y="1006560"/>
                    <a:ext cx="3092400" cy="3619440"/>
                  </a:xfrm>
                  <a:custGeom>
                    <a:avLst/>
                    <a:gdLst/>
                    <a:ahLst/>
                    <a:rect l="l" t="t" r="r" b="b"/>
                    <a:pathLst>
                      <a:path w="1948" h="2280">
                        <a:moveTo>
                          <a:pt x="0" y="382"/>
                        </a:moveTo>
                        <a:cubicBezTo>
                          <a:pt x="449" y="191"/>
                          <a:pt x="899" y="0"/>
                          <a:pt x="1224" y="316"/>
                        </a:cubicBezTo>
                        <a:cubicBezTo>
                          <a:pt x="1549" y="632"/>
                          <a:pt x="1748" y="1456"/>
                          <a:pt x="1948" y="2280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6360" name=""/>
                  <p:cNvSpPr/>
                  <p:nvPr/>
                </p:nvSpPr>
                <p:spPr>
                  <a:xfrm>
                    <a:off x="1882800" y="1504800"/>
                    <a:ext cx="3459240" cy="3708360"/>
                  </a:xfrm>
                  <a:custGeom>
                    <a:avLst/>
                    <a:gdLst/>
                    <a:ahLst/>
                    <a:rect l="l" t="t" r="r" b="b"/>
                    <a:pathLst>
                      <a:path w="2179" h="2336">
                        <a:moveTo>
                          <a:pt x="0" y="101"/>
                        </a:moveTo>
                        <a:cubicBezTo>
                          <a:pt x="628" y="50"/>
                          <a:pt x="1257" y="0"/>
                          <a:pt x="1620" y="372"/>
                        </a:cubicBezTo>
                        <a:cubicBezTo>
                          <a:pt x="1983" y="744"/>
                          <a:pt x="2081" y="1540"/>
                          <a:pt x="2179" y="2336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6361" name=""/>
                <p:cNvGrpSpPr/>
                <p:nvPr/>
              </p:nvGrpSpPr>
              <p:grpSpPr>
                <a:xfrm>
                  <a:off x="2689200" y="444600"/>
                  <a:ext cx="5748480" cy="5130720"/>
                  <a:chOff x="2689200" y="444600"/>
                  <a:chExt cx="5748480" cy="5130720"/>
                </a:xfrm>
              </p:grpSpPr>
              <p:sp>
                <p:nvSpPr>
                  <p:cNvPr id="6362" name=""/>
                  <p:cNvSpPr/>
                  <p:nvPr/>
                </p:nvSpPr>
                <p:spPr>
                  <a:xfrm>
                    <a:off x="5270400" y="1708200"/>
                    <a:ext cx="3009960" cy="3514680"/>
                  </a:xfrm>
                  <a:custGeom>
                    <a:avLst/>
                    <a:gdLst/>
                    <a:ahLst/>
                    <a:rect l="l" t="t" r="r" b="b"/>
                    <a:pathLst>
                      <a:path w="1896" h="2214">
                        <a:moveTo>
                          <a:pt x="1896" y="774"/>
                        </a:moveTo>
                        <a:cubicBezTo>
                          <a:pt x="1770" y="685"/>
                          <a:pt x="1456" y="0"/>
                          <a:pt x="1140" y="240"/>
                        </a:cubicBezTo>
                        <a:cubicBezTo>
                          <a:pt x="824" y="480"/>
                          <a:pt x="375" y="1333"/>
                          <a:pt x="0" y="2214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6363" name=""/>
                  <p:cNvSpPr/>
                  <p:nvPr/>
                </p:nvSpPr>
                <p:spPr>
                  <a:xfrm>
                    <a:off x="5141880" y="2906640"/>
                    <a:ext cx="2763720" cy="554040"/>
                  </a:xfrm>
                  <a:custGeom>
                    <a:avLst/>
                    <a:gdLst/>
                    <a:ahLst/>
                    <a:rect l="l" t="t" r="r" b="b"/>
                    <a:pathLst>
                      <a:path w="1741" h="349">
                        <a:moveTo>
                          <a:pt x="1741" y="317"/>
                        </a:moveTo>
                        <a:cubicBezTo>
                          <a:pt x="1611" y="265"/>
                          <a:pt x="1248" y="0"/>
                          <a:pt x="958" y="5"/>
                        </a:cubicBezTo>
                        <a:cubicBezTo>
                          <a:pt x="668" y="10"/>
                          <a:pt x="278" y="184"/>
                          <a:pt x="0" y="349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6364" name=""/>
                  <p:cNvSpPr/>
                  <p:nvPr/>
                </p:nvSpPr>
                <p:spPr>
                  <a:xfrm>
                    <a:off x="6286680" y="444600"/>
                    <a:ext cx="2081160" cy="4663800"/>
                  </a:xfrm>
                  <a:custGeom>
                    <a:avLst/>
                    <a:gdLst/>
                    <a:ahLst/>
                    <a:rect l="l" t="t" r="r" b="b"/>
                    <a:pathLst>
                      <a:path w="1311" h="2938">
                        <a:moveTo>
                          <a:pt x="0" y="1610"/>
                        </a:moveTo>
                        <a:cubicBezTo>
                          <a:pt x="198" y="1378"/>
                          <a:pt x="1075" y="0"/>
                          <a:pt x="1193" y="221"/>
                        </a:cubicBezTo>
                        <a:cubicBezTo>
                          <a:pt x="1311" y="442"/>
                          <a:pt x="808" y="2372"/>
                          <a:pt x="706" y="2938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6365" name=""/>
                  <p:cNvSpPr/>
                  <p:nvPr/>
                </p:nvSpPr>
                <p:spPr>
                  <a:xfrm>
                    <a:off x="6226200" y="1195200"/>
                    <a:ext cx="2211480" cy="4380120"/>
                  </a:xfrm>
                  <a:custGeom>
                    <a:avLst/>
                    <a:gdLst/>
                    <a:ahLst/>
                    <a:rect l="l" t="t" r="r" b="b"/>
                    <a:pathLst>
                      <a:path w="1393" h="2759">
                        <a:moveTo>
                          <a:pt x="0" y="1175"/>
                        </a:moveTo>
                        <a:cubicBezTo>
                          <a:pt x="206" y="1023"/>
                          <a:pt x="1087" y="0"/>
                          <a:pt x="1240" y="264"/>
                        </a:cubicBezTo>
                        <a:cubicBezTo>
                          <a:pt x="1393" y="528"/>
                          <a:pt x="1012" y="1614"/>
                          <a:pt x="920" y="2759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6366" name=""/>
                  <p:cNvSpPr/>
                  <p:nvPr/>
                </p:nvSpPr>
                <p:spPr>
                  <a:xfrm>
                    <a:off x="2689200" y="2766960"/>
                    <a:ext cx="5165640" cy="1712880"/>
                  </a:xfrm>
                  <a:custGeom>
                    <a:avLst/>
                    <a:gdLst/>
                    <a:ahLst/>
                    <a:rect l="l" t="t" r="r" b="b"/>
                    <a:pathLst>
                      <a:path w="3254" h="1079">
                        <a:moveTo>
                          <a:pt x="3254" y="401"/>
                        </a:moveTo>
                        <a:cubicBezTo>
                          <a:pt x="2925" y="353"/>
                          <a:pt x="1831" y="0"/>
                          <a:pt x="1289" y="113"/>
                        </a:cubicBezTo>
                        <a:cubicBezTo>
                          <a:pt x="747" y="226"/>
                          <a:pt x="214" y="918"/>
                          <a:pt x="0" y="1079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6367" name=""/>
                  <p:cNvSpPr/>
                  <p:nvPr/>
                </p:nvSpPr>
                <p:spPr>
                  <a:xfrm>
                    <a:off x="5356080" y="1793880"/>
                    <a:ext cx="2791080" cy="3368520"/>
                  </a:xfrm>
                  <a:custGeom>
                    <a:avLst/>
                    <a:gdLst/>
                    <a:ahLst/>
                    <a:rect l="l" t="t" r="r" b="b"/>
                    <a:pathLst>
                      <a:path w="1758" h="2122">
                        <a:moveTo>
                          <a:pt x="1758" y="674"/>
                        </a:moveTo>
                        <a:cubicBezTo>
                          <a:pt x="1631" y="602"/>
                          <a:pt x="1286" y="0"/>
                          <a:pt x="993" y="241"/>
                        </a:cubicBezTo>
                        <a:cubicBezTo>
                          <a:pt x="700" y="482"/>
                          <a:pt x="207" y="1730"/>
                          <a:pt x="0" y="2122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6368" name=""/>
                <p:cNvGrpSpPr/>
                <p:nvPr/>
              </p:nvGrpSpPr>
              <p:grpSpPr>
                <a:xfrm>
                  <a:off x="735120" y="960480"/>
                  <a:ext cx="8219880" cy="4240080"/>
                  <a:chOff x="735120" y="960480"/>
                  <a:chExt cx="8219880" cy="4240080"/>
                </a:xfrm>
              </p:grpSpPr>
              <p:sp>
                <p:nvSpPr>
                  <p:cNvPr id="6369" name=""/>
                  <p:cNvSpPr/>
                  <p:nvPr/>
                </p:nvSpPr>
                <p:spPr>
                  <a:xfrm>
                    <a:off x="800280" y="2508120"/>
                    <a:ext cx="6159240" cy="1739880"/>
                  </a:xfrm>
                  <a:custGeom>
                    <a:avLst/>
                    <a:gdLst/>
                    <a:ahLst/>
                    <a:rect l="l" t="t" r="r" b="b"/>
                    <a:pathLst>
                      <a:path w="3880" h="1096">
                        <a:moveTo>
                          <a:pt x="0" y="1079"/>
                        </a:moveTo>
                        <a:cubicBezTo>
                          <a:pt x="1012" y="539"/>
                          <a:pt x="2025" y="0"/>
                          <a:pt x="2672" y="3"/>
                        </a:cubicBezTo>
                        <a:cubicBezTo>
                          <a:pt x="3319" y="6"/>
                          <a:pt x="3599" y="551"/>
                          <a:pt x="3880" y="1096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6370" name=""/>
                  <p:cNvSpPr/>
                  <p:nvPr/>
                </p:nvSpPr>
                <p:spPr>
                  <a:xfrm>
                    <a:off x="787320" y="2560680"/>
                    <a:ext cx="6185160" cy="1677960"/>
                  </a:xfrm>
                  <a:custGeom>
                    <a:avLst/>
                    <a:gdLst/>
                    <a:ahLst/>
                    <a:rect l="l" t="t" r="r" b="b"/>
                    <a:pathLst>
                      <a:path w="3896" h="1057">
                        <a:moveTo>
                          <a:pt x="0" y="1038"/>
                        </a:moveTo>
                        <a:cubicBezTo>
                          <a:pt x="1261" y="535"/>
                          <a:pt x="2589" y="0"/>
                          <a:pt x="3238" y="3"/>
                        </a:cubicBezTo>
                        <a:cubicBezTo>
                          <a:pt x="3887" y="6"/>
                          <a:pt x="3759" y="837"/>
                          <a:pt x="3896" y="1057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grpSp>
                <p:nvGrpSpPr>
                  <p:cNvPr id="6371" name=""/>
                  <p:cNvGrpSpPr/>
                  <p:nvPr/>
                </p:nvGrpSpPr>
                <p:grpSpPr>
                  <a:xfrm>
                    <a:off x="735120" y="960480"/>
                    <a:ext cx="8219880" cy="4240080"/>
                    <a:chOff x="735120" y="960480"/>
                    <a:chExt cx="8219880" cy="4240080"/>
                  </a:xfrm>
                </p:grpSpPr>
                <p:grpSp>
                  <p:nvGrpSpPr>
                    <p:cNvPr id="6372" name=""/>
                    <p:cNvGrpSpPr/>
                    <p:nvPr/>
                  </p:nvGrpSpPr>
                  <p:grpSpPr>
                    <a:xfrm>
                      <a:off x="747720" y="960480"/>
                      <a:ext cx="8207280" cy="3300480"/>
                      <a:chOff x="747720" y="960480"/>
                      <a:chExt cx="8207280" cy="3300480"/>
                    </a:xfrm>
                  </p:grpSpPr>
                  <p:sp>
                    <p:nvSpPr>
                      <p:cNvPr id="6373" name=""/>
                      <p:cNvSpPr/>
                      <p:nvPr/>
                    </p:nvSpPr>
                    <p:spPr>
                      <a:xfrm>
                        <a:off x="747720" y="960480"/>
                        <a:ext cx="8207280" cy="3222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170" h="2030">
                            <a:moveTo>
                              <a:pt x="5170" y="846"/>
                            </a:moveTo>
                            <a:cubicBezTo>
                              <a:pt x="4278" y="423"/>
                              <a:pt x="3386" y="0"/>
                              <a:pt x="2524" y="197"/>
                            </a:cubicBezTo>
                            <a:cubicBezTo>
                              <a:pt x="1662" y="394"/>
                              <a:pt x="831" y="1212"/>
                              <a:pt x="0" y="2030"/>
                            </a:cubicBezTo>
                          </a:path>
                        </a:pathLst>
                      </a:custGeom>
                      <a:noFill/>
                      <a:ln w="19080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Frutiger 45 Light"/>
                        </a:endParaRPr>
                      </a:p>
                    </p:txBody>
                  </p:sp>
                  <p:sp>
                    <p:nvSpPr>
                      <p:cNvPr id="6374" name=""/>
                      <p:cNvSpPr/>
                      <p:nvPr/>
                    </p:nvSpPr>
                    <p:spPr>
                      <a:xfrm>
                        <a:off x="1400040" y="1181160"/>
                        <a:ext cx="7039080" cy="216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34" h="1365">
                            <a:moveTo>
                              <a:pt x="4434" y="916"/>
                            </a:moveTo>
                            <a:cubicBezTo>
                              <a:pt x="4010" y="776"/>
                              <a:pt x="2630" y="0"/>
                              <a:pt x="1891" y="75"/>
                            </a:cubicBezTo>
                            <a:cubicBezTo>
                              <a:pt x="1152" y="150"/>
                              <a:pt x="549" y="748"/>
                              <a:pt x="0" y="1365"/>
                            </a:cubicBezTo>
                          </a:path>
                        </a:pathLst>
                      </a:custGeom>
                      <a:noFill/>
                      <a:ln w="19080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Frutiger 45 Light"/>
                        </a:endParaRPr>
                      </a:p>
                    </p:txBody>
                  </p:sp>
                  <p:sp>
                    <p:nvSpPr>
                      <p:cNvPr id="6375" name=""/>
                      <p:cNvSpPr/>
                      <p:nvPr/>
                    </p:nvSpPr>
                    <p:spPr>
                      <a:xfrm>
                        <a:off x="1422360" y="1368360"/>
                        <a:ext cx="6959520" cy="1943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84" h="1224">
                            <a:moveTo>
                              <a:pt x="4384" y="794"/>
                            </a:moveTo>
                            <a:cubicBezTo>
                              <a:pt x="4012" y="674"/>
                              <a:pt x="2887" y="0"/>
                              <a:pt x="2156" y="72"/>
                            </a:cubicBezTo>
                            <a:cubicBezTo>
                              <a:pt x="1425" y="144"/>
                              <a:pt x="449" y="984"/>
                              <a:pt x="0" y="1224"/>
                            </a:cubicBezTo>
                          </a:path>
                        </a:pathLst>
                      </a:custGeom>
                      <a:noFill/>
                      <a:ln w="19080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Frutiger 45 Light"/>
                        </a:endParaRPr>
                      </a:p>
                    </p:txBody>
                  </p:sp>
                  <p:sp>
                    <p:nvSpPr>
                      <p:cNvPr id="6376" name=""/>
                      <p:cNvSpPr/>
                      <p:nvPr/>
                    </p:nvSpPr>
                    <p:spPr>
                      <a:xfrm>
                        <a:off x="1569960" y="1503360"/>
                        <a:ext cx="6929640" cy="2379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65" h="1499">
                            <a:moveTo>
                              <a:pt x="4365" y="689"/>
                            </a:moveTo>
                            <a:cubicBezTo>
                              <a:pt x="3940" y="597"/>
                              <a:pt x="2544" y="0"/>
                              <a:pt x="1817" y="135"/>
                            </a:cubicBezTo>
                            <a:cubicBezTo>
                              <a:pt x="1090" y="270"/>
                              <a:pt x="520" y="873"/>
                              <a:pt x="0" y="1499"/>
                            </a:cubicBezTo>
                          </a:path>
                        </a:pathLst>
                      </a:custGeom>
                      <a:noFill/>
                      <a:ln w="19080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Frutiger 45 Light"/>
                        </a:endParaRPr>
                      </a:p>
                    </p:txBody>
                  </p:sp>
                  <p:sp>
                    <p:nvSpPr>
                      <p:cNvPr id="6377" name=""/>
                      <p:cNvSpPr/>
                      <p:nvPr/>
                    </p:nvSpPr>
                    <p:spPr>
                      <a:xfrm>
                        <a:off x="1857240" y="1968480"/>
                        <a:ext cx="6328080" cy="2292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86" h="1444">
                            <a:moveTo>
                              <a:pt x="3986" y="520"/>
                            </a:moveTo>
                            <a:cubicBezTo>
                              <a:pt x="3564" y="459"/>
                              <a:pt x="2119" y="0"/>
                              <a:pt x="1455" y="154"/>
                            </a:cubicBezTo>
                            <a:cubicBezTo>
                              <a:pt x="791" y="308"/>
                              <a:pt x="241" y="1229"/>
                              <a:pt x="0" y="1444"/>
                            </a:cubicBezTo>
                          </a:path>
                        </a:pathLst>
                      </a:custGeom>
                      <a:noFill/>
                      <a:ln w="19080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Frutiger 45 Light"/>
                        </a:endParaRPr>
                      </a:p>
                    </p:txBody>
                  </p:sp>
                  <p:sp>
                    <p:nvSpPr>
                      <p:cNvPr id="6378" name=""/>
                      <p:cNvSpPr/>
                      <p:nvPr/>
                    </p:nvSpPr>
                    <p:spPr>
                      <a:xfrm>
                        <a:off x="3422520" y="1307880"/>
                        <a:ext cx="4953240" cy="2913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20" h="1835">
                            <a:moveTo>
                              <a:pt x="3120" y="834"/>
                            </a:moveTo>
                            <a:cubicBezTo>
                              <a:pt x="2770" y="723"/>
                              <a:pt x="1540" y="0"/>
                              <a:pt x="1020" y="167"/>
                            </a:cubicBezTo>
                            <a:cubicBezTo>
                              <a:pt x="500" y="334"/>
                              <a:pt x="218" y="1075"/>
                              <a:pt x="0" y="1835"/>
                            </a:cubicBezTo>
                          </a:path>
                        </a:pathLst>
                      </a:custGeom>
                      <a:noFill/>
                      <a:ln w="19080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Frutiger 45 Light"/>
                        </a:endParaRPr>
                      </a:p>
                    </p:txBody>
                  </p:sp>
                </p:grpSp>
                <p:sp>
                  <p:nvSpPr>
                    <p:cNvPr id="6379" name=""/>
                    <p:cNvSpPr/>
                    <p:nvPr/>
                  </p:nvSpPr>
                  <p:spPr>
                    <a:xfrm>
                      <a:off x="735120" y="1954080"/>
                      <a:ext cx="6811920" cy="3246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91" h="2045">
                          <a:moveTo>
                            <a:pt x="0" y="1412"/>
                          </a:moveTo>
                          <a:cubicBezTo>
                            <a:pt x="633" y="706"/>
                            <a:pt x="1266" y="0"/>
                            <a:pt x="1981" y="105"/>
                          </a:cubicBezTo>
                          <a:cubicBezTo>
                            <a:pt x="2696" y="210"/>
                            <a:pt x="3493" y="1127"/>
                            <a:pt x="4291" y="2045"/>
                          </a:cubicBezTo>
                        </a:path>
                      </a:pathLst>
                    </a:custGeom>
                    <a:noFill/>
                    <a:ln w="190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6380" name=""/>
                    <p:cNvSpPr/>
                    <p:nvPr/>
                  </p:nvSpPr>
                  <p:spPr>
                    <a:xfrm>
                      <a:off x="760320" y="1913040"/>
                      <a:ext cx="5141880" cy="2257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39" h="1422">
                          <a:moveTo>
                            <a:pt x="0" y="1422"/>
                          </a:moveTo>
                          <a:cubicBezTo>
                            <a:pt x="971" y="777"/>
                            <a:pt x="1943" y="132"/>
                            <a:pt x="2483" y="66"/>
                          </a:cubicBezTo>
                          <a:cubicBezTo>
                            <a:pt x="3023" y="0"/>
                            <a:pt x="3131" y="513"/>
                            <a:pt x="3239" y="1027"/>
                          </a:cubicBezTo>
                        </a:path>
                      </a:pathLst>
                    </a:custGeom>
                    <a:noFill/>
                    <a:ln w="190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6381" name=""/>
                    <p:cNvSpPr/>
                    <p:nvPr/>
                  </p:nvSpPr>
                  <p:spPr>
                    <a:xfrm>
                      <a:off x="735120" y="1731960"/>
                      <a:ext cx="7477200" cy="2463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10" h="1552">
                          <a:moveTo>
                            <a:pt x="0" y="1552"/>
                          </a:moveTo>
                          <a:cubicBezTo>
                            <a:pt x="1144" y="906"/>
                            <a:pt x="2289" y="260"/>
                            <a:pt x="3074" y="130"/>
                          </a:cubicBezTo>
                          <a:cubicBezTo>
                            <a:pt x="3859" y="0"/>
                            <a:pt x="4284" y="385"/>
                            <a:pt x="4710" y="771"/>
                          </a:cubicBezTo>
                        </a:path>
                      </a:pathLst>
                    </a:custGeom>
                    <a:noFill/>
                    <a:ln w="190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6382" name=""/>
                    <p:cNvSpPr/>
                    <p:nvPr/>
                  </p:nvSpPr>
                  <p:spPr>
                    <a:xfrm>
                      <a:off x="774720" y="2266920"/>
                      <a:ext cx="7035840" cy="1928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432" h="1215">
                          <a:moveTo>
                            <a:pt x="0" y="1215"/>
                          </a:moveTo>
                          <a:cubicBezTo>
                            <a:pt x="1140" y="681"/>
                            <a:pt x="2401" y="178"/>
                            <a:pt x="3140" y="89"/>
                          </a:cubicBezTo>
                          <a:cubicBezTo>
                            <a:pt x="3879" y="0"/>
                            <a:pt x="4163" y="560"/>
                            <a:pt x="4432" y="684"/>
                          </a:cubicBezTo>
                        </a:path>
                      </a:pathLst>
                    </a:custGeom>
                    <a:noFill/>
                    <a:ln w="190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</p:grpSp>
          </p:grpSp>
        </p:grpSp>
        <p:grpSp>
          <p:nvGrpSpPr>
            <p:cNvPr id="6383" name=""/>
            <p:cNvGrpSpPr/>
            <p:nvPr/>
          </p:nvGrpSpPr>
          <p:grpSpPr>
            <a:xfrm>
              <a:off x="769680" y="1428840"/>
              <a:ext cx="2673720" cy="2789280"/>
              <a:chOff x="769680" y="1428840"/>
              <a:chExt cx="2673720" cy="2789280"/>
            </a:xfrm>
          </p:grpSpPr>
          <p:sp>
            <p:nvSpPr>
              <p:cNvPr id="6384" name=""/>
              <p:cNvSpPr/>
              <p:nvPr/>
            </p:nvSpPr>
            <p:spPr>
              <a:xfrm>
                <a:off x="1054080" y="1428840"/>
                <a:ext cx="770040" cy="136440"/>
              </a:xfrm>
              <a:prstGeom prst="line">
                <a:avLst/>
              </a:prstGeom>
              <a:ln w="9360">
                <a:solidFill>
                  <a:srgbClr val="29a3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6385" name=""/>
              <p:cNvGrpSpPr/>
              <p:nvPr/>
            </p:nvGrpSpPr>
            <p:grpSpPr>
              <a:xfrm>
                <a:off x="769680" y="1455840"/>
                <a:ext cx="2673720" cy="2762280"/>
                <a:chOff x="769680" y="1455840"/>
                <a:chExt cx="2673720" cy="2762280"/>
              </a:xfrm>
            </p:grpSpPr>
            <p:sp>
              <p:nvSpPr>
                <p:cNvPr id="6386" name=""/>
                <p:cNvSpPr/>
                <p:nvPr/>
              </p:nvSpPr>
              <p:spPr>
                <a:xfrm>
                  <a:off x="1054080" y="1455840"/>
                  <a:ext cx="728640" cy="612720"/>
                </a:xfrm>
                <a:prstGeom prst="line">
                  <a:avLst/>
                </a:prstGeom>
                <a:ln w="9360">
                  <a:solidFill>
                    <a:srgbClr val="ff66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387" name=""/>
                <p:cNvSpPr/>
                <p:nvPr/>
              </p:nvSpPr>
              <p:spPr>
                <a:xfrm>
                  <a:off x="1054080" y="1496880"/>
                  <a:ext cx="347760" cy="1863720"/>
                </a:xfrm>
                <a:prstGeom prst="line">
                  <a:avLst/>
                </a:prstGeom>
                <a:ln w="9360">
                  <a:solidFill>
                    <a:srgbClr val="29a3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388" name=""/>
                <p:cNvSpPr/>
                <p:nvPr/>
              </p:nvSpPr>
              <p:spPr>
                <a:xfrm flipH="1">
                  <a:off x="769680" y="1455840"/>
                  <a:ext cx="284040" cy="269388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389" name=""/>
                <p:cNvSpPr/>
                <p:nvPr/>
              </p:nvSpPr>
              <p:spPr>
                <a:xfrm>
                  <a:off x="1054080" y="1550880"/>
                  <a:ext cx="523800" cy="2273400"/>
                </a:xfrm>
                <a:prstGeom prst="line">
                  <a:avLst/>
                </a:prstGeom>
                <a:ln w="9360">
                  <a:solidFill>
                    <a:srgbClr val="ff33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390" name=""/>
                <p:cNvSpPr/>
                <p:nvPr/>
              </p:nvSpPr>
              <p:spPr>
                <a:xfrm>
                  <a:off x="1054080" y="1496880"/>
                  <a:ext cx="1395360" cy="248940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391" name=""/>
                <p:cNvSpPr/>
                <p:nvPr/>
              </p:nvSpPr>
              <p:spPr>
                <a:xfrm>
                  <a:off x="1054080" y="1509840"/>
                  <a:ext cx="2389320" cy="2708280"/>
                </a:xfrm>
                <a:prstGeom prst="line">
                  <a:avLst/>
                </a:prstGeom>
                <a:ln w="9360">
                  <a:solidFill>
                    <a:srgbClr val="00f008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</p:grpSp>
      <p:sp>
        <p:nvSpPr>
          <p:cNvPr id="6392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Network Connectivity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3" name=""/>
          <p:cNvSpPr/>
          <p:nvPr/>
        </p:nvSpPr>
        <p:spPr>
          <a:xfrm>
            <a:off x="4132440" y="3051000"/>
            <a:ext cx="1866600" cy="130032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4" name=""/>
          <p:cNvSpPr/>
          <p:nvPr/>
        </p:nvSpPr>
        <p:spPr>
          <a:xfrm>
            <a:off x="6086520" y="3051000"/>
            <a:ext cx="1968480" cy="130032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5" name=""/>
          <p:cNvSpPr/>
          <p:nvPr/>
        </p:nvSpPr>
        <p:spPr>
          <a:xfrm>
            <a:off x="5981760" y="2314440"/>
            <a:ext cx="2173320" cy="40176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Communications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6" name=""/>
          <p:cNvSpPr/>
          <p:nvPr/>
        </p:nvSpPr>
        <p:spPr>
          <a:xfrm>
            <a:off x="195120" y="3051000"/>
            <a:ext cx="1866960" cy="130032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7" name=""/>
          <p:cNvSpPr/>
          <p:nvPr/>
        </p:nvSpPr>
        <p:spPr>
          <a:xfrm>
            <a:off x="2149560" y="3051000"/>
            <a:ext cx="1895400" cy="130032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8" name=""/>
          <p:cNvSpPr/>
          <p:nvPr/>
        </p:nvSpPr>
        <p:spPr>
          <a:xfrm>
            <a:off x="771480" y="2314440"/>
            <a:ext cx="4645080" cy="40176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Energy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6399" name=""/>
          <p:cNvCxnSpPr>
            <a:stCxn id="6396" idx="0"/>
            <a:endCxn id="6398" idx="2"/>
          </p:cNvCxnSpPr>
          <p:nvPr/>
        </p:nvCxnSpPr>
        <p:spPr>
          <a:xfrm flipH="1" flipV="1" rot="5400000">
            <a:off x="1943640" y="1900440"/>
            <a:ext cx="335520" cy="1966320"/>
          </a:xfrm>
          <a:prstGeom prst="bentConnector3">
            <a:avLst>
              <a:gd name="adj1" fmla="val 49731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6400" name=""/>
          <p:cNvCxnSpPr>
            <a:stCxn id="6397" idx="0"/>
            <a:endCxn id="6398" idx="2"/>
          </p:cNvCxnSpPr>
          <p:nvPr/>
        </p:nvCxnSpPr>
        <p:spPr>
          <a:xfrm flipH="1" flipV="1">
            <a:off x="3093840" y="2715840"/>
            <a:ext cx="3600" cy="335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6401" name=""/>
          <p:cNvCxnSpPr>
            <a:stCxn id="6393" idx="0"/>
            <a:endCxn id="6398" idx="2"/>
          </p:cNvCxnSpPr>
          <p:nvPr/>
        </p:nvCxnSpPr>
        <p:spPr>
          <a:xfrm flipV="1" rot="16200000">
            <a:off x="3912120" y="1897200"/>
            <a:ext cx="335520" cy="1972080"/>
          </a:xfrm>
          <a:prstGeom prst="bentConnector3">
            <a:avLst>
              <a:gd name="adj1" fmla="val 49731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6402" name=""/>
          <p:cNvCxnSpPr>
            <a:stCxn id="6398" idx="0"/>
          </p:cNvCxnSpPr>
          <p:nvPr/>
        </p:nvCxnSpPr>
        <p:spPr>
          <a:xfrm flipH="1" flipV="1" rot="5400000">
            <a:off x="3898440" y="1050480"/>
            <a:ext cx="459360" cy="2068920"/>
          </a:xfrm>
          <a:prstGeom prst="bentConnector3">
            <a:avLst>
              <a:gd name="adj1" fmla="val 49803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6403" name=""/>
          <p:cNvCxnSpPr>
            <a:stCxn id="6395" idx="0"/>
          </p:cNvCxnSpPr>
          <p:nvPr/>
        </p:nvCxnSpPr>
        <p:spPr>
          <a:xfrm flipV="1" rot="16200000">
            <a:off x="5886000" y="1131120"/>
            <a:ext cx="459360" cy="1907280"/>
          </a:xfrm>
          <a:prstGeom prst="bentConnector3">
            <a:avLst>
              <a:gd name="adj1" fmla="val 49803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6404" name=""/>
          <p:cNvCxnSpPr>
            <a:stCxn id="6394" idx="0"/>
            <a:endCxn id="6395" idx="2"/>
          </p:cNvCxnSpPr>
          <p:nvPr/>
        </p:nvCxnSpPr>
        <p:spPr>
          <a:xfrm flipH="1" flipV="1">
            <a:off x="7068240" y="2715840"/>
            <a:ext cx="2520" cy="335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6405" name=""/>
          <p:cNvSpPr/>
          <p:nvPr/>
        </p:nvSpPr>
        <p:spPr>
          <a:xfrm>
            <a:off x="195120" y="5313240"/>
            <a:ext cx="1865520" cy="58608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Traditional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6" name=""/>
          <p:cNvSpPr/>
          <p:nvPr/>
        </p:nvSpPr>
        <p:spPr>
          <a:xfrm>
            <a:off x="2149560" y="5313240"/>
            <a:ext cx="7956360" cy="58608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7" name=""/>
          <p:cNvSpPr/>
          <p:nvPr/>
        </p:nvSpPr>
        <p:spPr>
          <a:xfrm>
            <a:off x="8143920" y="3051000"/>
            <a:ext cx="1968480" cy="130032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6408" name=""/>
          <p:cNvCxnSpPr>
            <a:stCxn id="6407" idx="0"/>
          </p:cNvCxnSpPr>
          <p:nvPr/>
        </p:nvCxnSpPr>
        <p:spPr>
          <a:xfrm flipV="1" rot="16200000">
            <a:off x="6547320" y="469800"/>
            <a:ext cx="1195920" cy="3966480"/>
          </a:xfrm>
          <a:prstGeom prst="bentConnector3">
            <a:avLst>
              <a:gd name="adj1" fmla="val 80728"/>
            </a:avLst>
          </a:prstGeom>
          <a:ln w="9360">
            <a:solidFill>
              <a:srgbClr val="000000"/>
            </a:solidFill>
            <a:miter/>
          </a:ln>
        </p:spPr>
      </p:cxnSp>
      <p:sp>
        <p:nvSpPr>
          <p:cNvPr id="6409" name=""/>
          <p:cNvSpPr/>
          <p:nvPr/>
        </p:nvSpPr>
        <p:spPr>
          <a:xfrm>
            <a:off x="8143920" y="4456080"/>
            <a:ext cx="2571840" cy="49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IT Commercial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Synergies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0" name=""/>
          <p:cNvSpPr/>
          <p:nvPr/>
        </p:nvSpPr>
        <p:spPr>
          <a:xfrm>
            <a:off x="5220000" y="5948640"/>
            <a:ext cx="181440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International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(over 30 countries)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6411" name="ENE_C_WHI" descr=""/>
          <p:cNvPicPr/>
          <p:nvPr/>
        </p:nvPicPr>
        <p:blipFill>
          <a:blip r:embed="rId1"/>
          <a:stretch/>
        </p:blipFill>
        <p:spPr>
          <a:xfrm>
            <a:off x="4348080" y="262080"/>
            <a:ext cx="1582920" cy="1589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12" name=""/>
          <p:cNvGraphicFramePr/>
          <p:nvPr/>
        </p:nvGraphicFramePr>
        <p:xfrm>
          <a:off x="-31680" y="0"/>
          <a:ext cx="10318680" cy="6858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1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31680" y="0"/>
                    <a:ext cx="10318680" cy="685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14" name=""/>
          <p:cNvSpPr/>
          <p:nvPr/>
        </p:nvSpPr>
        <p:spPr>
          <a:xfrm>
            <a:off x="763560" y="2193840"/>
            <a:ext cx="8480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5" name=""/>
          <p:cNvSpPr/>
          <p:nvPr/>
        </p:nvSpPr>
        <p:spPr>
          <a:xfrm>
            <a:off x="7391520" y="2387520"/>
            <a:ext cx="73800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6" name=""/>
          <p:cNvSpPr/>
          <p:nvPr/>
        </p:nvSpPr>
        <p:spPr>
          <a:xfrm>
            <a:off x="700200" y="2762280"/>
            <a:ext cx="7529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200"/>
            </a:br>
            <a:r>
              <a:rPr b="0" lang="en-US" sz="3200" strike="noStrike" u="none">
                <a:solidFill>
                  <a:srgbClr val="ff0000"/>
                </a:solidFill>
                <a:effectLst/>
                <a:uFillTx/>
                <a:latin typeface="Frutiger 45 Light"/>
              </a:rPr>
              <a:t>Putting the Energy into e-commerce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7" name=""/>
          <p:cNvSpPr/>
          <p:nvPr/>
        </p:nvSpPr>
        <p:spPr>
          <a:xfrm>
            <a:off x="7488360" y="31687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0000"/>
                </a:solidFill>
                <a:effectLst/>
                <a:uFillTx/>
                <a:latin typeface="Frutiger 45 Light"/>
              </a:rPr>
              <a:t>TM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8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Internet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Fastest Social Change in History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graphicFrame>
        <p:nvGraphicFramePr>
          <p:cNvPr id="6419" name=""/>
          <p:cNvGraphicFramePr/>
          <p:nvPr/>
        </p:nvGraphicFramePr>
        <p:xfrm>
          <a:off x="703440" y="1246320"/>
          <a:ext cx="8466120" cy="4967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2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03440" y="1246320"/>
                    <a:ext cx="8466120" cy="4967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21" name=""/>
          <p:cNvSpPr/>
          <p:nvPr/>
        </p:nvSpPr>
        <p:spPr>
          <a:xfrm>
            <a:off x="3642840" y="4543200"/>
            <a:ext cx="7077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4be9"/>
                </a:solidFill>
                <a:effectLst/>
                <a:uFillTx/>
                <a:latin typeface="Frutiger 45 Light"/>
              </a:rPr>
              <a:t>Radio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2" name=""/>
          <p:cNvSpPr/>
          <p:nvPr/>
        </p:nvSpPr>
        <p:spPr>
          <a:xfrm>
            <a:off x="4874040" y="4543200"/>
            <a:ext cx="12456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8226"/>
                </a:solidFill>
                <a:effectLst/>
                <a:uFillTx/>
                <a:latin typeface="Frutiger 45 Light"/>
              </a:rPr>
              <a:t>Television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3" name=""/>
          <p:cNvSpPr/>
          <p:nvPr/>
        </p:nvSpPr>
        <p:spPr>
          <a:xfrm>
            <a:off x="6852600" y="4543200"/>
            <a:ext cx="69372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c20017"/>
                </a:solidFill>
                <a:effectLst/>
                <a:uFillTx/>
                <a:latin typeface="Frutiger 45 Light"/>
              </a:rPr>
              <a:t>Cable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4" name=""/>
          <p:cNvSpPr/>
          <p:nvPr/>
        </p:nvSpPr>
        <p:spPr>
          <a:xfrm>
            <a:off x="8359560" y="4543200"/>
            <a:ext cx="9338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9117ff"/>
                </a:solidFill>
                <a:effectLst/>
                <a:uFillTx/>
                <a:latin typeface="Frutiger 45 Light"/>
              </a:rPr>
              <a:t>Internet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425" name=""/>
          <p:cNvGrpSpPr/>
          <p:nvPr/>
        </p:nvGrpSpPr>
        <p:grpSpPr>
          <a:xfrm>
            <a:off x="1335240" y="1600200"/>
            <a:ext cx="7122960" cy="4025520"/>
            <a:chOff x="1335240" y="1600200"/>
            <a:chExt cx="7122960" cy="4025520"/>
          </a:xfrm>
        </p:grpSpPr>
        <p:sp>
          <p:nvSpPr>
            <p:cNvPr id="6426" name=""/>
            <p:cNvSpPr/>
            <p:nvPr/>
          </p:nvSpPr>
          <p:spPr>
            <a:xfrm>
              <a:off x="1335240" y="1600200"/>
              <a:ext cx="7122960" cy="4025520"/>
            </a:xfrm>
            <a:custGeom>
              <a:avLst/>
              <a:gdLst/>
              <a:ahLst/>
              <a:rect l="l" t="t" r="r" b="b"/>
              <a:pathLst>
                <a:path w="3992" h="1940">
                  <a:moveTo>
                    <a:pt x="0" y="1940"/>
                  </a:moveTo>
                  <a:cubicBezTo>
                    <a:pt x="25" y="1901"/>
                    <a:pt x="62" y="1876"/>
                    <a:pt x="101" y="1851"/>
                  </a:cubicBezTo>
                  <a:cubicBezTo>
                    <a:pt x="117" y="1840"/>
                    <a:pt x="130" y="1826"/>
                    <a:pt x="151" y="1822"/>
                  </a:cubicBezTo>
                  <a:cubicBezTo>
                    <a:pt x="167" y="1819"/>
                    <a:pt x="244" y="1812"/>
                    <a:pt x="252" y="1811"/>
                  </a:cubicBezTo>
                  <a:cubicBezTo>
                    <a:pt x="271" y="1806"/>
                    <a:pt x="284" y="1788"/>
                    <a:pt x="303" y="1783"/>
                  </a:cubicBezTo>
                  <a:cubicBezTo>
                    <a:pt x="351" y="1769"/>
                    <a:pt x="329" y="1775"/>
                    <a:pt x="370" y="1766"/>
                  </a:cubicBezTo>
                  <a:cubicBezTo>
                    <a:pt x="376" y="1762"/>
                    <a:pt x="381" y="1758"/>
                    <a:pt x="387" y="1755"/>
                  </a:cubicBezTo>
                  <a:cubicBezTo>
                    <a:pt x="392" y="1752"/>
                    <a:pt x="399" y="1753"/>
                    <a:pt x="404" y="1750"/>
                  </a:cubicBezTo>
                  <a:cubicBezTo>
                    <a:pt x="421" y="1739"/>
                    <a:pt x="433" y="1728"/>
                    <a:pt x="454" y="1722"/>
                  </a:cubicBezTo>
                  <a:cubicBezTo>
                    <a:pt x="474" y="1700"/>
                    <a:pt x="506" y="1695"/>
                    <a:pt x="533" y="1682"/>
                  </a:cubicBezTo>
                  <a:cubicBezTo>
                    <a:pt x="604" y="1646"/>
                    <a:pt x="695" y="1643"/>
                    <a:pt x="774" y="1637"/>
                  </a:cubicBezTo>
                  <a:cubicBezTo>
                    <a:pt x="795" y="1631"/>
                    <a:pt x="810" y="1618"/>
                    <a:pt x="830" y="1609"/>
                  </a:cubicBezTo>
                  <a:cubicBezTo>
                    <a:pt x="848" y="1601"/>
                    <a:pt x="869" y="1597"/>
                    <a:pt x="886" y="1587"/>
                  </a:cubicBezTo>
                  <a:cubicBezTo>
                    <a:pt x="941" y="1556"/>
                    <a:pt x="900" y="1570"/>
                    <a:pt x="936" y="1559"/>
                  </a:cubicBezTo>
                  <a:cubicBezTo>
                    <a:pt x="982" y="1517"/>
                    <a:pt x="1078" y="1493"/>
                    <a:pt x="1138" y="1486"/>
                  </a:cubicBezTo>
                  <a:cubicBezTo>
                    <a:pt x="1144" y="1482"/>
                    <a:pt x="1149" y="1478"/>
                    <a:pt x="1155" y="1475"/>
                  </a:cubicBezTo>
                  <a:cubicBezTo>
                    <a:pt x="1162" y="1472"/>
                    <a:pt x="1171" y="1473"/>
                    <a:pt x="1178" y="1469"/>
                  </a:cubicBezTo>
                  <a:cubicBezTo>
                    <a:pt x="1245" y="1435"/>
                    <a:pt x="1182" y="1455"/>
                    <a:pt x="1234" y="1441"/>
                  </a:cubicBezTo>
                  <a:cubicBezTo>
                    <a:pt x="1261" y="1423"/>
                    <a:pt x="1299" y="1412"/>
                    <a:pt x="1323" y="1391"/>
                  </a:cubicBezTo>
                  <a:cubicBezTo>
                    <a:pt x="1346" y="1371"/>
                    <a:pt x="1368" y="1339"/>
                    <a:pt x="1396" y="1329"/>
                  </a:cubicBezTo>
                  <a:cubicBezTo>
                    <a:pt x="1432" y="1293"/>
                    <a:pt x="1484" y="1280"/>
                    <a:pt x="1525" y="1250"/>
                  </a:cubicBezTo>
                  <a:cubicBezTo>
                    <a:pt x="1551" y="1231"/>
                    <a:pt x="1576" y="1205"/>
                    <a:pt x="1604" y="1189"/>
                  </a:cubicBezTo>
                  <a:cubicBezTo>
                    <a:pt x="1646" y="1165"/>
                    <a:pt x="1691" y="1147"/>
                    <a:pt x="1738" y="1133"/>
                  </a:cubicBezTo>
                  <a:cubicBezTo>
                    <a:pt x="1764" y="1115"/>
                    <a:pt x="1794" y="1113"/>
                    <a:pt x="1822" y="1099"/>
                  </a:cubicBezTo>
                  <a:cubicBezTo>
                    <a:pt x="1840" y="1090"/>
                    <a:pt x="1853" y="1083"/>
                    <a:pt x="1873" y="1077"/>
                  </a:cubicBezTo>
                  <a:cubicBezTo>
                    <a:pt x="1894" y="1062"/>
                    <a:pt x="1916" y="1056"/>
                    <a:pt x="1940" y="1049"/>
                  </a:cubicBezTo>
                  <a:cubicBezTo>
                    <a:pt x="1960" y="1028"/>
                    <a:pt x="2000" y="984"/>
                    <a:pt x="2013" y="959"/>
                  </a:cubicBezTo>
                  <a:cubicBezTo>
                    <a:pt x="2034" y="918"/>
                    <a:pt x="2058" y="873"/>
                    <a:pt x="2092" y="841"/>
                  </a:cubicBezTo>
                  <a:cubicBezTo>
                    <a:pt x="2100" y="814"/>
                    <a:pt x="2116" y="809"/>
                    <a:pt x="2136" y="791"/>
                  </a:cubicBezTo>
                  <a:cubicBezTo>
                    <a:pt x="2189" y="744"/>
                    <a:pt x="2249" y="689"/>
                    <a:pt x="2321" y="678"/>
                  </a:cubicBezTo>
                  <a:cubicBezTo>
                    <a:pt x="2360" y="653"/>
                    <a:pt x="2409" y="649"/>
                    <a:pt x="2450" y="628"/>
                  </a:cubicBezTo>
                  <a:cubicBezTo>
                    <a:pt x="2511" y="596"/>
                    <a:pt x="2563" y="535"/>
                    <a:pt x="2630" y="516"/>
                  </a:cubicBezTo>
                  <a:cubicBezTo>
                    <a:pt x="2687" y="485"/>
                    <a:pt x="2704" y="478"/>
                    <a:pt x="2792" y="443"/>
                  </a:cubicBezTo>
                  <a:cubicBezTo>
                    <a:pt x="2866" y="409"/>
                    <a:pt x="3080" y="353"/>
                    <a:pt x="3163" y="331"/>
                  </a:cubicBezTo>
                  <a:cubicBezTo>
                    <a:pt x="3202" y="306"/>
                    <a:pt x="3322" y="274"/>
                    <a:pt x="3342" y="252"/>
                  </a:cubicBezTo>
                  <a:cubicBezTo>
                    <a:pt x="3406" y="225"/>
                    <a:pt x="3497" y="212"/>
                    <a:pt x="3549" y="185"/>
                  </a:cubicBezTo>
                  <a:cubicBezTo>
                    <a:pt x="3562" y="155"/>
                    <a:pt x="3576" y="166"/>
                    <a:pt x="3605" y="146"/>
                  </a:cubicBezTo>
                  <a:cubicBezTo>
                    <a:pt x="3647" y="117"/>
                    <a:pt x="3703" y="116"/>
                    <a:pt x="3751" y="106"/>
                  </a:cubicBezTo>
                  <a:cubicBezTo>
                    <a:pt x="3778" y="88"/>
                    <a:pt x="3792" y="51"/>
                    <a:pt x="3824" y="39"/>
                  </a:cubicBezTo>
                  <a:cubicBezTo>
                    <a:pt x="3864" y="23"/>
                    <a:pt x="3907" y="23"/>
                    <a:pt x="3948" y="17"/>
                  </a:cubicBezTo>
                  <a:cubicBezTo>
                    <a:pt x="3985" y="4"/>
                    <a:pt x="3985" y="3"/>
                    <a:pt x="3992" y="0"/>
                  </a:cubicBezTo>
                </a:path>
              </a:pathLst>
            </a:custGeom>
            <a:noFill/>
            <a:ln w="28440">
              <a:solidFill>
                <a:srgbClr val="0091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27" name=""/>
            <p:cNvSpPr/>
            <p:nvPr/>
          </p:nvSpPr>
          <p:spPr>
            <a:xfrm>
              <a:off x="4646520" y="1680840"/>
              <a:ext cx="3811680" cy="3944520"/>
            </a:xfrm>
            <a:custGeom>
              <a:avLst/>
              <a:gdLst/>
              <a:ahLst/>
              <a:rect l="l" t="t" r="r" b="b"/>
              <a:pathLst>
                <a:path w="1918" h="1901">
                  <a:moveTo>
                    <a:pt x="0" y="1901"/>
                  </a:moveTo>
                  <a:cubicBezTo>
                    <a:pt x="12" y="1858"/>
                    <a:pt x="3" y="1816"/>
                    <a:pt x="28" y="1778"/>
                  </a:cubicBezTo>
                  <a:cubicBezTo>
                    <a:pt x="42" y="1715"/>
                    <a:pt x="28" y="1792"/>
                    <a:pt x="28" y="1688"/>
                  </a:cubicBezTo>
                  <a:cubicBezTo>
                    <a:pt x="28" y="1623"/>
                    <a:pt x="26" y="1532"/>
                    <a:pt x="50" y="1469"/>
                  </a:cubicBezTo>
                  <a:cubicBezTo>
                    <a:pt x="67" y="1425"/>
                    <a:pt x="78" y="1243"/>
                    <a:pt x="112" y="1211"/>
                  </a:cubicBezTo>
                  <a:cubicBezTo>
                    <a:pt x="163" y="1104"/>
                    <a:pt x="213" y="1072"/>
                    <a:pt x="314" y="1010"/>
                  </a:cubicBezTo>
                  <a:cubicBezTo>
                    <a:pt x="332" y="974"/>
                    <a:pt x="358" y="957"/>
                    <a:pt x="387" y="931"/>
                  </a:cubicBezTo>
                  <a:cubicBezTo>
                    <a:pt x="414" y="907"/>
                    <a:pt x="433" y="906"/>
                    <a:pt x="460" y="881"/>
                  </a:cubicBezTo>
                  <a:cubicBezTo>
                    <a:pt x="496" y="859"/>
                    <a:pt x="578" y="813"/>
                    <a:pt x="606" y="796"/>
                  </a:cubicBezTo>
                  <a:cubicBezTo>
                    <a:pt x="611" y="789"/>
                    <a:pt x="621" y="786"/>
                    <a:pt x="628" y="780"/>
                  </a:cubicBezTo>
                  <a:cubicBezTo>
                    <a:pt x="678" y="738"/>
                    <a:pt x="739" y="703"/>
                    <a:pt x="785" y="656"/>
                  </a:cubicBezTo>
                  <a:cubicBezTo>
                    <a:pt x="836" y="621"/>
                    <a:pt x="901" y="584"/>
                    <a:pt x="936" y="567"/>
                  </a:cubicBezTo>
                  <a:cubicBezTo>
                    <a:pt x="955" y="564"/>
                    <a:pt x="992" y="555"/>
                    <a:pt x="992" y="555"/>
                  </a:cubicBezTo>
                  <a:cubicBezTo>
                    <a:pt x="1022" y="541"/>
                    <a:pt x="1051" y="521"/>
                    <a:pt x="1077" y="499"/>
                  </a:cubicBezTo>
                  <a:cubicBezTo>
                    <a:pt x="1103" y="477"/>
                    <a:pt x="1120" y="452"/>
                    <a:pt x="1155" y="443"/>
                  </a:cubicBezTo>
                  <a:cubicBezTo>
                    <a:pt x="1176" y="429"/>
                    <a:pt x="1194" y="424"/>
                    <a:pt x="1217" y="415"/>
                  </a:cubicBezTo>
                  <a:cubicBezTo>
                    <a:pt x="1238" y="407"/>
                    <a:pt x="1324" y="347"/>
                    <a:pt x="1340" y="331"/>
                  </a:cubicBezTo>
                  <a:cubicBezTo>
                    <a:pt x="1378" y="293"/>
                    <a:pt x="1409" y="259"/>
                    <a:pt x="1463" y="247"/>
                  </a:cubicBezTo>
                  <a:cubicBezTo>
                    <a:pt x="1475" y="236"/>
                    <a:pt x="1508" y="224"/>
                    <a:pt x="1508" y="224"/>
                  </a:cubicBezTo>
                  <a:cubicBezTo>
                    <a:pt x="1525" y="199"/>
                    <a:pt x="1541" y="196"/>
                    <a:pt x="1570" y="191"/>
                  </a:cubicBezTo>
                  <a:cubicBezTo>
                    <a:pt x="1617" y="172"/>
                    <a:pt x="1695" y="127"/>
                    <a:pt x="1744" y="101"/>
                  </a:cubicBezTo>
                  <a:cubicBezTo>
                    <a:pt x="1752" y="64"/>
                    <a:pt x="1827" y="44"/>
                    <a:pt x="1862" y="34"/>
                  </a:cubicBezTo>
                  <a:cubicBezTo>
                    <a:pt x="1881" y="21"/>
                    <a:pt x="1902" y="16"/>
                    <a:pt x="1918" y="0"/>
                  </a:cubicBezTo>
                </a:path>
              </a:pathLst>
            </a:custGeom>
            <a:noFill/>
            <a:ln w="28440">
              <a:solidFill>
                <a:srgbClr val="00822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28" name=""/>
            <p:cNvSpPr/>
            <p:nvPr/>
          </p:nvSpPr>
          <p:spPr>
            <a:xfrm>
              <a:off x="6559560" y="3019320"/>
              <a:ext cx="1898640" cy="1571040"/>
            </a:xfrm>
            <a:custGeom>
              <a:avLst/>
              <a:gdLst/>
              <a:ahLst/>
              <a:rect l="l" t="t" r="r" b="b"/>
              <a:pathLst>
                <a:path w="1144" h="757">
                  <a:moveTo>
                    <a:pt x="0" y="757"/>
                  </a:moveTo>
                  <a:cubicBezTo>
                    <a:pt x="22" y="696"/>
                    <a:pt x="70" y="638"/>
                    <a:pt x="135" y="623"/>
                  </a:cubicBezTo>
                  <a:cubicBezTo>
                    <a:pt x="197" y="559"/>
                    <a:pt x="228" y="537"/>
                    <a:pt x="320" y="527"/>
                  </a:cubicBezTo>
                  <a:cubicBezTo>
                    <a:pt x="372" y="502"/>
                    <a:pt x="307" y="530"/>
                    <a:pt x="399" y="510"/>
                  </a:cubicBezTo>
                  <a:cubicBezTo>
                    <a:pt x="446" y="500"/>
                    <a:pt x="498" y="471"/>
                    <a:pt x="544" y="454"/>
                  </a:cubicBezTo>
                  <a:cubicBezTo>
                    <a:pt x="581" y="418"/>
                    <a:pt x="619" y="385"/>
                    <a:pt x="668" y="365"/>
                  </a:cubicBezTo>
                  <a:cubicBezTo>
                    <a:pt x="678" y="361"/>
                    <a:pt x="728" y="342"/>
                    <a:pt x="746" y="331"/>
                  </a:cubicBezTo>
                  <a:cubicBezTo>
                    <a:pt x="822" y="285"/>
                    <a:pt x="892" y="232"/>
                    <a:pt x="976" y="202"/>
                  </a:cubicBezTo>
                  <a:cubicBezTo>
                    <a:pt x="986" y="187"/>
                    <a:pt x="1005" y="146"/>
                    <a:pt x="1021" y="135"/>
                  </a:cubicBezTo>
                  <a:cubicBezTo>
                    <a:pt x="1037" y="125"/>
                    <a:pt x="1071" y="107"/>
                    <a:pt x="1071" y="107"/>
                  </a:cubicBezTo>
                  <a:cubicBezTo>
                    <a:pt x="1082" y="85"/>
                    <a:pt x="1096" y="70"/>
                    <a:pt x="1111" y="51"/>
                  </a:cubicBezTo>
                  <a:cubicBezTo>
                    <a:pt x="1117" y="31"/>
                    <a:pt x="1130" y="16"/>
                    <a:pt x="1144" y="0"/>
                  </a:cubicBezTo>
                </a:path>
              </a:pathLst>
            </a:custGeom>
            <a:noFill/>
            <a:ln w="28440">
              <a:solidFill>
                <a:srgbClr val="c2001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29" name=""/>
            <p:cNvSpPr/>
            <p:nvPr/>
          </p:nvSpPr>
          <p:spPr>
            <a:xfrm>
              <a:off x="7985160" y="3363840"/>
              <a:ext cx="466560" cy="2257560"/>
            </a:xfrm>
            <a:custGeom>
              <a:avLst/>
              <a:gdLst/>
              <a:ahLst/>
              <a:rect l="l" t="t" r="r" b="b"/>
              <a:pathLst>
                <a:path w="294" h="1088">
                  <a:moveTo>
                    <a:pt x="291" y="0"/>
                  </a:moveTo>
                  <a:cubicBezTo>
                    <a:pt x="265" y="90"/>
                    <a:pt x="294" y="187"/>
                    <a:pt x="263" y="275"/>
                  </a:cubicBezTo>
                  <a:cubicBezTo>
                    <a:pt x="261" y="286"/>
                    <a:pt x="261" y="298"/>
                    <a:pt x="258" y="309"/>
                  </a:cubicBezTo>
                  <a:cubicBezTo>
                    <a:pt x="255" y="320"/>
                    <a:pt x="246" y="342"/>
                    <a:pt x="246" y="342"/>
                  </a:cubicBezTo>
                  <a:cubicBezTo>
                    <a:pt x="242" y="366"/>
                    <a:pt x="242" y="392"/>
                    <a:pt x="235" y="415"/>
                  </a:cubicBezTo>
                  <a:cubicBezTo>
                    <a:pt x="222" y="451"/>
                    <a:pt x="184" y="497"/>
                    <a:pt x="168" y="556"/>
                  </a:cubicBezTo>
                  <a:cubicBezTo>
                    <a:pt x="150" y="624"/>
                    <a:pt x="149" y="700"/>
                    <a:pt x="140" y="769"/>
                  </a:cubicBezTo>
                  <a:cubicBezTo>
                    <a:pt x="136" y="803"/>
                    <a:pt x="145" y="840"/>
                    <a:pt x="129" y="870"/>
                  </a:cubicBezTo>
                  <a:cubicBezTo>
                    <a:pt x="111" y="904"/>
                    <a:pt x="105" y="999"/>
                    <a:pt x="67" y="1010"/>
                  </a:cubicBezTo>
                  <a:cubicBezTo>
                    <a:pt x="46" y="1046"/>
                    <a:pt x="6" y="1067"/>
                    <a:pt x="0" y="1088"/>
                  </a:cubicBezTo>
                </a:path>
              </a:pathLst>
            </a:custGeom>
            <a:noFill/>
            <a:ln w="28440">
              <a:solidFill>
                <a:srgbClr val="9117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430" name=""/>
          <p:cNvSpPr/>
          <p:nvPr/>
        </p:nvSpPr>
        <p:spPr>
          <a:xfrm rot="16200000">
            <a:off x="-477000" y="3603240"/>
            <a:ext cx="19605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U.S. Users (Millions)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" name=""/>
          <p:cNvSpPr/>
          <p:nvPr/>
        </p:nvSpPr>
        <p:spPr>
          <a:xfrm>
            <a:off x="358920" y="1917720"/>
            <a:ext cx="102960" cy="103320"/>
          </a:xfrm>
          <a:prstGeom prst="ellipse">
            <a:avLst/>
          </a:prstGeom>
          <a:solidFill>
            <a:srgbClr val="e9ad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2" name=""/>
          <p:cNvSpPr/>
          <p:nvPr/>
        </p:nvSpPr>
        <p:spPr>
          <a:xfrm>
            <a:off x="358920" y="2612880"/>
            <a:ext cx="102960" cy="103320"/>
          </a:xfrm>
          <a:prstGeom prst="ellipse">
            <a:avLst/>
          </a:prstGeom>
          <a:solidFill>
            <a:srgbClr val="e9ad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3" name=""/>
          <p:cNvSpPr/>
          <p:nvPr/>
        </p:nvSpPr>
        <p:spPr>
          <a:xfrm>
            <a:off x="358920" y="3559320"/>
            <a:ext cx="102960" cy="102960"/>
          </a:xfrm>
          <a:prstGeom prst="ellipse">
            <a:avLst/>
          </a:prstGeom>
          <a:solidFill>
            <a:srgbClr val="e9ad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4" name=""/>
          <p:cNvSpPr/>
          <p:nvPr/>
        </p:nvSpPr>
        <p:spPr>
          <a:xfrm>
            <a:off x="358920" y="4255920"/>
            <a:ext cx="102960" cy="103320"/>
          </a:xfrm>
          <a:prstGeom prst="ellipse">
            <a:avLst/>
          </a:prstGeom>
          <a:solidFill>
            <a:srgbClr val="e9ad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5" name=""/>
          <p:cNvSpPr/>
          <p:nvPr/>
        </p:nvSpPr>
        <p:spPr>
          <a:xfrm>
            <a:off x="430200" y="1798560"/>
            <a:ext cx="3511440" cy="42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Free, Reliable Transaction System with Enron as Principal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Fully Integrated into Enron’s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Established Risk Management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and Logistic Processes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Utilizing Site to Offer Energy-Related Auction 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Expands Enron’s Information Base and Market Knowledge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“Tried and Tested” Platform for Expanding Enron’s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eCommerce Activity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6436" name="" descr=""/>
          <p:cNvPicPr/>
          <p:nvPr/>
        </p:nvPicPr>
        <p:blipFill>
          <a:blip r:embed="rId1"/>
          <a:srcRect l="0" t="18728" r="23146" b="24260"/>
          <a:stretch/>
        </p:blipFill>
        <p:spPr>
          <a:xfrm>
            <a:off x="4019400" y="1866960"/>
            <a:ext cx="5973840" cy="3787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37" name=""/>
          <p:cNvSpPr/>
          <p:nvPr/>
        </p:nvSpPr>
        <p:spPr>
          <a:xfrm>
            <a:off x="358920" y="4948200"/>
            <a:ext cx="102960" cy="103320"/>
          </a:xfrm>
          <a:prstGeom prst="ellipse">
            <a:avLst/>
          </a:prstGeom>
          <a:solidFill>
            <a:srgbClr val="e9ad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8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EnronOnline</a:t>
            </a:r>
            <a:br>
              <a:rPr sz="2400"/>
            </a:b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Extending Enron’s Products to the Internet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"/>
          <p:cNvGraphicFramePr/>
          <p:nvPr/>
        </p:nvGraphicFramePr>
        <p:xfrm>
          <a:off x="465120" y="658800"/>
          <a:ext cx="8591400" cy="5538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5120" y="658800"/>
                    <a:ext cx="8591400" cy="5538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" name=""/>
          <p:cNvSpPr/>
          <p:nvPr/>
        </p:nvSpPr>
        <p:spPr>
          <a:xfrm>
            <a:off x="1635840" y="5813280"/>
            <a:ext cx="765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January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" name=""/>
          <p:cNvSpPr/>
          <p:nvPr/>
        </p:nvSpPr>
        <p:spPr>
          <a:xfrm>
            <a:off x="2622960" y="5813280"/>
            <a:ext cx="833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February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" name=""/>
          <p:cNvSpPr/>
          <p:nvPr/>
        </p:nvSpPr>
        <p:spPr>
          <a:xfrm>
            <a:off x="3764160" y="5813280"/>
            <a:ext cx="629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March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" name=""/>
          <p:cNvSpPr/>
          <p:nvPr/>
        </p:nvSpPr>
        <p:spPr>
          <a:xfrm>
            <a:off x="4832640" y="5813280"/>
            <a:ext cx="527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April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" name=""/>
          <p:cNvSpPr/>
          <p:nvPr/>
        </p:nvSpPr>
        <p:spPr>
          <a:xfrm>
            <a:off x="5932800" y="581328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" name=""/>
          <p:cNvSpPr/>
          <p:nvPr/>
        </p:nvSpPr>
        <p:spPr>
          <a:xfrm>
            <a:off x="6936120" y="5813280"/>
            <a:ext cx="536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June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" name=""/>
          <p:cNvSpPr/>
          <p:nvPr/>
        </p:nvSpPr>
        <p:spPr>
          <a:xfrm>
            <a:off x="8007480" y="5813280"/>
            <a:ext cx="485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July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" name=""/>
          <p:cNvSpPr/>
          <p:nvPr/>
        </p:nvSpPr>
        <p:spPr>
          <a:xfrm>
            <a:off x="811800" y="890640"/>
            <a:ext cx="6368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" name=""/>
          <p:cNvSpPr/>
          <p:nvPr/>
        </p:nvSpPr>
        <p:spPr>
          <a:xfrm>
            <a:off x="901080" y="1585800"/>
            <a:ext cx="537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" name=""/>
          <p:cNvSpPr/>
          <p:nvPr/>
        </p:nvSpPr>
        <p:spPr>
          <a:xfrm>
            <a:off x="901080" y="2257560"/>
            <a:ext cx="537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" name=""/>
          <p:cNvSpPr/>
          <p:nvPr/>
        </p:nvSpPr>
        <p:spPr>
          <a:xfrm>
            <a:off x="901080" y="2938320"/>
            <a:ext cx="537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" name=""/>
          <p:cNvSpPr/>
          <p:nvPr/>
        </p:nvSpPr>
        <p:spPr>
          <a:xfrm>
            <a:off x="901080" y="3633840"/>
            <a:ext cx="537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" name=""/>
          <p:cNvSpPr/>
          <p:nvPr/>
        </p:nvSpPr>
        <p:spPr>
          <a:xfrm>
            <a:off x="1002960" y="4314960"/>
            <a:ext cx="438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" name=""/>
          <p:cNvSpPr/>
          <p:nvPr/>
        </p:nvSpPr>
        <p:spPr>
          <a:xfrm>
            <a:off x="910800" y="4995720"/>
            <a:ext cx="537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" name=""/>
          <p:cNvSpPr/>
          <p:nvPr/>
        </p:nvSpPr>
        <p:spPr>
          <a:xfrm>
            <a:off x="910800" y="5678640"/>
            <a:ext cx="537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40%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" name=""/>
          <p:cNvSpPr/>
          <p:nvPr/>
        </p:nvSpPr>
        <p:spPr>
          <a:xfrm>
            <a:off x="2784240" y="233280"/>
            <a:ext cx="46911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Stock Price Performance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2000 Year-to-Date*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" name=""/>
          <p:cNvSpPr/>
          <p:nvPr/>
        </p:nvSpPr>
        <p:spPr>
          <a:xfrm>
            <a:off x="2697120" y="1270080"/>
            <a:ext cx="84132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S&amp;P 500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NASDAQ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" name=""/>
          <p:cNvSpPr/>
          <p:nvPr/>
        </p:nvSpPr>
        <p:spPr>
          <a:xfrm>
            <a:off x="2440080" y="1406520"/>
            <a:ext cx="272880" cy="0"/>
          </a:xfrm>
          <a:prstGeom prst="line">
            <a:avLst/>
          </a:prstGeom>
          <a:ln w="28440">
            <a:solidFill>
              <a:srgbClr val="009a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" name=""/>
          <p:cNvSpPr/>
          <p:nvPr/>
        </p:nvSpPr>
        <p:spPr>
          <a:xfrm>
            <a:off x="2440080" y="1665360"/>
            <a:ext cx="272880" cy="0"/>
          </a:xfrm>
          <a:prstGeom prst="line">
            <a:avLst/>
          </a:prstGeom>
          <a:ln w="2844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" name=""/>
          <p:cNvSpPr/>
          <p:nvPr/>
        </p:nvSpPr>
        <p:spPr>
          <a:xfrm>
            <a:off x="2440080" y="1938240"/>
            <a:ext cx="272880" cy="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" name=""/>
          <p:cNvSpPr/>
          <p:nvPr/>
        </p:nvSpPr>
        <p:spPr>
          <a:xfrm>
            <a:off x="2224080" y="1241280"/>
            <a:ext cx="1324080" cy="901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" name=""/>
          <p:cNvSpPr/>
          <p:nvPr/>
        </p:nvSpPr>
        <p:spPr>
          <a:xfrm>
            <a:off x="1461960" y="4459320"/>
            <a:ext cx="7383600" cy="0"/>
          </a:xfrm>
          <a:prstGeom prst="line">
            <a:avLst/>
          </a:prstGeom>
          <a:ln w="936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" name=""/>
          <p:cNvSpPr/>
          <p:nvPr/>
        </p:nvSpPr>
        <p:spPr>
          <a:xfrm>
            <a:off x="234360" y="6469200"/>
            <a:ext cx="1552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*Through August 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39" name=""/>
          <p:cNvGraphicFramePr/>
          <p:nvPr/>
        </p:nvGraphicFramePr>
        <p:xfrm>
          <a:off x="641520" y="1752480"/>
          <a:ext cx="3836880" cy="422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41520" y="1752480"/>
                    <a:ext cx="3836880" cy="422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41" name=""/>
          <p:cNvSpPr/>
          <p:nvPr/>
        </p:nvSpPr>
        <p:spPr>
          <a:xfrm>
            <a:off x="216000" y="76320"/>
            <a:ext cx="983448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25560" bIns="255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512640"/>
                <a:tab algn="l" pos="1025640"/>
                <a:tab algn="l" pos="1538280"/>
                <a:tab algn="l" pos="2050920"/>
                <a:tab algn="l" pos="2563920"/>
                <a:tab algn="l" pos="3076560"/>
                <a:tab algn="l" pos="3589200"/>
                <a:tab algn="l" pos="4102200"/>
                <a:tab algn="l" pos="4614840"/>
                <a:tab algn="l" pos="5127480"/>
                <a:tab algn="l" pos="5640480"/>
                <a:tab algn="l" pos="6153120"/>
                <a:tab algn="l" pos="6665760"/>
                <a:tab algn="l" pos="7178760"/>
                <a:tab algn="l" pos="7691400"/>
                <a:tab algn="l" pos="8204040"/>
                <a:tab algn="l" pos="8717040"/>
                <a:tab algn="l" pos="9229680"/>
                <a:tab algn="l" pos="9742320"/>
                <a:tab algn="l" pos="1025532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EnronOnline vs. Traditional Channels</a:t>
            </a:r>
            <a:br>
              <a:rPr sz="3000"/>
            </a:b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(as of June 9th)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6442" name=""/>
          <p:cNvGraphicFramePr/>
          <p:nvPr/>
        </p:nvGraphicFramePr>
        <p:xfrm>
          <a:off x="5334120" y="1752480"/>
          <a:ext cx="3836880" cy="4229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44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334120" y="1752480"/>
                    <a:ext cx="3836880" cy="422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44" name=""/>
          <p:cNvSpPr/>
          <p:nvPr/>
        </p:nvSpPr>
        <p:spPr>
          <a:xfrm>
            <a:off x="1301760" y="1628640"/>
            <a:ext cx="2514600" cy="428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5" name=""/>
          <p:cNvSpPr/>
          <p:nvPr/>
        </p:nvSpPr>
        <p:spPr>
          <a:xfrm>
            <a:off x="6146640" y="1628640"/>
            <a:ext cx="2514600" cy="428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6" name=""/>
          <p:cNvSpPr/>
          <p:nvPr/>
        </p:nvSpPr>
        <p:spPr>
          <a:xfrm>
            <a:off x="3816360" y="5791320"/>
            <a:ext cx="1955880" cy="647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7" name=""/>
          <p:cNvSpPr/>
          <p:nvPr/>
        </p:nvSpPr>
        <p:spPr>
          <a:xfrm>
            <a:off x="4467960" y="5874480"/>
            <a:ext cx="1070640" cy="50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spcBef>
                <a:spcPts val="61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1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Traditional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8" name=""/>
          <p:cNvSpPr/>
          <p:nvPr/>
        </p:nvSpPr>
        <p:spPr>
          <a:xfrm>
            <a:off x="4165560" y="5877000"/>
            <a:ext cx="187200" cy="187200"/>
          </a:xfrm>
          <a:prstGeom prst="cube">
            <a:avLst>
              <a:gd name="adj" fmla="val 25000"/>
            </a:avLst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9" name=""/>
          <p:cNvSpPr/>
          <p:nvPr/>
        </p:nvSpPr>
        <p:spPr>
          <a:xfrm>
            <a:off x="4165560" y="6156360"/>
            <a:ext cx="187200" cy="187200"/>
          </a:xfrm>
          <a:prstGeom prst="cube">
            <a:avLst>
              <a:gd name="adj" fmla="val 250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0" name=""/>
          <p:cNvGraphicFramePr/>
          <p:nvPr/>
        </p:nvGraphicFramePr>
        <p:xfrm>
          <a:off x="917640" y="1709640"/>
          <a:ext cx="8375760" cy="455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5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7640" y="1709640"/>
                    <a:ext cx="8375760" cy="455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52" name=""/>
          <p:cNvSpPr/>
          <p:nvPr/>
        </p:nvSpPr>
        <p:spPr>
          <a:xfrm>
            <a:off x="368280" y="235080"/>
            <a:ext cx="9550440" cy="87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200" rIns="106200" tIns="52560" bIns="525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050840"/>
                <a:tab algn="l" pos="2101680"/>
                <a:tab algn="l" pos="3152880"/>
                <a:tab algn="l" pos="4203720"/>
                <a:tab algn="l" pos="5254560"/>
                <a:tab algn="l" pos="6305400"/>
                <a:tab algn="l" pos="7356600"/>
                <a:tab algn="l" pos="8407440"/>
                <a:tab algn="l" pos="9458280"/>
                <a:tab algn="l" pos="1050912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Mass Customization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Risk Products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53" name=""/>
          <p:cNvSpPr/>
          <p:nvPr/>
        </p:nvSpPr>
        <p:spPr>
          <a:xfrm>
            <a:off x="4541040" y="2063880"/>
            <a:ext cx="3786480" cy="398880"/>
          </a:xfrm>
          <a:prstGeom prst="rect">
            <a:avLst/>
          </a:prstGeom>
          <a:solidFill>
            <a:srgbClr val="c20017"/>
          </a:solidFill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EnronOnline:  1000 products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54" name=""/>
          <p:cNvSpPr/>
          <p:nvPr/>
        </p:nvSpPr>
        <p:spPr>
          <a:xfrm>
            <a:off x="8166240" y="2270160"/>
            <a:ext cx="711000" cy="0"/>
          </a:xfrm>
          <a:prstGeom prst="line">
            <a:avLst/>
          </a:prstGeom>
          <a:ln w="28440">
            <a:solidFill>
              <a:srgbClr val="c20017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55" name=""/>
          <p:cNvSpPr/>
          <p:nvPr/>
        </p:nvSpPr>
        <p:spPr>
          <a:xfrm>
            <a:off x="7672320" y="3581280"/>
            <a:ext cx="1273320" cy="20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Gas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Electricity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Liquids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56" name=""/>
          <p:cNvSpPr/>
          <p:nvPr/>
        </p:nvSpPr>
        <p:spPr>
          <a:xfrm flipV="1">
            <a:off x="8256600" y="2269800"/>
            <a:ext cx="649440" cy="1158840"/>
          </a:xfrm>
          <a:prstGeom prst="line">
            <a:avLst/>
          </a:prstGeom>
          <a:ln w="7632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7" name=""/>
          <p:cNvSpPr/>
          <p:nvPr/>
        </p:nvSpPr>
        <p:spPr>
          <a:xfrm>
            <a:off x="2932200" y="2481120"/>
            <a:ext cx="4421160" cy="1144800"/>
          </a:xfrm>
          <a:prstGeom prst="bevel">
            <a:avLst>
              <a:gd name="adj" fmla="val 12500"/>
            </a:avLst>
          </a:prstGeom>
          <a:solidFill>
            <a:srgbClr val="009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58" name=""/>
          <p:cNvSpPr/>
          <p:nvPr/>
        </p:nvSpPr>
        <p:spPr>
          <a:xfrm>
            <a:off x="368280" y="2768760"/>
            <a:ext cx="9550440" cy="87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200" rIns="106200" tIns="52560" bIns="525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050840"/>
                <a:tab algn="l" pos="2101680"/>
                <a:tab algn="l" pos="3152880"/>
                <a:tab algn="l" pos="4203720"/>
                <a:tab algn="l" pos="5254560"/>
                <a:tab algn="l" pos="6305400"/>
                <a:tab algn="l" pos="7356600"/>
                <a:tab algn="l" pos="8407440"/>
                <a:tab algn="l" pos="9458280"/>
                <a:tab algn="l" pos="1050912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Enron’s Evolution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9" name=""/>
          <p:cNvGraphicFramePr/>
          <p:nvPr/>
        </p:nvGraphicFramePr>
        <p:xfrm>
          <a:off x="0" y="152280"/>
          <a:ext cx="10287000" cy="6226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6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52280"/>
                    <a:ext cx="10287000" cy="6226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" name=""/>
          <p:cNvSpPr/>
          <p:nvPr/>
        </p:nvSpPr>
        <p:spPr>
          <a:xfrm>
            <a:off x="4452840" y="3876840"/>
            <a:ext cx="5529240" cy="2323800"/>
          </a:xfrm>
          <a:prstGeom prst="ellipse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2" name=""/>
          <p:cNvSpPr/>
          <p:nvPr/>
        </p:nvSpPr>
        <p:spPr>
          <a:xfrm>
            <a:off x="639720" y="1514520"/>
            <a:ext cx="3430800" cy="1950840"/>
          </a:xfrm>
          <a:prstGeom prst="rightArrow">
            <a:avLst>
              <a:gd name="adj1" fmla="val 50000"/>
              <a:gd name="adj2" fmla="val 43966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 Major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3" name=""/>
          <p:cNvSpPr/>
          <p:nvPr/>
        </p:nvSpPr>
        <p:spPr>
          <a:xfrm>
            <a:off x="639720" y="4032360"/>
            <a:ext cx="3430800" cy="1950840"/>
          </a:xfrm>
          <a:prstGeom prst="rightArrow">
            <a:avLst>
              <a:gd name="adj1" fmla="val 50000"/>
              <a:gd name="adj2" fmla="val 43966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New</a:t>
            </a:r>
            <a:br>
              <a:rPr sz="24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 Major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4" name=""/>
          <p:cNvSpPr/>
          <p:nvPr/>
        </p:nvSpPr>
        <p:spPr>
          <a:xfrm>
            <a:off x="4452840" y="1352520"/>
            <a:ext cx="5529240" cy="2324160"/>
          </a:xfrm>
          <a:prstGeom prst="ellipse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5" name=""/>
          <p:cNvSpPr/>
          <p:nvPr/>
        </p:nvSpPr>
        <p:spPr>
          <a:xfrm>
            <a:off x="5258880" y="1546200"/>
            <a:ext cx="454788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buClr>
                <a:srgbClr val="ffffff"/>
              </a:buClr>
              <a:buFont typeface="Frutiger 45 Light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Hardware intensive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ffffff"/>
              </a:buClr>
              <a:buFont typeface="Frutiger 45 Light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Vertically integrated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ffffff"/>
              </a:buClr>
              <a:buFont typeface="Frutiger 45 Light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Geographically dominant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ffffff"/>
              </a:buClr>
              <a:buFont typeface="Frutiger 45 Light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Commodity-price dependent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ffffff"/>
              </a:buClr>
              <a:buFont typeface="Frutiger 45 Light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Hierarchical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6" name=""/>
          <p:cNvSpPr/>
          <p:nvPr/>
        </p:nvSpPr>
        <p:spPr>
          <a:xfrm>
            <a:off x="5319360" y="4079880"/>
            <a:ext cx="410724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Intellectual intensive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Network integrator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Online Reach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Differentiation dependent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Entrepreneurial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7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Creating a New Energy Model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8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IT Expenditures:  New Businesses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($ Millions)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graphicFrame>
        <p:nvGraphicFramePr>
          <p:cNvPr id="6469" name=""/>
          <p:cNvGraphicFramePr/>
          <p:nvPr/>
        </p:nvGraphicFramePr>
        <p:xfrm>
          <a:off x="57240" y="990720"/>
          <a:ext cx="8902440" cy="5589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7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7240" y="990720"/>
                    <a:ext cx="8902440" cy="5589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71" name=""/>
          <p:cNvSpPr/>
          <p:nvPr/>
        </p:nvSpPr>
        <p:spPr>
          <a:xfrm>
            <a:off x="42840" y="6400800"/>
            <a:ext cx="4897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13176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*Exclusive of $96 million budgeted for new-building IT purchases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6472" name=""/>
          <p:cNvGraphicFramePr/>
          <p:nvPr/>
        </p:nvGraphicFramePr>
        <p:xfrm>
          <a:off x="685800" y="682560"/>
          <a:ext cx="3886200" cy="4226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47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682560"/>
                    <a:ext cx="3886200" cy="4226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74" name=""/>
          <p:cNvSpPr/>
          <p:nvPr/>
        </p:nvSpPr>
        <p:spPr>
          <a:xfrm rot="19194000">
            <a:off x="5616360" y="2096640"/>
            <a:ext cx="2590560" cy="304920"/>
          </a:xfrm>
          <a:prstGeom prst="rightArrow">
            <a:avLst>
              <a:gd name="adj1" fmla="val 50000"/>
              <a:gd name="adj2" fmla="val 212397"/>
            </a:avLst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5" name=""/>
          <p:cNvSpPr/>
          <p:nvPr/>
        </p:nvSpPr>
        <p:spPr>
          <a:xfrm>
            <a:off x="766800" y="1317600"/>
            <a:ext cx="3828960" cy="44460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Employees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76" name=""/>
          <p:cNvSpPr/>
          <p:nvPr/>
        </p:nvSpPr>
        <p:spPr>
          <a:xfrm>
            <a:off x="925560" y="2081160"/>
            <a:ext cx="4062240" cy="69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Bef>
                <a:spcPts val="131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17,900 Employees Worldwide</a:t>
            </a:r>
            <a:br>
              <a:rPr sz="2100"/>
            </a:br>
            <a:br>
              <a:rPr sz="2100"/>
            </a:b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3,560 Employees have  Advanced Degrees</a:t>
            </a:r>
            <a:br>
              <a:rPr sz="2100"/>
            </a:br>
            <a:br>
              <a:rPr sz="2100"/>
            </a:b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 Year Average Enron Experience </a:t>
            </a:r>
            <a:br>
              <a:rPr sz="2100"/>
            </a:br>
            <a:br>
              <a:rPr sz="2100"/>
            </a:b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Over 50 Languages Spoken</a:t>
            </a:r>
            <a:br>
              <a:rPr sz="2100"/>
            </a:br>
            <a:br>
              <a:rPr sz="2100"/>
            </a:b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7% Growth in New Jobs Expected in 2000</a:t>
            </a:r>
            <a:br>
              <a:rPr sz="2100"/>
            </a:br>
            <a:endParaRPr b="0" lang="en-US" sz="2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77" name=""/>
          <p:cNvSpPr/>
          <p:nvPr/>
        </p:nvSpPr>
        <p:spPr>
          <a:xfrm>
            <a:off x="5605560" y="1317600"/>
            <a:ext cx="3828960" cy="44460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Analyst/Associate – New Hires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78" name=""/>
          <p:cNvSpPr/>
          <p:nvPr/>
        </p:nvSpPr>
        <p:spPr>
          <a:xfrm rot="2700000">
            <a:off x="777600" y="2203560"/>
            <a:ext cx="136440" cy="13644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79" name=""/>
          <p:cNvSpPr/>
          <p:nvPr/>
        </p:nvSpPr>
        <p:spPr>
          <a:xfrm rot="2700000">
            <a:off x="777600" y="2847960"/>
            <a:ext cx="136440" cy="13644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80" name=""/>
          <p:cNvSpPr/>
          <p:nvPr/>
        </p:nvSpPr>
        <p:spPr>
          <a:xfrm rot="2700000">
            <a:off x="777600" y="3819600"/>
            <a:ext cx="136440" cy="13644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81" name=""/>
          <p:cNvSpPr/>
          <p:nvPr/>
        </p:nvSpPr>
        <p:spPr>
          <a:xfrm rot="2700000">
            <a:off x="777600" y="4772160"/>
            <a:ext cx="136440" cy="13644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82" name=""/>
          <p:cNvSpPr/>
          <p:nvPr/>
        </p:nvSpPr>
        <p:spPr>
          <a:xfrm rot="2700000">
            <a:off x="777240" y="5410080"/>
            <a:ext cx="136800" cy="13644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83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Intellectual Capital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graphicFrame>
        <p:nvGraphicFramePr>
          <p:cNvPr id="6484" name=""/>
          <p:cNvGraphicFramePr/>
          <p:nvPr/>
        </p:nvGraphicFramePr>
        <p:xfrm>
          <a:off x="5586480" y="1835280"/>
          <a:ext cx="3881520" cy="4717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8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586480" y="1835280"/>
                    <a:ext cx="3881520" cy="4717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6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Management Strategy:  Tight and Loose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grpSp>
        <p:nvGrpSpPr>
          <p:cNvPr id="6487" name=""/>
          <p:cNvGrpSpPr/>
          <p:nvPr/>
        </p:nvGrpSpPr>
        <p:grpSpPr>
          <a:xfrm>
            <a:off x="5715000" y="1371600"/>
            <a:ext cx="3962520" cy="4038480"/>
            <a:chOff x="5715000" y="1371600"/>
            <a:chExt cx="3962520" cy="4038480"/>
          </a:xfrm>
        </p:grpSpPr>
        <p:sp>
          <p:nvSpPr>
            <p:cNvPr id="6488" name=""/>
            <p:cNvSpPr/>
            <p:nvPr/>
          </p:nvSpPr>
          <p:spPr>
            <a:xfrm>
              <a:off x="5715000" y="1371600"/>
              <a:ext cx="3962520" cy="40384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6489" name="" descr=""/>
            <p:cNvPicPr/>
            <p:nvPr/>
          </p:nvPicPr>
          <p:blipFill>
            <a:blip r:embed="rId1"/>
            <a:stretch/>
          </p:blipFill>
          <p:spPr>
            <a:xfrm>
              <a:off x="5810400" y="2131920"/>
              <a:ext cx="3784320" cy="30967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490" name=""/>
            <p:cNvSpPr/>
            <p:nvPr/>
          </p:nvSpPr>
          <p:spPr>
            <a:xfrm>
              <a:off x="5715000" y="1371600"/>
              <a:ext cx="3962520" cy="603000"/>
            </a:xfrm>
            <a:prstGeom prst="rect">
              <a:avLst/>
            </a:prstGeom>
            <a:solidFill>
              <a:srgbClr val="004be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Enron Values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491" name=""/>
          <p:cNvSpPr/>
          <p:nvPr/>
        </p:nvSpPr>
        <p:spPr>
          <a:xfrm>
            <a:off x="317520" y="1643040"/>
            <a:ext cx="146160" cy="142920"/>
          </a:xfrm>
          <a:prstGeom prst="diamond">
            <a:avLst/>
          </a:prstGeom>
          <a:solidFill>
            <a:srgbClr val="d6ad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92" name=""/>
          <p:cNvSpPr/>
          <p:nvPr/>
        </p:nvSpPr>
        <p:spPr>
          <a:xfrm>
            <a:off x="304920" y="3654360"/>
            <a:ext cx="145800" cy="142920"/>
          </a:xfrm>
          <a:prstGeom prst="diamond">
            <a:avLst/>
          </a:prstGeom>
          <a:solidFill>
            <a:srgbClr val="d6ad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93" name=""/>
          <p:cNvSpPr/>
          <p:nvPr/>
        </p:nvSpPr>
        <p:spPr>
          <a:xfrm>
            <a:off x="444960" y="1495440"/>
            <a:ext cx="2262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Tight Controls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94" name=""/>
          <p:cNvSpPr/>
          <p:nvPr/>
        </p:nvSpPr>
        <p:spPr>
          <a:xfrm>
            <a:off x="397800" y="3505320"/>
            <a:ext cx="2415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Loose Controls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95" name=""/>
          <p:cNvSpPr/>
          <p:nvPr/>
        </p:nvSpPr>
        <p:spPr>
          <a:xfrm>
            <a:off x="600120" y="1895040"/>
            <a:ext cx="3041640" cy="13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marL="235080" indent="-235080"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Financial accounting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Risk management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Performance reviews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Legal obligations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96" name=""/>
          <p:cNvSpPr/>
          <p:nvPr/>
        </p:nvSpPr>
        <p:spPr>
          <a:xfrm>
            <a:off x="551160" y="3903120"/>
            <a:ext cx="4544640" cy="23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marL="235080" indent="-235080"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Organization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Creativity/new business ideas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Work schedules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Working environment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85800" indent="-228600">
              <a:lnSpc>
                <a:spcPct val="100000"/>
              </a:lnSpc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Dress code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85800" indent="-228600">
              <a:lnSpc>
                <a:spcPct val="100000"/>
              </a:lnSpc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Floor design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Providers of equipment/services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7" name=""/>
          <p:cNvSpPr/>
          <p:nvPr/>
        </p:nvSpPr>
        <p:spPr>
          <a:xfrm>
            <a:off x="2932200" y="2481120"/>
            <a:ext cx="4421160" cy="1144800"/>
          </a:xfrm>
          <a:prstGeom prst="bevel">
            <a:avLst>
              <a:gd name="adj" fmla="val 12500"/>
            </a:avLst>
          </a:prstGeom>
          <a:solidFill>
            <a:srgbClr val="009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98" name=""/>
          <p:cNvSpPr/>
          <p:nvPr/>
        </p:nvSpPr>
        <p:spPr>
          <a:xfrm>
            <a:off x="368280" y="2768760"/>
            <a:ext cx="9550440" cy="87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200" rIns="106200" tIns="52560" bIns="525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050840"/>
                <a:tab algn="l" pos="2101680"/>
                <a:tab algn="l" pos="3152880"/>
                <a:tab algn="l" pos="4203720"/>
                <a:tab algn="l" pos="5254560"/>
                <a:tab algn="l" pos="6305400"/>
                <a:tab algn="l" pos="7356600"/>
                <a:tab algn="l" pos="8407440"/>
                <a:tab algn="l" pos="9458280"/>
                <a:tab algn="l" pos="1050912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What’s New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9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MG Acquisition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6500" name=""/>
          <p:cNvSpPr/>
          <p:nvPr/>
        </p:nvSpPr>
        <p:spPr>
          <a:xfrm>
            <a:off x="925560" y="1523880"/>
            <a:ext cx="8447040" cy="464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Bef>
                <a:spcPts val="938"/>
              </a:spcBef>
              <a:tabLst>
                <a:tab algn="l" pos="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MG, the world’s leading publicly traded metals marketer, was purchased by Enron</a:t>
            </a:r>
            <a:br>
              <a:rPr sz="2500"/>
            </a:br>
            <a:br>
              <a:rPr sz="2500"/>
            </a:b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Metals will be added to EnronOnline</a:t>
            </a:r>
            <a:br>
              <a:rPr sz="2500"/>
            </a:br>
            <a:br>
              <a:rPr sz="2500"/>
            </a:b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Expansion of core competencies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01" name=""/>
          <p:cNvSpPr/>
          <p:nvPr/>
        </p:nvSpPr>
        <p:spPr>
          <a:xfrm rot="2700000">
            <a:off x="777600" y="1643040"/>
            <a:ext cx="136440" cy="13644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02" name=""/>
          <p:cNvSpPr/>
          <p:nvPr/>
        </p:nvSpPr>
        <p:spPr>
          <a:xfrm rot="2700000">
            <a:off x="777240" y="2806560"/>
            <a:ext cx="136800" cy="13644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03" name=""/>
          <p:cNvSpPr/>
          <p:nvPr/>
        </p:nvSpPr>
        <p:spPr>
          <a:xfrm rot="2700000">
            <a:off x="777600" y="3568680"/>
            <a:ext cx="136440" cy="13644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04" name=""/>
          <p:cNvSpPr/>
          <p:nvPr/>
        </p:nvSpPr>
        <p:spPr>
          <a:xfrm>
            <a:off x="1384200" y="3809880"/>
            <a:ext cx="7826760" cy="15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marL="235080" indent="-235080">
              <a:lnSpc>
                <a:spcPct val="14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EnronOnline platform for greater liquidity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lnSpc>
                <a:spcPct val="14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Segue to energy-intensive producers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lnSpc>
                <a:spcPct val="14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Financing opportunities from Enron balance sheet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"/>
          <p:cNvSpPr/>
          <p:nvPr/>
        </p:nvSpPr>
        <p:spPr>
          <a:xfrm>
            <a:off x="4268880" y="5581440"/>
            <a:ext cx="7358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6" name=""/>
          <p:cNvGraphicFramePr/>
          <p:nvPr/>
        </p:nvGraphicFramePr>
        <p:xfrm>
          <a:off x="144360" y="423720"/>
          <a:ext cx="9947520" cy="5160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360" y="423720"/>
                    <a:ext cx="9947520" cy="5160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" name=""/>
          <p:cNvSpPr/>
          <p:nvPr/>
        </p:nvSpPr>
        <p:spPr>
          <a:xfrm>
            <a:off x="4320" y="6467400"/>
            <a:ext cx="1696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13176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 PFC Energy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" name=""/>
          <p:cNvSpPr/>
          <p:nvPr/>
        </p:nvSpPr>
        <p:spPr>
          <a:xfrm>
            <a:off x="428040" y="5595840"/>
            <a:ext cx="68688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Exxon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Mobil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" name=""/>
          <p:cNvSpPr/>
          <p:nvPr/>
        </p:nvSpPr>
        <p:spPr>
          <a:xfrm>
            <a:off x="1441440" y="5596200"/>
            <a:ext cx="6483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Royal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Dutch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Shell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" name=""/>
          <p:cNvSpPr/>
          <p:nvPr/>
        </p:nvSpPr>
        <p:spPr>
          <a:xfrm>
            <a:off x="2523960" y="5595840"/>
            <a:ext cx="3182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" name=""/>
          <p:cNvSpPr/>
          <p:nvPr/>
        </p:nvSpPr>
        <p:spPr>
          <a:xfrm>
            <a:off x="3195000" y="5595840"/>
            <a:ext cx="95328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Totalfina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Elf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" name=""/>
          <p:cNvSpPr/>
          <p:nvPr/>
        </p:nvSpPr>
        <p:spPr>
          <a:xfrm>
            <a:off x="5155920" y="5595840"/>
            <a:ext cx="9280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Chevron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" name=""/>
          <p:cNvSpPr/>
          <p:nvPr/>
        </p:nvSpPr>
        <p:spPr>
          <a:xfrm>
            <a:off x="6314760" y="5595840"/>
            <a:ext cx="4834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" name=""/>
          <p:cNvSpPr/>
          <p:nvPr/>
        </p:nvSpPr>
        <p:spPr>
          <a:xfrm>
            <a:off x="7105320" y="5595840"/>
            <a:ext cx="90252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Schlum-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berger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" name=""/>
          <p:cNvSpPr/>
          <p:nvPr/>
        </p:nvSpPr>
        <p:spPr>
          <a:xfrm>
            <a:off x="8311680" y="559584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ENI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" name=""/>
          <p:cNvSpPr/>
          <p:nvPr/>
        </p:nvSpPr>
        <p:spPr>
          <a:xfrm>
            <a:off x="8921160" y="5595840"/>
            <a:ext cx="113148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Suez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Lyonnaise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62000" y="293760"/>
            <a:ext cx="9936000" cy="804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Market Capitalization of Energy Majors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($Billion U.S.:  Rank as of 8/23/00)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59" name=""/>
          <p:cNvSpPr/>
          <p:nvPr/>
        </p:nvSpPr>
        <p:spPr>
          <a:xfrm rot="5400000">
            <a:off x="3998520" y="3276360"/>
            <a:ext cx="1295280" cy="304920"/>
          </a:xfrm>
          <a:prstGeom prst="rightArrow">
            <a:avLst>
              <a:gd name="adj1" fmla="val 50000"/>
              <a:gd name="adj2" fmla="val 106198"/>
            </a:avLst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5" name=""/>
          <p:cNvSpPr/>
          <p:nvPr/>
        </p:nvSpPr>
        <p:spPr>
          <a:xfrm>
            <a:off x="800280" y="1752480"/>
            <a:ext cx="8953200" cy="395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First national provider of energy and related services to residences and small businesses in deregulated markets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 partnership of industry leaders:  Enron, AOL, IBM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Initial investment of $120 million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First customer sign-up in Pennsylvania and New Jersey later this year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06" name=""/>
          <p:cNvSpPr/>
          <p:nvPr/>
        </p:nvSpPr>
        <p:spPr>
          <a:xfrm rot="2700000">
            <a:off x="609840" y="1920600"/>
            <a:ext cx="136440" cy="13680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07" name=""/>
          <p:cNvSpPr/>
          <p:nvPr/>
        </p:nvSpPr>
        <p:spPr>
          <a:xfrm rot="2700000">
            <a:off x="609840" y="3180960"/>
            <a:ext cx="136440" cy="13680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08" name=""/>
          <p:cNvSpPr/>
          <p:nvPr/>
        </p:nvSpPr>
        <p:spPr>
          <a:xfrm>
            <a:off x="193680" y="351000"/>
            <a:ext cx="9941040" cy="8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New Power Company</a:t>
            </a:r>
            <a:r>
              <a:rPr b="1" lang="en-US" sz="1800" strike="noStrike" u="none" baseline="100000">
                <a:solidFill>
                  <a:srgbClr val="000000"/>
                </a:solidFill>
                <a:effectLst/>
                <a:uFillTx/>
                <a:latin typeface="Frutiger 55 Roman"/>
              </a:rPr>
              <a:t>TM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09" name=""/>
          <p:cNvSpPr/>
          <p:nvPr/>
        </p:nvSpPr>
        <p:spPr>
          <a:xfrm rot="2700000">
            <a:off x="609840" y="4105080"/>
            <a:ext cx="136440" cy="13680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10" name=""/>
          <p:cNvSpPr/>
          <p:nvPr/>
        </p:nvSpPr>
        <p:spPr>
          <a:xfrm rot="2700000">
            <a:off x="609840" y="5019480"/>
            <a:ext cx="136440" cy="13680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1" name="AZ_logo" descr=""/>
          <p:cNvPicPr/>
          <p:nvPr/>
        </p:nvPicPr>
        <p:blipFill>
          <a:blip r:embed="rId1"/>
          <a:stretch/>
        </p:blipFill>
        <p:spPr>
          <a:xfrm>
            <a:off x="2587680" y="838080"/>
            <a:ext cx="5143320" cy="18288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6512" name=""/>
          <p:cNvGraphicFramePr/>
          <p:nvPr/>
        </p:nvGraphicFramePr>
        <p:xfrm>
          <a:off x="476280" y="2301840"/>
          <a:ext cx="9299520" cy="40575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51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76280" y="2301840"/>
                    <a:ext cx="9299520" cy="4057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514" name=""/>
          <p:cNvSpPr/>
          <p:nvPr/>
        </p:nvSpPr>
        <p:spPr>
          <a:xfrm>
            <a:off x="0" y="266760"/>
            <a:ext cx="102870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Azurix Stock Price Since Inception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15" name=""/>
          <p:cNvSpPr/>
          <p:nvPr/>
        </p:nvSpPr>
        <p:spPr>
          <a:xfrm flipH="1" flipV="1">
            <a:off x="2019240" y="2790720"/>
            <a:ext cx="1162080" cy="2088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16" name=""/>
          <p:cNvSpPr/>
          <p:nvPr/>
        </p:nvSpPr>
        <p:spPr>
          <a:xfrm>
            <a:off x="348840" y="4051440"/>
            <a:ext cx="4071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17" name=""/>
          <p:cNvSpPr/>
          <p:nvPr/>
        </p:nvSpPr>
        <p:spPr>
          <a:xfrm>
            <a:off x="2950920" y="2781360"/>
            <a:ext cx="752760" cy="642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8000"/>
                </a:solidFill>
                <a:effectLst/>
                <a:uFillTx/>
                <a:latin typeface="Frutiger 45 Light"/>
              </a:rPr>
              <a:t>High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23.75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18" name=""/>
          <p:cNvSpPr/>
          <p:nvPr/>
        </p:nvSpPr>
        <p:spPr>
          <a:xfrm flipV="1">
            <a:off x="9361440" y="4704840"/>
            <a:ext cx="0" cy="405000"/>
          </a:xfrm>
          <a:prstGeom prst="line">
            <a:avLst/>
          </a:prstGeom>
          <a:ln w="381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19" name=""/>
          <p:cNvSpPr/>
          <p:nvPr/>
        </p:nvSpPr>
        <p:spPr>
          <a:xfrm>
            <a:off x="8823600" y="4083120"/>
            <a:ext cx="1019160" cy="642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Present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 15/16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20" name=""/>
          <p:cNvSpPr/>
          <p:nvPr/>
        </p:nvSpPr>
        <p:spPr>
          <a:xfrm>
            <a:off x="2880" y="6632640"/>
            <a:ext cx="146592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© 2000 RB-Economy-0100-</a:t>
            </a:r>
            <a:fld id="{A7FF7C4A-0166-4AB3-82F2-115D2F2E7A17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21" name=""/>
          <p:cNvSpPr/>
          <p:nvPr/>
        </p:nvSpPr>
        <p:spPr>
          <a:xfrm>
            <a:off x="1380960" y="3484440"/>
            <a:ext cx="192240" cy="792360"/>
          </a:xfrm>
          <a:prstGeom prst="line">
            <a:avLst/>
          </a:prstGeom>
          <a:ln w="381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22" name=""/>
          <p:cNvSpPr/>
          <p:nvPr/>
        </p:nvSpPr>
        <p:spPr>
          <a:xfrm>
            <a:off x="1120680" y="3767040"/>
            <a:ext cx="1159200" cy="642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Issuance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19.00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3" name=""/>
          <p:cNvGrpSpPr/>
          <p:nvPr/>
        </p:nvGrpSpPr>
        <p:grpSpPr>
          <a:xfrm>
            <a:off x="6256440" y="3032280"/>
            <a:ext cx="3425400" cy="3391920"/>
            <a:chOff x="6256440" y="3032280"/>
            <a:chExt cx="3425400" cy="3391920"/>
          </a:xfrm>
        </p:grpSpPr>
        <p:pic>
          <p:nvPicPr>
            <p:cNvPr id="6524" name="ENE_C_WHI" descr=""/>
            <p:cNvPicPr/>
            <p:nvPr/>
          </p:nvPicPr>
          <p:blipFill>
            <a:blip r:embed="rId1"/>
            <a:stretch/>
          </p:blipFill>
          <p:spPr>
            <a:xfrm>
              <a:off x="6256440" y="3032280"/>
              <a:ext cx="3373560" cy="3391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525" name=""/>
            <p:cNvSpPr/>
            <p:nvPr/>
          </p:nvSpPr>
          <p:spPr>
            <a:xfrm>
              <a:off x="9332640" y="502488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91ff"/>
                  </a:solidFill>
                  <a:effectLst/>
                  <a:uFillTx/>
                  <a:latin typeface="Frutiger 45 Light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526" name=""/>
          <p:cNvSpPr/>
          <p:nvPr/>
        </p:nvSpPr>
        <p:spPr>
          <a:xfrm>
            <a:off x="331920" y="998640"/>
            <a:ext cx="6883200" cy="5798880"/>
          </a:xfrm>
          <a:custGeom>
            <a:avLst/>
            <a:gdLst/>
            <a:ahLst/>
            <a:rect l="l" t="t" r="r" b="b"/>
            <a:pathLst>
              <a:path w="4336" h="3653">
                <a:moveTo>
                  <a:pt x="955" y="2862"/>
                </a:moveTo>
                <a:lnTo>
                  <a:pt x="255" y="3180"/>
                </a:lnTo>
                <a:lnTo>
                  <a:pt x="336" y="3117"/>
                </a:lnTo>
                <a:lnTo>
                  <a:pt x="755" y="2626"/>
                </a:lnTo>
                <a:lnTo>
                  <a:pt x="0" y="2780"/>
                </a:lnTo>
                <a:cubicBezTo>
                  <a:pt x="105" y="2639"/>
                  <a:pt x="1035" y="2014"/>
                  <a:pt x="1600" y="1553"/>
                </a:cubicBezTo>
                <a:lnTo>
                  <a:pt x="3182" y="135"/>
                </a:lnTo>
                <a:cubicBezTo>
                  <a:pt x="3518" y="117"/>
                  <a:pt x="3899" y="0"/>
                  <a:pt x="4091" y="198"/>
                </a:cubicBezTo>
                <a:cubicBezTo>
                  <a:pt x="4277" y="251"/>
                  <a:pt x="4259" y="265"/>
                  <a:pt x="4300" y="453"/>
                </a:cubicBezTo>
                <a:lnTo>
                  <a:pt x="4336" y="1326"/>
                </a:lnTo>
                <a:lnTo>
                  <a:pt x="2227" y="2508"/>
                </a:lnTo>
                <a:cubicBezTo>
                  <a:pt x="1533" y="2982"/>
                  <a:pt x="736" y="3612"/>
                  <a:pt x="573" y="3653"/>
                </a:cubicBezTo>
                <a:lnTo>
                  <a:pt x="955" y="2862"/>
                </a:lnTo>
                <a:close/>
              </a:path>
            </a:pathLst>
          </a:custGeom>
          <a:gradFill rotWithShape="0">
            <a:gsLst>
              <a:gs pos="0">
                <a:srgbClr val="ffe05b"/>
              </a:gs>
              <a:gs pos="100000">
                <a:srgbClr val="fef7db"/>
              </a:gs>
            </a:gsLst>
            <a:lin ang="81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27" name=""/>
          <p:cNvSpPr/>
          <p:nvPr/>
        </p:nvSpPr>
        <p:spPr>
          <a:xfrm rot="3358800">
            <a:off x="5657760" y="-444240"/>
            <a:ext cx="3225960" cy="4114800"/>
          </a:xfrm>
          <a:prstGeom prst="irregularSeal2">
            <a:avLst/>
          </a:prstGeom>
          <a:gradFill rotWithShape="0">
            <a:gsLst>
              <a:gs pos="0">
                <a:srgbClr val="fef1c0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28" name=""/>
          <p:cNvSpPr/>
          <p:nvPr/>
        </p:nvSpPr>
        <p:spPr>
          <a:xfrm>
            <a:off x="8831160" y="5800680"/>
            <a:ext cx="1447920" cy="1044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29" name=""/>
          <p:cNvSpPr/>
          <p:nvPr/>
        </p:nvSpPr>
        <p:spPr>
          <a:xfrm>
            <a:off x="1704960" y="4640400"/>
            <a:ext cx="158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1389ff"/>
                </a:solidFill>
                <a:effectLst/>
                <a:uFillTx/>
                <a:latin typeface="Frutiger 45 Light"/>
              </a:rPr>
              <a:t>Energy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30" name=""/>
          <p:cNvSpPr/>
          <p:nvPr/>
        </p:nvSpPr>
        <p:spPr>
          <a:xfrm>
            <a:off x="5662440" y="1096920"/>
            <a:ext cx="3353040" cy="65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1389ff"/>
                </a:solidFill>
                <a:effectLst/>
                <a:uFillTx/>
                <a:latin typeface="Frutiger 45 Light"/>
              </a:rPr>
              <a:t>Endless Possibilities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31" name=""/>
          <p:cNvSpPr/>
          <p:nvPr/>
        </p:nvSpPr>
        <p:spPr>
          <a:xfrm>
            <a:off x="3041640" y="3341520"/>
            <a:ext cx="2736720" cy="65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1389ff"/>
                </a:solidFill>
                <a:effectLst/>
                <a:uFillTx/>
                <a:latin typeface="Frutiger 45 Light"/>
              </a:rPr>
              <a:t>Energy &amp;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1389ff"/>
                </a:solidFill>
                <a:effectLst/>
                <a:uFillTx/>
                <a:latin typeface="Frutiger 45 Light"/>
              </a:rPr>
              <a:t>Communications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32" name=""/>
          <p:cNvSpPr/>
          <p:nvPr/>
        </p:nvSpPr>
        <p:spPr>
          <a:xfrm>
            <a:off x="4576680" y="2286000"/>
            <a:ext cx="2737080" cy="65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1389ff"/>
                </a:solidFill>
                <a:effectLst/>
                <a:uFillTx/>
                <a:latin typeface="Frutiger 45 Light"/>
              </a:rPr>
              <a:t>Networks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"/>
          <p:cNvGraphicFramePr/>
          <p:nvPr/>
        </p:nvGraphicFramePr>
        <p:xfrm>
          <a:off x="1965240" y="1766880"/>
          <a:ext cx="6354720" cy="4259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965240" y="1766880"/>
                    <a:ext cx="6354720" cy="4259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2" name=""/>
          <p:cNvSpPr/>
          <p:nvPr/>
        </p:nvSpPr>
        <p:spPr>
          <a:xfrm>
            <a:off x="2989800" y="5780160"/>
            <a:ext cx="76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" name=""/>
          <p:cNvSpPr/>
          <p:nvPr/>
        </p:nvSpPr>
        <p:spPr>
          <a:xfrm>
            <a:off x="4271760" y="5780160"/>
            <a:ext cx="182484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Communications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Peer Group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" name=""/>
          <p:cNvSpPr/>
          <p:nvPr/>
        </p:nvSpPr>
        <p:spPr>
          <a:xfrm>
            <a:off x="6377040" y="5780160"/>
            <a:ext cx="12844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Peer Group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" name=""/>
          <p:cNvSpPr/>
          <p:nvPr/>
        </p:nvSpPr>
        <p:spPr>
          <a:xfrm>
            <a:off x="774720" y="905040"/>
            <a:ext cx="8753400" cy="50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Price Earnings Ratios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vs. Peer Groups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(as of 8-18-00)</a:t>
            </a:r>
            <a:br>
              <a:rPr sz="3000"/>
            </a:b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"/>
          <p:cNvSpPr/>
          <p:nvPr/>
        </p:nvSpPr>
        <p:spPr>
          <a:xfrm>
            <a:off x="4132440" y="3051000"/>
            <a:ext cx="1866600" cy="130032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" name=""/>
          <p:cNvSpPr/>
          <p:nvPr/>
        </p:nvSpPr>
        <p:spPr>
          <a:xfrm>
            <a:off x="6086520" y="3051000"/>
            <a:ext cx="1968480" cy="130032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" name=""/>
          <p:cNvSpPr/>
          <p:nvPr/>
        </p:nvSpPr>
        <p:spPr>
          <a:xfrm>
            <a:off x="5981760" y="2314440"/>
            <a:ext cx="2173320" cy="40176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Communications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" name=""/>
          <p:cNvSpPr/>
          <p:nvPr/>
        </p:nvSpPr>
        <p:spPr>
          <a:xfrm>
            <a:off x="4015800" y="4467240"/>
            <a:ext cx="199692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Outsourcing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 Commercial and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Industrial Customers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" name=""/>
          <p:cNvSpPr/>
          <p:nvPr/>
        </p:nvSpPr>
        <p:spPr>
          <a:xfrm>
            <a:off x="195120" y="3051000"/>
            <a:ext cx="1866960" cy="130032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" name=""/>
          <p:cNvSpPr/>
          <p:nvPr/>
        </p:nvSpPr>
        <p:spPr>
          <a:xfrm>
            <a:off x="81000" y="4467240"/>
            <a:ext cx="191448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c200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169920" indent="-169920">
              <a:buClr>
                <a:srgbClr val="c200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Electric Distribution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" name=""/>
          <p:cNvSpPr/>
          <p:nvPr/>
        </p:nvSpPr>
        <p:spPr>
          <a:xfrm>
            <a:off x="2149560" y="3051000"/>
            <a:ext cx="1895400" cy="130032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" name=""/>
          <p:cNvSpPr/>
          <p:nvPr/>
        </p:nvSpPr>
        <p:spPr>
          <a:xfrm>
            <a:off x="2053440" y="4467240"/>
            <a:ext cx="194184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Marketing and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Delivery of Energy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Products Worldwide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" name=""/>
          <p:cNvSpPr/>
          <p:nvPr/>
        </p:nvSpPr>
        <p:spPr>
          <a:xfrm>
            <a:off x="5934240" y="4456080"/>
            <a:ext cx="257148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Management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and Broadband Delivery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Services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" name=""/>
          <p:cNvSpPr/>
          <p:nvPr/>
        </p:nvSpPr>
        <p:spPr>
          <a:xfrm>
            <a:off x="771480" y="2314440"/>
            <a:ext cx="4645080" cy="40176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76" name=""/>
          <p:cNvCxnSpPr>
            <a:stCxn id="70" idx="0"/>
            <a:endCxn id="75" idx="2"/>
          </p:cNvCxnSpPr>
          <p:nvPr/>
        </p:nvCxnSpPr>
        <p:spPr>
          <a:xfrm flipH="1" flipV="1" rot="5400000">
            <a:off x="1943640" y="1900440"/>
            <a:ext cx="335520" cy="1966320"/>
          </a:xfrm>
          <a:prstGeom prst="bentConnector3">
            <a:avLst>
              <a:gd name="adj1" fmla="val 49731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77" name=""/>
          <p:cNvCxnSpPr>
            <a:stCxn id="72" idx="0"/>
            <a:endCxn id="75" idx="2"/>
          </p:cNvCxnSpPr>
          <p:nvPr/>
        </p:nvCxnSpPr>
        <p:spPr>
          <a:xfrm flipH="1" flipV="1">
            <a:off x="3093840" y="2715840"/>
            <a:ext cx="3600" cy="335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78" name=""/>
          <p:cNvCxnSpPr>
            <a:stCxn id="66" idx="0"/>
            <a:endCxn id="75" idx="2"/>
          </p:cNvCxnSpPr>
          <p:nvPr/>
        </p:nvCxnSpPr>
        <p:spPr>
          <a:xfrm flipV="1" rot="16200000">
            <a:off x="3912120" y="1897200"/>
            <a:ext cx="335520" cy="1972080"/>
          </a:xfrm>
          <a:prstGeom prst="bentConnector3">
            <a:avLst>
              <a:gd name="adj1" fmla="val 49731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79" name=""/>
          <p:cNvCxnSpPr>
            <a:stCxn id="75" idx="0"/>
          </p:cNvCxnSpPr>
          <p:nvPr/>
        </p:nvCxnSpPr>
        <p:spPr>
          <a:xfrm flipH="1" flipV="1" rot="5400000">
            <a:off x="3898440" y="1050480"/>
            <a:ext cx="459360" cy="2068920"/>
          </a:xfrm>
          <a:prstGeom prst="bentConnector3">
            <a:avLst>
              <a:gd name="adj1" fmla="val 49803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80" name=""/>
          <p:cNvCxnSpPr>
            <a:stCxn id="68" idx="0"/>
          </p:cNvCxnSpPr>
          <p:nvPr/>
        </p:nvCxnSpPr>
        <p:spPr>
          <a:xfrm flipV="1" rot="16200000">
            <a:off x="5886000" y="1131120"/>
            <a:ext cx="459360" cy="1907280"/>
          </a:xfrm>
          <a:prstGeom prst="bentConnector3">
            <a:avLst>
              <a:gd name="adj1" fmla="val 49803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81" name=""/>
          <p:cNvCxnSpPr>
            <a:stCxn id="67" idx="0"/>
            <a:endCxn id="68" idx="2"/>
          </p:cNvCxnSpPr>
          <p:nvPr/>
        </p:nvCxnSpPr>
        <p:spPr>
          <a:xfrm flipH="1" flipV="1">
            <a:off x="7068240" y="2715840"/>
            <a:ext cx="2520" cy="335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82" name=""/>
          <p:cNvSpPr/>
          <p:nvPr/>
        </p:nvSpPr>
        <p:spPr>
          <a:xfrm>
            <a:off x="195120" y="5313240"/>
            <a:ext cx="1865520" cy="58608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" name=""/>
          <p:cNvSpPr/>
          <p:nvPr/>
        </p:nvSpPr>
        <p:spPr>
          <a:xfrm>
            <a:off x="2149560" y="5313240"/>
            <a:ext cx="7956360" cy="58608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" name=""/>
          <p:cNvSpPr/>
          <p:nvPr/>
        </p:nvSpPr>
        <p:spPr>
          <a:xfrm>
            <a:off x="8143920" y="3051000"/>
            <a:ext cx="1968480" cy="130032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85" name=""/>
          <p:cNvCxnSpPr>
            <a:stCxn id="84" idx="0"/>
          </p:cNvCxnSpPr>
          <p:nvPr/>
        </p:nvCxnSpPr>
        <p:spPr>
          <a:xfrm flipV="1" rot="16200000">
            <a:off x="6547320" y="469800"/>
            <a:ext cx="1195920" cy="3966480"/>
          </a:xfrm>
          <a:prstGeom prst="bentConnector3">
            <a:avLst>
              <a:gd name="adj1" fmla="val 80728"/>
            </a:avLst>
          </a:prstGeom>
          <a:ln w="9360">
            <a:solidFill>
              <a:srgbClr val="000000"/>
            </a:solidFill>
            <a:miter/>
          </a:ln>
        </p:spPr>
      </p:cxnSp>
      <p:sp>
        <p:nvSpPr>
          <p:cNvPr id="86" name=""/>
          <p:cNvSpPr/>
          <p:nvPr/>
        </p:nvSpPr>
        <p:spPr>
          <a:xfrm>
            <a:off x="8143920" y="4456080"/>
            <a:ext cx="2571840" cy="49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IT Commercial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Synergies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" name=""/>
          <p:cNvSpPr/>
          <p:nvPr/>
        </p:nvSpPr>
        <p:spPr>
          <a:xfrm>
            <a:off x="340920" y="5943600"/>
            <a:ext cx="15760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 America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" name=""/>
          <p:cNvSpPr/>
          <p:nvPr/>
        </p:nvSpPr>
        <p:spPr>
          <a:xfrm>
            <a:off x="5220000" y="5948640"/>
            <a:ext cx="181440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International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(over 30 countries)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89" name="ENE_C_WHI" descr=""/>
          <p:cNvPicPr/>
          <p:nvPr/>
        </p:nvPicPr>
        <p:blipFill>
          <a:blip r:embed="rId1"/>
          <a:stretch/>
        </p:blipFill>
        <p:spPr>
          <a:xfrm>
            <a:off x="4335480" y="262080"/>
            <a:ext cx="1582560" cy="1589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"/>
          <p:cNvSpPr/>
          <p:nvPr/>
        </p:nvSpPr>
        <p:spPr>
          <a:xfrm>
            <a:off x="4132440" y="3051000"/>
            <a:ext cx="1866600" cy="1300320"/>
          </a:xfrm>
          <a:prstGeom prst="rect">
            <a:avLst/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1" name=""/>
          <p:cNvSpPr/>
          <p:nvPr/>
        </p:nvSpPr>
        <p:spPr>
          <a:xfrm>
            <a:off x="6086520" y="3051000"/>
            <a:ext cx="1968480" cy="1300320"/>
          </a:xfrm>
          <a:prstGeom prst="rect">
            <a:avLst/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2" name=""/>
          <p:cNvSpPr/>
          <p:nvPr/>
        </p:nvSpPr>
        <p:spPr>
          <a:xfrm>
            <a:off x="5981760" y="2314440"/>
            <a:ext cx="2173320" cy="401760"/>
          </a:xfrm>
          <a:prstGeom prst="rect">
            <a:avLst/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Communications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" name=""/>
          <p:cNvSpPr/>
          <p:nvPr/>
        </p:nvSpPr>
        <p:spPr>
          <a:xfrm>
            <a:off x="195120" y="3051000"/>
            <a:ext cx="1866960" cy="130032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" name=""/>
          <p:cNvSpPr/>
          <p:nvPr/>
        </p:nvSpPr>
        <p:spPr>
          <a:xfrm>
            <a:off x="76680" y="4467240"/>
            <a:ext cx="307584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c200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169920" indent="-169920">
              <a:buClr>
                <a:srgbClr val="c200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Electric Distribution (sale pending)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" name=""/>
          <p:cNvSpPr/>
          <p:nvPr/>
        </p:nvSpPr>
        <p:spPr>
          <a:xfrm>
            <a:off x="2149560" y="3051000"/>
            <a:ext cx="1895400" cy="1300320"/>
          </a:xfrm>
          <a:prstGeom prst="rect">
            <a:avLst/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6" name=""/>
          <p:cNvSpPr/>
          <p:nvPr/>
        </p:nvSpPr>
        <p:spPr>
          <a:xfrm>
            <a:off x="771480" y="2314440"/>
            <a:ext cx="4645080" cy="40176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97" name=""/>
          <p:cNvCxnSpPr>
            <a:stCxn id="93" idx="0"/>
            <a:endCxn id="96" idx="2"/>
          </p:cNvCxnSpPr>
          <p:nvPr/>
        </p:nvCxnSpPr>
        <p:spPr>
          <a:xfrm flipH="1" flipV="1" rot="5400000">
            <a:off x="1943640" y="1900440"/>
            <a:ext cx="335520" cy="1966320"/>
          </a:xfrm>
          <a:prstGeom prst="bentConnector3">
            <a:avLst>
              <a:gd name="adj1" fmla="val 49731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98" name=""/>
          <p:cNvCxnSpPr>
            <a:stCxn id="95" idx="0"/>
            <a:endCxn id="96" idx="2"/>
          </p:cNvCxnSpPr>
          <p:nvPr/>
        </p:nvCxnSpPr>
        <p:spPr>
          <a:xfrm flipH="1" flipV="1">
            <a:off x="3093840" y="2715840"/>
            <a:ext cx="3600" cy="335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99" name=""/>
          <p:cNvCxnSpPr>
            <a:stCxn id="90" idx="0"/>
            <a:endCxn id="96" idx="2"/>
          </p:cNvCxnSpPr>
          <p:nvPr/>
        </p:nvCxnSpPr>
        <p:spPr>
          <a:xfrm flipV="1" rot="16200000">
            <a:off x="3912120" y="1897200"/>
            <a:ext cx="335520" cy="1972080"/>
          </a:xfrm>
          <a:prstGeom prst="bentConnector3">
            <a:avLst>
              <a:gd name="adj1" fmla="val 49731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100" name=""/>
          <p:cNvCxnSpPr>
            <a:stCxn id="96" idx="0"/>
          </p:cNvCxnSpPr>
          <p:nvPr/>
        </p:nvCxnSpPr>
        <p:spPr>
          <a:xfrm flipH="1" flipV="1" rot="5400000">
            <a:off x="3898440" y="1050480"/>
            <a:ext cx="459360" cy="2068920"/>
          </a:xfrm>
          <a:prstGeom prst="bentConnector3">
            <a:avLst>
              <a:gd name="adj1" fmla="val 49803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101" name=""/>
          <p:cNvCxnSpPr>
            <a:stCxn id="92" idx="0"/>
          </p:cNvCxnSpPr>
          <p:nvPr/>
        </p:nvCxnSpPr>
        <p:spPr>
          <a:xfrm flipV="1" rot="16200000">
            <a:off x="5886000" y="1131120"/>
            <a:ext cx="459360" cy="1907280"/>
          </a:xfrm>
          <a:prstGeom prst="bentConnector3">
            <a:avLst>
              <a:gd name="adj1" fmla="val 49803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102" name=""/>
          <p:cNvCxnSpPr>
            <a:stCxn id="91" idx="0"/>
            <a:endCxn id="92" idx="2"/>
          </p:cNvCxnSpPr>
          <p:nvPr/>
        </p:nvCxnSpPr>
        <p:spPr>
          <a:xfrm flipH="1" flipV="1">
            <a:off x="7068240" y="2715840"/>
            <a:ext cx="2520" cy="335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103" name=""/>
          <p:cNvSpPr/>
          <p:nvPr/>
        </p:nvSpPr>
        <p:spPr>
          <a:xfrm>
            <a:off x="195120" y="5313240"/>
            <a:ext cx="1865520" cy="58608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4" name=""/>
          <p:cNvSpPr/>
          <p:nvPr/>
        </p:nvSpPr>
        <p:spPr>
          <a:xfrm>
            <a:off x="2149560" y="5313240"/>
            <a:ext cx="7956360" cy="586080"/>
          </a:xfrm>
          <a:prstGeom prst="rect">
            <a:avLst/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New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" name=""/>
          <p:cNvSpPr/>
          <p:nvPr/>
        </p:nvSpPr>
        <p:spPr>
          <a:xfrm>
            <a:off x="8143920" y="3051000"/>
            <a:ext cx="1968480" cy="1300320"/>
          </a:xfrm>
          <a:prstGeom prst="rect">
            <a:avLst/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106" name=""/>
          <p:cNvCxnSpPr>
            <a:stCxn id="105" idx="0"/>
          </p:cNvCxnSpPr>
          <p:nvPr/>
        </p:nvCxnSpPr>
        <p:spPr>
          <a:xfrm flipV="1" rot="16200000">
            <a:off x="6547320" y="469800"/>
            <a:ext cx="1195920" cy="3966480"/>
          </a:xfrm>
          <a:prstGeom prst="bentConnector3">
            <a:avLst>
              <a:gd name="adj1" fmla="val 80728"/>
            </a:avLst>
          </a:prstGeom>
          <a:ln w="9360">
            <a:solidFill>
              <a:srgbClr val="000000"/>
            </a:solidFill>
            <a:miter/>
          </a:ln>
        </p:spPr>
      </p:cxnSp>
      <p:sp>
        <p:nvSpPr>
          <p:cNvPr id="107" name=""/>
          <p:cNvSpPr/>
          <p:nvPr/>
        </p:nvSpPr>
        <p:spPr>
          <a:xfrm>
            <a:off x="340920" y="5943600"/>
            <a:ext cx="15760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 America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108" name="ENE_C_WHI" descr=""/>
          <p:cNvPicPr/>
          <p:nvPr/>
        </p:nvPicPr>
        <p:blipFill>
          <a:blip r:embed="rId1"/>
          <a:stretch/>
        </p:blipFill>
        <p:spPr>
          <a:xfrm>
            <a:off x="4361040" y="262080"/>
            <a:ext cx="1582560" cy="1589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"/>
          <p:cNvSpPr/>
          <p:nvPr/>
        </p:nvSpPr>
        <p:spPr>
          <a:xfrm>
            <a:off x="2297160" y="166680"/>
            <a:ext cx="589536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Transportation and Distribution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10" name=""/>
          <p:cNvGrpSpPr/>
          <p:nvPr/>
        </p:nvGrpSpPr>
        <p:grpSpPr>
          <a:xfrm>
            <a:off x="279360" y="719280"/>
            <a:ext cx="7134120" cy="4473000"/>
            <a:chOff x="279360" y="719280"/>
            <a:chExt cx="7134120" cy="4473000"/>
          </a:xfrm>
        </p:grpSpPr>
        <p:sp>
          <p:nvSpPr>
            <p:cNvPr id="111" name=""/>
            <p:cNvSpPr/>
            <p:nvPr/>
          </p:nvSpPr>
          <p:spPr>
            <a:xfrm>
              <a:off x="5991120" y="2363760"/>
              <a:ext cx="76320" cy="78840"/>
            </a:xfrm>
            <a:prstGeom prst="ellipse">
              <a:avLst/>
            </a:prstGeom>
            <a:solidFill>
              <a:srgbClr val="008208"/>
            </a:solidFill>
            <a:ln cap="rnd"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5991120" y="2836800"/>
              <a:ext cx="76320" cy="78840"/>
            </a:xfrm>
            <a:prstGeom prst="ellipse">
              <a:avLst/>
            </a:prstGeom>
            <a:solidFill>
              <a:srgbClr val="008208"/>
            </a:solidFill>
            <a:ln cap="rnd"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5095800" y="1634760"/>
              <a:ext cx="540000" cy="684000"/>
            </a:xfrm>
            <a:custGeom>
              <a:avLst/>
              <a:gdLst/>
              <a:ahLst/>
              <a:rect l="l" t="t" r="r" b="b"/>
              <a:pathLst>
                <a:path w="1451" h="1845">
                  <a:moveTo>
                    <a:pt x="24" y="1840"/>
                  </a:moveTo>
                  <a:lnTo>
                    <a:pt x="25" y="1834"/>
                  </a:lnTo>
                  <a:lnTo>
                    <a:pt x="27" y="1829"/>
                  </a:lnTo>
                  <a:lnTo>
                    <a:pt x="31" y="1822"/>
                  </a:lnTo>
                  <a:lnTo>
                    <a:pt x="35" y="1816"/>
                  </a:lnTo>
                  <a:lnTo>
                    <a:pt x="45" y="1801"/>
                  </a:lnTo>
                  <a:lnTo>
                    <a:pt x="56" y="1785"/>
                  </a:lnTo>
                  <a:lnTo>
                    <a:pt x="67" y="1769"/>
                  </a:lnTo>
                  <a:lnTo>
                    <a:pt x="75" y="1752"/>
                  </a:lnTo>
                  <a:lnTo>
                    <a:pt x="79" y="1743"/>
                  </a:lnTo>
                  <a:lnTo>
                    <a:pt x="82" y="1736"/>
                  </a:lnTo>
                  <a:lnTo>
                    <a:pt x="84" y="1727"/>
                  </a:lnTo>
                  <a:lnTo>
                    <a:pt x="85" y="1720"/>
                  </a:lnTo>
                  <a:lnTo>
                    <a:pt x="100" y="1692"/>
                  </a:lnTo>
                  <a:lnTo>
                    <a:pt x="116" y="1666"/>
                  </a:lnTo>
                  <a:lnTo>
                    <a:pt x="130" y="1643"/>
                  </a:lnTo>
                  <a:lnTo>
                    <a:pt x="145" y="1620"/>
                  </a:lnTo>
                  <a:lnTo>
                    <a:pt x="161" y="1598"/>
                  </a:lnTo>
                  <a:lnTo>
                    <a:pt x="176" y="1574"/>
                  </a:lnTo>
                  <a:lnTo>
                    <a:pt x="191" y="1549"/>
                  </a:lnTo>
                  <a:lnTo>
                    <a:pt x="206" y="1521"/>
                  </a:lnTo>
                  <a:lnTo>
                    <a:pt x="205" y="1506"/>
                  </a:lnTo>
                  <a:lnTo>
                    <a:pt x="204" y="1492"/>
                  </a:lnTo>
                  <a:lnTo>
                    <a:pt x="199" y="1479"/>
                  </a:lnTo>
                  <a:lnTo>
                    <a:pt x="194" y="1467"/>
                  </a:lnTo>
                  <a:lnTo>
                    <a:pt x="182" y="1443"/>
                  </a:lnTo>
                  <a:lnTo>
                    <a:pt x="167" y="1420"/>
                  </a:lnTo>
                  <a:lnTo>
                    <a:pt x="152" y="1397"/>
                  </a:lnTo>
                  <a:lnTo>
                    <a:pt x="140" y="1374"/>
                  </a:lnTo>
                  <a:lnTo>
                    <a:pt x="135" y="1361"/>
                  </a:lnTo>
                  <a:lnTo>
                    <a:pt x="131" y="1348"/>
                  </a:lnTo>
                  <a:lnTo>
                    <a:pt x="129" y="1335"/>
                  </a:lnTo>
                  <a:lnTo>
                    <a:pt x="128" y="1320"/>
                  </a:lnTo>
                  <a:lnTo>
                    <a:pt x="128" y="1289"/>
                  </a:lnTo>
                  <a:lnTo>
                    <a:pt x="128" y="1260"/>
                  </a:lnTo>
                  <a:lnTo>
                    <a:pt x="127" y="1232"/>
                  </a:lnTo>
                  <a:lnTo>
                    <a:pt x="124" y="1205"/>
                  </a:lnTo>
                  <a:lnTo>
                    <a:pt x="122" y="1191"/>
                  </a:lnTo>
                  <a:lnTo>
                    <a:pt x="119" y="1179"/>
                  </a:lnTo>
                  <a:lnTo>
                    <a:pt x="116" y="1167"/>
                  </a:lnTo>
                  <a:lnTo>
                    <a:pt x="112" y="1156"/>
                  </a:lnTo>
                  <a:lnTo>
                    <a:pt x="108" y="1146"/>
                  </a:lnTo>
                  <a:lnTo>
                    <a:pt x="102" y="1136"/>
                  </a:lnTo>
                  <a:lnTo>
                    <a:pt x="96" y="1128"/>
                  </a:lnTo>
                  <a:lnTo>
                    <a:pt x="90" y="1119"/>
                  </a:lnTo>
                  <a:lnTo>
                    <a:pt x="89" y="1112"/>
                  </a:lnTo>
                  <a:lnTo>
                    <a:pt x="86" y="1104"/>
                  </a:lnTo>
                  <a:lnTo>
                    <a:pt x="82" y="1097"/>
                  </a:lnTo>
                  <a:lnTo>
                    <a:pt x="78" y="1088"/>
                  </a:lnTo>
                  <a:lnTo>
                    <a:pt x="64" y="1074"/>
                  </a:lnTo>
                  <a:lnTo>
                    <a:pt x="49" y="1059"/>
                  </a:lnTo>
                  <a:lnTo>
                    <a:pt x="35" y="1043"/>
                  </a:lnTo>
                  <a:lnTo>
                    <a:pt x="23" y="1029"/>
                  </a:lnTo>
                  <a:lnTo>
                    <a:pt x="18" y="1021"/>
                  </a:lnTo>
                  <a:lnTo>
                    <a:pt x="14" y="1014"/>
                  </a:lnTo>
                  <a:lnTo>
                    <a:pt x="11" y="1005"/>
                  </a:lnTo>
                  <a:lnTo>
                    <a:pt x="10" y="998"/>
                  </a:lnTo>
                  <a:lnTo>
                    <a:pt x="10" y="991"/>
                  </a:lnTo>
                  <a:lnTo>
                    <a:pt x="13" y="983"/>
                  </a:lnTo>
                  <a:lnTo>
                    <a:pt x="14" y="976"/>
                  </a:lnTo>
                  <a:lnTo>
                    <a:pt x="16" y="969"/>
                  </a:lnTo>
                  <a:lnTo>
                    <a:pt x="24" y="955"/>
                  </a:lnTo>
                  <a:lnTo>
                    <a:pt x="31" y="943"/>
                  </a:lnTo>
                  <a:lnTo>
                    <a:pt x="38" y="933"/>
                  </a:lnTo>
                  <a:lnTo>
                    <a:pt x="45" y="926"/>
                  </a:lnTo>
                  <a:lnTo>
                    <a:pt x="49" y="921"/>
                  </a:lnTo>
                  <a:lnTo>
                    <a:pt x="51" y="918"/>
                  </a:lnTo>
                  <a:lnTo>
                    <a:pt x="51" y="911"/>
                  </a:lnTo>
                  <a:lnTo>
                    <a:pt x="49" y="904"/>
                  </a:lnTo>
                  <a:lnTo>
                    <a:pt x="47" y="896"/>
                  </a:lnTo>
                  <a:lnTo>
                    <a:pt x="45" y="889"/>
                  </a:lnTo>
                  <a:lnTo>
                    <a:pt x="38" y="873"/>
                  </a:lnTo>
                  <a:lnTo>
                    <a:pt x="31" y="858"/>
                  </a:lnTo>
                  <a:lnTo>
                    <a:pt x="24" y="844"/>
                  </a:lnTo>
                  <a:lnTo>
                    <a:pt x="18" y="828"/>
                  </a:lnTo>
                  <a:lnTo>
                    <a:pt x="15" y="820"/>
                  </a:lnTo>
                  <a:lnTo>
                    <a:pt x="14" y="813"/>
                  </a:lnTo>
                  <a:lnTo>
                    <a:pt x="13" y="806"/>
                  </a:lnTo>
                  <a:lnTo>
                    <a:pt x="11" y="798"/>
                  </a:lnTo>
                  <a:lnTo>
                    <a:pt x="5" y="790"/>
                  </a:lnTo>
                  <a:lnTo>
                    <a:pt x="2" y="782"/>
                  </a:lnTo>
                  <a:lnTo>
                    <a:pt x="0" y="774"/>
                  </a:lnTo>
                  <a:lnTo>
                    <a:pt x="0" y="765"/>
                  </a:lnTo>
                  <a:lnTo>
                    <a:pt x="3" y="757"/>
                  </a:lnTo>
                  <a:lnTo>
                    <a:pt x="5" y="748"/>
                  </a:lnTo>
                  <a:lnTo>
                    <a:pt x="10" y="741"/>
                  </a:lnTo>
                  <a:lnTo>
                    <a:pt x="15" y="732"/>
                  </a:lnTo>
                  <a:lnTo>
                    <a:pt x="26" y="716"/>
                  </a:lnTo>
                  <a:lnTo>
                    <a:pt x="38" y="702"/>
                  </a:lnTo>
                  <a:lnTo>
                    <a:pt x="47" y="688"/>
                  </a:lnTo>
                  <a:lnTo>
                    <a:pt x="53" y="678"/>
                  </a:lnTo>
                  <a:lnTo>
                    <a:pt x="58" y="676"/>
                  </a:lnTo>
                  <a:lnTo>
                    <a:pt x="63" y="672"/>
                  </a:lnTo>
                  <a:lnTo>
                    <a:pt x="68" y="667"/>
                  </a:lnTo>
                  <a:lnTo>
                    <a:pt x="71" y="661"/>
                  </a:lnTo>
                  <a:lnTo>
                    <a:pt x="74" y="654"/>
                  </a:lnTo>
                  <a:lnTo>
                    <a:pt x="76" y="647"/>
                  </a:lnTo>
                  <a:lnTo>
                    <a:pt x="79" y="638"/>
                  </a:lnTo>
                  <a:lnTo>
                    <a:pt x="79" y="629"/>
                  </a:lnTo>
                  <a:lnTo>
                    <a:pt x="80" y="621"/>
                  </a:lnTo>
                  <a:lnTo>
                    <a:pt x="79" y="611"/>
                  </a:lnTo>
                  <a:lnTo>
                    <a:pt x="78" y="601"/>
                  </a:lnTo>
                  <a:lnTo>
                    <a:pt x="75" y="593"/>
                  </a:lnTo>
                  <a:lnTo>
                    <a:pt x="71" y="583"/>
                  </a:lnTo>
                  <a:lnTo>
                    <a:pt x="67" y="574"/>
                  </a:lnTo>
                  <a:lnTo>
                    <a:pt x="60" y="566"/>
                  </a:lnTo>
                  <a:lnTo>
                    <a:pt x="54" y="558"/>
                  </a:lnTo>
                  <a:lnTo>
                    <a:pt x="54" y="516"/>
                  </a:lnTo>
                  <a:lnTo>
                    <a:pt x="54" y="490"/>
                  </a:lnTo>
                  <a:lnTo>
                    <a:pt x="56" y="475"/>
                  </a:lnTo>
                  <a:lnTo>
                    <a:pt x="56" y="469"/>
                  </a:lnTo>
                  <a:lnTo>
                    <a:pt x="56" y="465"/>
                  </a:lnTo>
                  <a:lnTo>
                    <a:pt x="56" y="463"/>
                  </a:lnTo>
                  <a:lnTo>
                    <a:pt x="56" y="454"/>
                  </a:lnTo>
                  <a:lnTo>
                    <a:pt x="56" y="437"/>
                  </a:lnTo>
                  <a:lnTo>
                    <a:pt x="56" y="431"/>
                  </a:lnTo>
                  <a:lnTo>
                    <a:pt x="57" y="425"/>
                  </a:lnTo>
                  <a:lnTo>
                    <a:pt x="58" y="419"/>
                  </a:lnTo>
                  <a:lnTo>
                    <a:pt x="60" y="414"/>
                  </a:lnTo>
                  <a:lnTo>
                    <a:pt x="67" y="405"/>
                  </a:lnTo>
                  <a:lnTo>
                    <a:pt x="75" y="398"/>
                  </a:lnTo>
                  <a:lnTo>
                    <a:pt x="82" y="391"/>
                  </a:lnTo>
                  <a:lnTo>
                    <a:pt x="89" y="382"/>
                  </a:lnTo>
                  <a:lnTo>
                    <a:pt x="91" y="377"/>
                  </a:lnTo>
                  <a:lnTo>
                    <a:pt x="93" y="371"/>
                  </a:lnTo>
                  <a:lnTo>
                    <a:pt x="95" y="365"/>
                  </a:lnTo>
                  <a:lnTo>
                    <a:pt x="96" y="358"/>
                  </a:lnTo>
                  <a:lnTo>
                    <a:pt x="111" y="343"/>
                  </a:lnTo>
                  <a:lnTo>
                    <a:pt x="125" y="328"/>
                  </a:lnTo>
                  <a:lnTo>
                    <a:pt x="141" y="315"/>
                  </a:lnTo>
                  <a:lnTo>
                    <a:pt x="156" y="301"/>
                  </a:lnTo>
                  <a:lnTo>
                    <a:pt x="172" y="290"/>
                  </a:lnTo>
                  <a:lnTo>
                    <a:pt x="187" y="283"/>
                  </a:lnTo>
                  <a:lnTo>
                    <a:pt x="194" y="279"/>
                  </a:lnTo>
                  <a:lnTo>
                    <a:pt x="201" y="277"/>
                  </a:lnTo>
                  <a:lnTo>
                    <a:pt x="209" y="276"/>
                  </a:lnTo>
                  <a:lnTo>
                    <a:pt x="216" y="276"/>
                  </a:lnTo>
                  <a:lnTo>
                    <a:pt x="218" y="277"/>
                  </a:lnTo>
                  <a:lnTo>
                    <a:pt x="221" y="281"/>
                  </a:lnTo>
                  <a:lnTo>
                    <a:pt x="223" y="286"/>
                  </a:lnTo>
                  <a:lnTo>
                    <a:pt x="226" y="293"/>
                  </a:lnTo>
                  <a:lnTo>
                    <a:pt x="231" y="311"/>
                  </a:lnTo>
                  <a:lnTo>
                    <a:pt x="235" y="332"/>
                  </a:lnTo>
                  <a:lnTo>
                    <a:pt x="240" y="352"/>
                  </a:lnTo>
                  <a:lnTo>
                    <a:pt x="244" y="370"/>
                  </a:lnTo>
                  <a:lnTo>
                    <a:pt x="246" y="383"/>
                  </a:lnTo>
                  <a:lnTo>
                    <a:pt x="249" y="388"/>
                  </a:lnTo>
                  <a:lnTo>
                    <a:pt x="250" y="390"/>
                  </a:lnTo>
                  <a:lnTo>
                    <a:pt x="254" y="392"/>
                  </a:lnTo>
                  <a:lnTo>
                    <a:pt x="260" y="397"/>
                  </a:lnTo>
                  <a:lnTo>
                    <a:pt x="267" y="401"/>
                  </a:lnTo>
                  <a:lnTo>
                    <a:pt x="276" y="403"/>
                  </a:lnTo>
                  <a:lnTo>
                    <a:pt x="283" y="404"/>
                  </a:lnTo>
                  <a:lnTo>
                    <a:pt x="287" y="404"/>
                  </a:lnTo>
                  <a:lnTo>
                    <a:pt x="291" y="404"/>
                  </a:lnTo>
                  <a:lnTo>
                    <a:pt x="293" y="402"/>
                  </a:lnTo>
                  <a:lnTo>
                    <a:pt x="295" y="399"/>
                  </a:lnTo>
                  <a:lnTo>
                    <a:pt x="299" y="393"/>
                  </a:lnTo>
                  <a:lnTo>
                    <a:pt x="303" y="387"/>
                  </a:lnTo>
                  <a:lnTo>
                    <a:pt x="304" y="380"/>
                  </a:lnTo>
                  <a:lnTo>
                    <a:pt x="305" y="372"/>
                  </a:lnTo>
                  <a:lnTo>
                    <a:pt x="306" y="357"/>
                  </a:lnTo>
                  <a:lnTo>
                    <a:pt x="305" y="337"/>
                  </a:lnTo>
                  <a:lnTo>
                    <a:pt x="303" y="317"/>
                  </a:lnTo>
                  <a:lnTo>
                    <a:pt x="299" y="294"/>
                  </a:lnTo>
                  <a:lnTo>
                    <a:pt x="298" y="268"/>
                  </a:lnTo>
                  <a:lnTo>
                    <a:pt x="297" y="239"/>
                  </a:lnTo>
                  <a:lnTo>
                    <a:pt x="298" y="233"/>
                  </a:lnTo>
                  <a:lnTo>
                    <a:pt x="299" y="227"/>
                  </a:lnTo>
                  <a:lnTo>
                    <a:pt x="302" y="221"/>
                  </a:lnTo>
                  <a:lnTo>
                    <a:pt x="304" y="217"/>
                  </a:lnTo>
                  <a:lnTo>
                    <a:pt x="308" y="212"/>
                  </a:lnTo>
                  <a:lnTo>
                    <a:pt x="311" y="210"/>
                  </a:lnTo>
                  <a:lnTo>
                    <a:pt x="316" y="207"/>
                  </a:lnTo>
                  <a:lnTo>
                    <a:pt x="322" y="205"/>
                  </a:lnTo>
                  <a:lnTo>
                    <a:pt x="335" y="202"/>
                  </a:lnTo>
                  <a:lnTo>
                    <a:pt x="348" y="201"/>
                  </a:lnTo>
                  <a:lnTo>
                    <a:pt x="363" y="200"/>
                  </a:lnTo>
                  <a:lnTo>
                    <a:pt x="377" y="200"/>
                  </a:lnTo>
                  <a:lnTo>
                    <a:pt x="379" y="199"/>
                  </a:lnTo>
                  <a:lnTo>
                    <a:pt x="384" y="193"/>
                  </a:lnTo>
                  <a:lnTo>
                    <a:pt x="388" y="184"/>
                  </a:lnTo>
                  <a:lnTo>
                    <a:pt x="392" y="170"/>
                  </a:lnTo>
                  <a:lnTo>
                    <a:pt x="395" y="162"/>
                  </a:lnTo>
                  <a:lnTo>
                    <a:pt x="396" y="153"/>
                  </a:lnTo>
                  <a:lnTo>
                    <a:pt x="396" y="144"/>
                  </a:lnTo>
                  <a:lnTo>
                    <a:pt x="395" y="133"/>
                  </a:lnTo>
                  <a:lnTo>
                    <a:pt x="393" y="122"/>
                  </a:lnTo>
                  <a:lnTo>
                    <a:pt x="390" y="108"/>
                  </a:lnTo>
                  <a:lnTo>
                    <a:pt x="385" y="95"/>
                  </a:lnTo>
                  <a:lnTo>
                    <a:pt x="379" y="80"/>
                  </a:lnTo>
                  <a:lnTo>
                    <a:pt x="379" y="65"/>
                  </a:lnTo>
                  <a:lnTo>
                    <a:pt x="379" y="51"/>
                  </a:lnTo>
                  <a:lnTo>
                    <a:pt x="381" y="37"/>
                  </a:lnTo>
                  <a:lnTo>
                    <a:pt x="384" y="25"/>
                  </a:lnTo>
                  <a:lnTo>
                    <a:pt x="386" y="20"/>
                  </a:lnTo>
                  <a:lnTo>
                    <a:pt x="388" y="15"/>
                  </a:lnTo>
                  <a:lnTo>
                    <a:pt x="392" y="10"/>
                  </a:lnTo>
                  <a:lnTo>
                    <a:pt x="396" y="6"/>
                  </a:lnTo>
                  <a:lnTo>
                    <a:pt x="401" y="4"/>
                  </a:lnTo>
                  <a:lnTo>
                    <a:pt x="406" y="2"/>
                  </a:lnTo>
                  <a:lnTo>
                    <a:pt x="412" y="0"/>
                  </a:lnTo>
                  <a:lnTo>
                    <a:pt x="419" y="0"/>
                  </a:lnTo>
                  <a:lnTo>
                    <a:pt x="440" y="0"/>
                  </a:lnTo>
                  <a:lnTo>
                    <a:pt x="468" y="0"/>
                  </a:lnTo>
                  <a:lnTo>
                    <a:pt x="505" y="2"/>
                  </a:lnTo>
                  <a:lnTo>
                    <a:pt x="544" y="2"/>
                  </a:lnTo>
                  <a:lnTo>
                    <a:pt x="586" y="2"/>
                  </a:lnTo>
                  <a:lnTo>
                    <a:pt x="627" y="2"/>
                  </a:lnTo>
                  <a:lnTo>
                    <a:pt x="666" y="3"/>
                  </a:lnTo>
                  <a:lnTo>
                    <a:pt x="699" y="3"/>
                  </a:lnTo>
                  <a:lnTo>
                    <a:pt x="703" y="4"/>
                  </a:lnTo>
                  <a:lnTo>
                    <a:pt x="714" y="9"/>
                  </a:lnTo>
                  <a:lnTo>
                    <a:pt x="731" y="16"/>
                  </a:lnTo>
                  <a:lnTo>
                    <a:pt x="751" y="26"/>
                  </a:lnTo>
                  <a:lnTo>
                    <a:pt x="772" y="36"/>
                  </a:lnTo>
                  <a:lnTo>
                    <a:pt x="792" y="47"/>
                  </a:lnTo>
                  <a:lnTo>
                    <a:pt x="812" y="57"/>
                  </a:lnTo>
                  <a:lnTo>
                    <a:pt x="827" y="65"/>
                  </a:lnTo>
                  <a:lnTo>
                    <a:pt x="833" y="66"/>
                  </a:lnTo>
                  <a:lnTo>
                    <a:pt x="851" y="70"/>
                  </a:lnTo>
                  <a:lnTo>
                    <a:pt x="877" y="76"/>
                  </a:lnTo>
                  <a:lnTo>
                    <a:pt x="907" y="85"/>
                  </a:lnTo>
                  <a:lnTo>
                    <a:pt x="923" y="91"/>
                  </a:lnTo>
                  <a:lnTo>
                    <a:pt x="941" y="98"/>
                  </a:lnTo>
                  <a:lnTo>
                    <a:pt x="956" y="107"/>
                  </a:lnTo>
                  <a:lnTo>
                    <a:pt x="972" y="115"/>
                  </a:lnTo>
                  <a:lnTo>
                    <a:pt x="986" y="126"/>
                  </a:lnTo>
                  <a:lnTo>
                    <a:pt x="999" y="137"/>
                  </a:lnTo>
                  <a:lnTo>
                    <a:pt x="1004" y="145"/>
                  </a:lnTo>
                  <a:lnTo>
                    <a:pt x="1010" y="151"/>
                  </a:lnTo>
                  <a:lnTo>
                    <a:pt x="1014" y="158"/>
                  </a:lnTo>
                  <a:lnTo>
                    <a:pt x="1019" y="166"/>
                  </a:lnTo>
                  <a:lnTo>
                    <a:pt x="1018" y="173"/>
                  </a:lnTo>
                  <a:lnTo>
                    <a:pt x="1015" y="180"/>
                  </a:lnTo>
                  <a:lnTo>
                    <a:pt x="1011" y="188"/>
                  </a:lnTo>
                  <a:lnTo>
                    <a:pt x="1007" y="195"/>
                  </a:lnTo>
                  <a:lnTo>
                    <a:pt x="994" y="211"/>
                  </a:lnTo>
                  <a:lnTo>
                    <a:pt x="983" y="226"/>
                  </a:lnTo>
                  <a:lnTo>
                    <a:pt x="977" y="233"/>
                  </a:lnTo>
                  <a:lnTo>
                    <a:pt x="972" y="240"/>
                  </a:lnTo>
                  <a:lnTo>
                    <a:pt x="970" y="248"/>
                  </a:lnTo>
                  <a:lnTo>
                    <a:pt x="967" y="255"/>
                  </a:lnTo>
                  <a:lnTo>
                    <a:pt x="966" y="262"/>
                  </a:lnTo>
                  <a:lnTo>
                    <a:pt x="967" y="270"/>
                  </a:lnTo>
                  <a:lnTo>
                    <a:pt x="971" y="278"/>
                  </a:lnTo>
                  <a:lnTo>
                    <a:pt x="977" y="286"/>
                  </a:lnTo>
                  <a:lnTo>
                    <a:pt x="978" y="300"/>
                  </a:lnTo>
                  <a:lnTo>
                    <a:pt x="981" y="314"/>
                  </a:lnTo>
                  <a:lnTo>
                    <a:pt x="985" y="327"/>
                  </a:lnTo>
                  <a:lnTo>
                    <a:pt x="989" y="339"/>
                  </a:lnTo>
                  <a:lnTo>
                    <a:pt x="1002" y="365"/>
                  </a:lnTo>
                  <a:lnTo>
                    <a:pt x="1016" y="391"/>
                  </a:lnTo>
                  <a:lnTo>
                    <a:pt x="1024" y="404"/>
                  </a:lnTo>
                  <a:lnTo>
                    <a:pt x="1031" y="418"/>
                  </a:lnTo>
                  <a:lnTo>
                    <a:pt x="1037" y="434"/>
                  </a:lnTo>
                  <a:lnTo>
                    <a:pt x="1043" y="450"/>
                  </a:lnTo>
                  <a:lnTo>
                    <a:pt x="1048" y="467"/>
                  </a:lnTo>
                  <a:lnTo>
                    <a:pt x="1052" y="485"/>
                  </a:lnTo>
                  <a:lnTo>
                    <a:pt x="1054" y="505"/>
                  </a:lnTo>
                  <a:lnTo>
                    <a:pt x="1056" y="527"/>
                  </a:lnTo>
                  <a:lnTo>
                    <a:pt x="1054" y="534"/>
                  </a:lnTo>
                  <a:lnTo>
                    <a:pt x="1051" y="544"/>
                  </a:lnTo>
                  <a:lnTo>
                    <a:pt x="1045" y="554"/>
                  </a:lnTo>
                  <a:lnTo>
                    <a:pt x="1036" y="563"/>
                  </a:lnTo>
                  <a:lnTo>
                    <a:pt x="1018" y="585"/>
                  </a:lnTo>
                  <a:lnTo>
                    <a:pt x="994" y="610"/>
                  </a:lnTo>
                  <a:lnTo>
                    <a:pt x="972" y="633"/>
                  </a:lnTo>
                  <a:lnTo>
                    <a:pt x="953" y="655"/>
                  </a:lnTo>
                  <a:lnTo>
                    <a:pt x="945" y="666"/>
                  </a:lnTo>
                  <a:lnTo>
                    <a:pt x="939" y="676"/>
                  </a:lnTo>
                  <a:lnTo>
                    <a:pt x="936" y="685"/>
                  </a:lnTo>
                  <a:lnTo>
                    <a:pt x="934" y="693"/>
                  </a:lnTo>
                  <a:lnTo>
                    <a:pt x="922" y="713"/>
                  </a:lnTo>
                  <a:lnTo>
                    <a:pt x="911" y="734"/>
                  </a:lnTo>
                  <a:lnTo>
                    <a:pt x="899" y="754"/>
                  </a:lnTo>
                  <a:lnTo>
                    <a:pt x="888" y="778"/>
                  </a:lnTo>
                  <a:lnTo>
                    <a:pt x="877" y="802"/>
                  </a:lnTo>
                  <a:lnTo>
                    <a:pt x="867" y="829"/>
                  </a:lnTo>
                  <a:lnTo>
                    <a:pt x="858" y="856"/>
                  </a:lnTo>
                  <a:lnTo>
                    <a:pt x="852" y="885"/>
                  </a:lnTo>
                  <a:lnTo>
                    <a:pt x="860" y="893"/>
                  </a:lnTo>
                  <a:lnTo>
                    <a:pt x="867" y="899"/>
                  </a:lnTo>
                  <a:lnTo>
                    <a:pt x="874" y="904"/>
                  </a:lnTo>
                  <a:lnTo>
                    <a:pt x="882" y="909"/>
                  </a:lnTo>
                  <a:lnTo>
                    <a:pt x="898" y="916"/>
                  </a:lnTo>
                  <a:lnTo>
                    <a:pt x="912" y="921"/>
                  </a:lnTo>
                  <a:lnTo>
                    <a:pt x="927" y="923"/>
                  </a:lnTo>
                  <a:lnTo>
                    <a:pt x="942" y="926"/>
                  </a:lnTo>
                  <a:lnTo>
                    <a:pt x="958" y="926"/>
                  </a:lnTo>
                  <a:lnTo>
                    <a:pt x="972" y="926"/>
                  </a:lnTo>
                  <a:lnTo>
                    <a:pt x="980" y="918"/>
                  </a:lnTo>
                  <a:lnTo>
                    <a:pt x="987" y="907"/>
                  </a:lnTo>
                  <a:lnTo>
                    <a:pt x="996" y="896"/>
                  </a:lnTo>
                  <a:lnTo>
                    <a:pt x="1003" y="883"/>
                  </a:lnTo>
                  <a:lnTo>
                    <a:pt x="1020" y="853"/>
                  </a:lnTo>
                  <a:lnTo>
                    <a:pt x="1038" y="822"/>
                  </a:lnTo>
                  <a:lnTo>
                    <a:pt x="1058" y="787"/>
                  </a:lnTo>
                  <a:lnTo>
                    <a:pt x="1081" y="752"/>
                  </a:lnTo>
                  <a:lnTo>
                    <a:pt x="1092" y="735"/>
                  </a:lnTo>
                  <a:lnTo>
                    <a:pt x="1106" y="719"/>
                  </a:lnTo>
                  <a:lnTo>
                    <a:pt x="1119" y="703"/>
                  </a:lnTo>
                  <a:lnTo>
                    <a:pt x="1134" y="687"/>
                  </a:lnTo>
                  <a:lnTo>
                    <a:pt x="1138" y="685"/>
                  </a:lnTo>
                  <a:lnTo>
                    <a:pt x="1144" y="678"/>
                  </a:lnTo>
                  <a:lnTo>
                    <a:pt x="1155" y="670"/>
                  </a:lnTo>
                  <a:lnTo>
                    <a:pt x="1168" y="661"/>
                  </a:lnTo>
                  <a:lnTo>
                    <a:pt x="1177" y="658"/>
                  </a:lnTo>
                  <a:lnTo>
                    <a:pt x="1184" y="655"/>
                  </a:lnTo>
                  <a:lnTo>
                    <a:pt x="1193" y="653"/>
                  </a:lnTo>
                  <a:lnTo>
                    <a:pt x="1201" y="653"/>
                  </a:lnTo>
                  <a:lnTo>
                    <a:pt x="1209" y="653"/>
                  </a:lnTo>
                  <a:lnTo>
                    <a:pt x="1217" y="655"/>
                  </a:lnTo>
                  <a:lnTo>
                    <a:pt x="1226" y="660"/>
                  </a:lnTo>
                  <a:lnTo>
                    <a:pt x="1233" y="666"/>
                  </a:lnTo>
                  <a:lnTo>
                    <a:pt x="1248" y="675"/>
                  </a:lnTo>
                  <a:lnTo>
                    <a:pt x="1261" y="686"/>
                  </a:lnTo>
                  <a:lnTo>
                    <a:pt x="1276" y="699"/>
                  </a:lnTo>
                  <a:lnTo>
                    <a:pt x="1288" y="713"/>
                  </a:lnTo>
                  <a:lnTo>
                    <a:pt x="1300" y="729"/>
                  </a:lnTo>
                  <a:lnTo>
                    <a:pt x="1313" y="746"/>
                  </a:lnTo>
                  <a:lnTo>
                    <a:pt x="1324" y="764"/>
                  </a:lnTo>
                  <a:lnTo>
                    <a:pt x="1333" y="782"/>
                  </a:lnTo>
                  <a:lnTo>
                    <a:pt x="1342" y="802"/>
                  </a:lnTo>
                  <a:lnTo>
                    <a:pt x="1349" y="822"/>
                  </a:lnTo>
                  <a:lnTo>
                    <a:pt x="1357" y="841"/>
                  </a:lnTo>
                  <a:lnTo>
                    <a:pt x="1363" y="860"/>
                  </a:lnTo>
                  <a:lnTo>
                    <a:pt x="1366" y="879"/>
                  </a:lnTo>
                  <a:lnTo>
                    <a:pt x="1370" y="896"/>
                  </a:lnTo>
                  <a:lnTo>
                    <a:pt x="1373" y="913"/>
                  </a:lnTo>
                  <a:lnTo>
                    <a:pt x="1373" y="929"/>
                  </a:lnTo>
                  <a:lnTo>
                    <a:pt x="1371" y="944"/>
                  </a:lnTo>
                  <a:lnTo>
                    <a:pt x="1369" y="956"/>
                  </a:lnTo>
                  <a:lnTo>
                    <a:pt x="1365" y="967"/>
                  </a:lnTo>
                  <a:lnTo>
                    <a:pt x="1362" y="976"/>
                  </a:lnTo>
                  <a:lnTo>
                    <a:pt x="1351" y="992"/>
                  </a:lnTo>
                  <a:lnTo>
                    <a:pt x="1342" y="1004"/>
                  </a:lnTo>
                  <a:lnTo>
                    <a:pt x="1338" y="1010"/>
                  </a:lnTo>
                  <a:lnTo>
                    <a:pt x="1337" y="1015"/>
                  </a:lnTo>
                  <a:lnTo>
                    <a:pt x="1336" y="1020"/>
                  </a:lnTo>
                  <a:lnTo>
                    <a:pt x="1338" y="1025"/>
                  </a:lnTo>
                  <a:lnTo>
                    <a:pt x="1342" y="1030"/>
                  </a:lnTo>
                  <a:lnTo>
                    <a:pt x="1349" y="1036"/>
                  </a:lnTo>
                  <a:lnTo>
                    <a:pt x="1359" y="1042"/>
                  </a:lnTo>
                  <a:lnTo>
                    <a:pt x="1371" y="1049"/>
                  </a:lnTo>
                  <a:lnTo>
                    <a:pt x="1373" y="1057"/>
                  </a:lnTo>
                  <a:lnTo>
                    <a:pt x="1374" y="1063"/>
                  </a:lnTo>
                  <a:lnTo>
                    <a:pt x="1375" y="1068"/>
                  </a:lnTo>
                  <a:lnTo>
                    <a:pt x="1379" y="1073"/>
                  </a:lnTo>
                  <a:lnTo>
                    <a:pt x="1382" y="1076"/>
                  </a:lnTo>
                  <a:lnTo>
                    <a:pt x="1386" y="1080"/>
                  </a:lnTo>
                  <a:lnTo>
                    <a:pt x="1391" y="1082"/>
                  </a:lnTo>
                  <a:lnTo>
                    <a:pt x="1397" y="1085"/>
                  </a:lnTo>
                  <a:lnTo>
                    <a:pt x="1408" y="1087"/>
                  </a:lnTo>
                  <a:lnTo>
                    <a:pt x="1422" y="1090"/>
                  </a:lnTo>
                  <a:lnTo>
                    <a:pt x="1436" y="1090"/>
                  </a:lnTo>
                  <a:lnTo>
                    <a:pt x="1451" y="1090"/>
                  </a:lnTo>
                  <a:lnTo>
                    <a:pt x="1451" y="1107"/>
                  </a:lnTo>
                  <a:lnTo>
                    <a:pt x="1451" y="1126"/>
                  </a:lnTo>
                  <a:lnTo>
                    <a:pt x="1448" y="1148"/>
                  </a:lnTo>
                  <a:lnTo>
                    <a:pt x="1446" y="1170"/>
                  </a:lnTo>
                  <a:lnTo>
                    <a:pt x="1444" y="1182"/>
                  </a:lnTo>
                  <a:lnTo>
                    <a:pt x="1441" y="1193"/>
                  </a:lnTo>
                  <a:lnTo>
                    <a:pt x="1437" y="1204"/>
                  </a:lnTo>
                  <a:lnTo>
                    <a:pt x="1434" y="1215"/>
                  </a:lnTo>
                  <a:lnTo>
                    <a:pt x="1429" y="1224"/>
                  </a:lnTo>
                  <a:lnTo>
                    <a:pt x="1424" y="1234"/>
                  </a:lnTo>
                  <a:lnTo>
                    <a:pt x="1417" y="1243"/>
                  </a:lnTo>
                  <a:lnTo>
                    <a:pt x="1411" y="1250"/>
                  </a:lnTo>
                  <a:lnTo>
                    <a:pt x="1411" y="1253"/>
                  </a:lnTo>
                  <a:lnTo>
                    <a:pt x="1409" y="1257"/>
                  </a:lnTo>
                  <a:lnTo>
                    <a:pt x="1408" y="1265"/>
                  </a:lnTo>
                  <a:lnTo>
                    <a:pt x="1404" y="1276"/>
                  </a:lnTo>
                  <a:lnTo>
                    <a:pt x="1400" y="1287"/>
                  </a:lnTo>
                  <a:lnTo>
                    <a:pt x="1393" y="1300"/>
                  </a:lnTo>
                  <a:lnTo>
                    <a:pt x="1382" y="1315"/>
                  </a:lnTo>
                  <a:lnTo>
                    <a:pt x="1369" y="1330"/>
                  </a:lnTo>
                  <a:lnTo>
                    <a:pt x="1369" y="1344"/>
                  </a:lnTo>
                  <a:lnTo>
                    <a:pt x="1369" y="1359"/>
                  </a:lnTo>
                  <a:lnTo>
                    <a:pt x="1366" y="1372"/>
                  </a:lnTo>
                  <a:lnTo>
                    <a:pt x="1364" y="1385"/>
                  </a:lnTo>
                  <a:lnTo>
                    <a:pt x="1362" y="1391"/>
                  </a:lnTo>
                  <a:lnTo>
                    <a:pt x="1359" y="1396"/>
                  </a:lnTo>
                  <a:lnTo>
                    <a:pt x="1355" y="1399"/>
                  </a:lnTo>
                  <a:lnTo>
                    <a:pt x="1352" y="1403"/>
                  </a:lnTo>
                  <a:lnTo>
                    <a:pt x="1347" y="1406"/>
                  </a:lnTo>
                  <a:lnTo>
                    <a:pt x="1342" y="1408"/>
                  </a:lnTo>
                  <a:lnTo>
                    <a:pt x="1336" y="1409"/>
                  </a:lnTo>
                  <a:lnTo>
                    <a:pt x="1329" y="1409"/>
                  </a:lnTo>
                  <a:lnTo>
                    <a:pt x="1329" y="1425"/>
                  </a:lnTo>
                  <a:lnTo>
                    <a:pt x="1327" y="1439"/>
                  </a:lnTo>
                  <a:lnTo>
                    <a:pt x="1326" y="1446"/>
                  </a:lnTo>
                  <a:lnTo>
                    <a:pt x="1324" y="1453"/>
                  </a:lnTo>
                  <a:lnTo>
                    <a:pt x="1321" y="1459"/>
                  </a:lnTo>
                  <a:lnTo>
                    <a:pt x="1319" y="1464"/>
                  </a:lnTo>
                  <a:lnTo>
                    <a:pt x="1314" y="1470"/>
                  </a:lnTo>
                  <a:lnTo>
                    <a:pt x="1309" y="1475"/>
                  </a:lnTo>
                  <a:lnTo>
                    <a:pt x="1302" y="1479"/>
                  </a:lnTo>
                  <a:lnTo>
                    <a:pt x="1294" y="1483"/>
                  </a:lnTo>
                  <a:lnTo>
                    <a:pt x="1286" y="1485"/>
                  </a:lnTo>
                  <a:lnTo>
                    <a:pt x="1275" y="1488"/>
                  </a:lnTo>
                  <a:lnTo>
                    <a:pt x="1262" y="1489"/>
                  </a:lnTo>
                  <a:lnTo>
                    <a:pt x="1248" y="1489"/>
                  </a:lnTo>
                  <a:lnTo>
                    <a:pt x="1242" y="1496"/>
                  </a:lnTo>
                  <a:lnTo>
                    <a:pt x="1237" y="1505"/>
                  </a:lnTo>
                  <a:lnTo>
                    <a:pt x="1233" y="1512"/>
                  </a:lnTo>
                  <a:lnTo>
                    <a:pt x="1232" y="1519"/>
                  </a:lnTo>
                  <a:lnTo>
                    <a:pt x="1231" y="1527"/>
                  </a:lnTo>
                  <a:lnTo>
                    <a:pt x="1232" y="1534"/>
                  </a:lnTo>
                  <a:lnTo>
                    <a:pt x="1234" y="1541"/>
                  </a:lnTo>
                  <a:lnTo>
                    <a:pt x="1238" y="1549"/>
                  </a:lnTo>
                  <a:lnTo>
                    <a:pt x="1247" y="1565"/>
                  </a:lnTo>
                  <a:lnTo>
                    <a:pt x="1259" y="1579"/>
                  </a:lnTo>
                  <a:lnTo>
                    <a:pt x="1272" y="1594"/>
                  </a:lnTo>
                  <a:lnTo>
                    <a:pt x="1287" y="1610"/>
                  </a:lnTo>
                  <a:lnTo>
                    <a:pt x="1287" y="1614"/>
                  </a:lnTo>
                  <a:lnTo>
                    <a:pt x="1286" y="1617"/>
                  </a:lnTo>
                  <a:lnTo>
                    <a:pt x="1284" y="1620"/>
                  </a:lnTo>
                  <a:lnTo>
                    <a:pt x="1282" y="1623"/>
                  </a:lnTo>
                  <a:lnTo>
                    <a:pt x="1276" y="1630"/>
                  </a:lnTo>
                  <a:lnTo>
                    <a:pt x="1269" y="1634"/>
                  </a:lnTo>
                  <a:lnTo>
                    <a:pt x="1249" y="1645"/>
                  </a:lnTo>
                  <a:lnTo>
                    <a:pt x="1227" y="1659"/>
                  </a:lnTo>
                  <a:lnTo>
                    <a:pt x="1215" y="1667"/>
                  </a:lnTo>
                  <a:lnTo>
                    <a:pt x="1205" y="1676"/>
                  </a:lnTo>
                  <a:lnTo>
                    <a:pt x="1194" y="1687"/>
                  </a:lnTo>
                  <a:lnTo>
                    <a:pt x="1185" y="1699"/>
                  </a:lnTo>
                  <a:lnTo>
                    <a:pt x="1180" y="1705"/>
                  </a:lnTo>
                  <a:lnTo>
                    <a:pt x="1177" y="1713"/>
                  </a:lnTo>
                  <a:lnTo>
                    <a:pt x="1174" y="1721"/>
                  </a:lnTo>
                  <a:lnTo>
                    <a:pt x="1171" y="1729"/>
                  </a:lnTo>
                  <a:lnTo>
                    <a:pt x="1168" y="1738"/>
                  </a:lnTo>
                  <a:lnTo>
                    <a:pt x="1167" y="1748"/>
                  </a:lnTo>
                  <a:lnTo>
                    <a:pt x="1166" y="1758"/>
                  </a:lnTo>
                  <a:lnTo>
                    <a:pt x="1166" y="1769"/>
                  </a:lnTo>
                  <a:lnTo>
                    <a:pt x="724" y="1845"/>
                  </a:lnTo>
                  <a:lnTo>
                    <a:pt x="725" y="1806"/>
                  </a:lnTo>
                  <a:lnTo>
                    <a:pt x="24" y="184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4" name=""/>
            <p:cNvSpPr/>
            <p:nvPr/>
          </p:nvSpPr>
          <p:spPr>
            <a:xfrm>
              <a:off x="4118040" y="3276360"/>
              <a:ext cx="687240" cy="626760"/>
            </a:xfrm>
            <a:custGeom>
              <a:avLst/>
              <a:gdLst/>
              <a:ahLst/>
              <a:rect l="l" t="t" r="r" b="b"/>
              <a:pathLst>
                <a:path w="1843" h="1690">
                  <a:moveTo>
                    <a:pt x="0" y="83"/>
                  </a:moveTo>
                  <a:lnTo>
                    <a:pt x="1604" y="17"/>
                  </a:lnTo>
                  <a:lnTo>
                    <a:pt x="1604" y="17"/>
                  </a:lnTo>
                  <a:lnTo>
                    <a:pt x="1605" y="15"/>
                  </a:lnTo>
                  <a:lnTo>
                    <a:pt x="1610" y="11"/>
                  </a:lnTo>
                  <a:lnTo>
                    <a:pt x="1619" y="6"/>
                  </a:lnTo>
                  <a:lnTo>
                    <a:pt x="1628" y="2"/>
                  </a:lnTo>
                  <a:lnTo>
                    <a:pt x="1634" y="0"/>
                  </a:lnTo>
                  <a:lnTo>
                    <a:pt x="1641" y="0"/>
                  </a:lnTo>
                  <a:lnTo>
                    <a:pt x="1648" y="0"/>
                  </a:lnTo>
                  <a:lnTo>
                    <a:pt x="1654" y="0"/>
                  </a:lnTo>
                  <a:lnTo>
                    <a:pt x="1661" y="2"/>
                  </a:lnTo>
                  <a:lnTo>
                    <a:pt x="1669" y="6"/>
                  </a:lnTo>
                  <a:lnTo>
                    <a:pt x="1676" y="11"/>
                  </a:lnTo>
                  <a:lnTo>
                    <a:pt x="1683" y="17"/>
                  </a:lnTo>
                  <a:lnTo>
                    <a:pt x="1682" y="33"/>
                  </a:lnTo>
                  <a:lnTo>
                    <a:pt x="1680" y="48"/>
                  </a:lnTo>
                  <a:lnTo>
                    <a:pt x="1676" y="62"/>
                  </a:lnTo>
                  <a:lnTo>
                    <a:pt x="1671" y="77"/>
                  </a:lnTo>
                  <a:lnTo>
                    <a:pt x="1658" y="105"/>
                  </a:lnTo>
                  <a:lnTo>
                    <a:pt x="1643" y="132"/>
                  </a:lnTo>
                  <a:lnTo>
                    <a:pt x="1628" y="158"/>
                  </a:lnTo>
                  <a:lnTo>
                    <a:pt x="1615" y="180"/>
                  </a:lnTo>
                  <a:lnTo>
                    <a:pt x="1610" y="191"/>
                  </a:lnTo>
                  <a:lnTo>
                    <a:pt x="1605" y="201"/>
                  </a:lnTo>
                  <a:lnTo>
                    <a:pt x="1603" y="209"/>
                  </a:lnTo>
                  <a:lnTo>
                    <a:pt x="1601" y="216"/>
                  </a:lnTo>
                  <a:lnTo>
                    <a:pt x="1617" y="224"/>
                  </a:lnTo>
                  <a:lnTo>
                    <a:pt x="1632" y="230"/>
                  </a:lnTo>
                  <a:lnTo>
                    <a:pt x="1647" y="236"/>
                  </a:lnTo>
                  <a:lnTo>
                    <a:pt x="1661" y="240"/>
                  </a:lnTo>
                  <a:lnTo>
                    <a:pt x="1677" y="243"/>
                  </a:lnTo>
                  <a:lnTo>
                    <a:pt x="1692" y="246"/>
                  </a:lnTo>
                  <a:lnTo>
                    <a:pt x="1707" y="247"/>
                  </a:lnTo>
                  <a:lnTo>
                    <a:pt x="1721" y="248"/>
                  </a:lnTo>
                  <a:lnTo>
                    <a:pt x="1737" y="247"/>
                  </a:lnTo>
                  <a:lnTo>
                    <a:pt x="1752" y="246"/>
                  </a:lnTo>
                  <a:lnTo>
                    <a:pt x="1767" y="245"/>
                  </a:lnTo>
                  <a:lnTo>
                    <a:pt x="1783" y="241"/>
                  </a:lnTo>
                  <a:lnTo>
                    <a:pt x="1797" y="237"/>
                  </a:lnTo>
                  <a:lnTo>
                    <a:pt x="1812" y="232"/>
                  </a:lnTo>
                  <a:lnTo>
                    <a:pt x="1827" y="226"/>
                  </a:lnTo>
                  <a:lnTo>
                    <a:pt x="1843" y="219"/>
                  </a:lnTo>
                  <a:lnTo>
                    <a:pt x="1843" y="219"/>
                  </a:lnTo>
                  <a:lnTo>
                    <a:pt x="1841" y="298"/>
                  </a:lnTo>
                  <a:lnTo>
                    <a:pt x="1802" y="298"/>
                  </a:lnTo>
                  <a:lnTo>
                    <a:pt x="1801" y="418"/>
                  </a:lnTo>
                  <a:lnTo>
                    <a:pt x="1801" y="418"/>
                  </a:lnTo>
                  <a:lnTo>
                    <a:pt x="1787" y="432"/>
                  </a:lnTo>
                  <a:lnTo>
                    <a:pt x="1776" y="442"/>
                  </a:lnTo>
                  <a:lnTo>
                    <a:pt x="1768" y="449"/>
                  </a:lnTo>
                  <a:lnTo>
                    <a:pt x="1761" y="454"/>
                  </a:lnTo>
                  <a:lnTo>
                    <a:pt x="1752" y="456"/>
                  </a:lnTo>
                  <a:lnTo>
                    <a:pt x="1743" y="458"/>
                  </a:lnTo>
                  <a:lnTo>
                    <a:pt x="1734" y="459"/>
                  </a:lnTo>
                  <a:lnTo>
                    <a:pt x="1720" y="459"/>
                  </a:lnTo>
                  <a:lnTo>
                    <a:pt x="1719" y="460"/>
                  </a:lnTo>
                  <a:lnTo>
                    <a:pt x="1714" y="465"/>
                  </a:lnTo>
                  <a:lnTo>
                    <a:pt x="1708" y="474"/>
                  </a:lnTo>
                  <a:lnTo>
                    <a:pt x="1699" y="483"/>
                  </a:lnTo>
                  <a:lnTo>
                    <a:pt x="1692" y="496"/>
                  </a:lnTo>
                  <a:lnTo>
                    <a:pt x="1686" y="509"/>
                  </a:lnTo>
                  <a:lnTo>
                    <a:pt x="1683" y="516"/>
                  </a:lnTo>
                  <a:lnTo>
                    <a:pt x="1681" y="524"/>
                  </a:lnTo>
                  <a:lnTo>
                    <a:pt x="1680" y="531"/>
                  </a:lnTo>
                  <a:lnTo>
                    <a:pt x="1680" y="538"/>
                  </a:lnTo>
                  <a:lnTo>
                    <a:pt x="1680" y="546"/>
                  </a:lnTo>
                  <a:lnTo>
                    <a:pt x="1682" y="552"/>
                  </a:lnTo>
                  <a:lnTo>
                    <a:pt x="1687" y="557"/>
                  </a:lnTo>
                  <a:lnTo>
                    <a:pt x="1692" y="562"/>
                  </a:lnTo>
                  <a:lnTo>
                    <a:pt x="1704" y="570"/>
                  </a:lnTo>
                  <a:lnTo>
                    <a:pt x="1719" y="579"/>
                  </a:lnTo>
                  <a:lnTo>
                    <a:pt x="1734" y="586"/>
                  </a:lnTo>
                  <a:lnTo>
                    <a:pt x="1747" y="595"/>
                  </a:lnTo>
                  <a:lnTo>
                    <a:pt x="1752" y="600"/>
                  </a:lnTo>
                  <a:lnTo>
                    <a:pt x="1756" y="606"/>
                  </a:lnTo>
                  <a:lnTo>
                    <a:pt x="1758" y="612"/>
                  </a:lnTo>
                  <a:lnTo>
                    <a:pt x="1759" y="619"/>
                  </a:lnTo>
                  <a:lnTo>
                    <a:pt x="1746" y="633"/>
                  </a:lnTo>
                  <a:lnTo>
                    <a:pt x="1736" y="642"/>
                  </a:lnTo>
                  <a:lnTo>
                    <a:pt x="1729" y="651"/>
                  </a:lnTo>
                  <a:lnTo>
                    <a:pt x="1724" y="658"/>
                  </a:lnTo>
                  <a:lnTo>
                    <a:pt x="1720" y="666"/>
                  </a:lnTo>
                  <a:lnTo>
                    <a:pt x="1719" y="674"/>
                  </a:lnTo>
                  <a:lnTo>
                    <a:pt x="1719" y="685"/>
                  </a:lnTo>
                  <a:lnTo>
                    <a:pt x="1718" y="699"/>
                  </a:lnTo>
                  <a:lnTo>
                    <a:pt x="1718" y="699"/>
                  </a:lnTo>
                  <a:lnTo>
                    <a:pt x="1718" y="699"/>
                  </a:lnTo>
                  <a:lnTo>
                    <a:pt x="1716" y="701"/>
                  </a:lnTo>
                  <a:lnTo>
                    <a:pt x="1713" y="704"/>
                  </a:lnTo>
                  <a:lnTo>
                    <a:pt x="1708" y="709"/>
                  </a:lnTo>
                  <a:lnTo>
                    <a:pt x="1701" y="716"/>
                  </a:lnTo>
                  <a:lnTo>
                    <a:pt x="1691" y="726"/>
                  </a:lnTo>
                  <a:lnTo>
                    <a:pt x="1677" y="738"/>
                  </a:lnTo>
                  <a:lnTo>
                    <a:pt x="1670" y="739"/>
                  </a:lnTo>
                  <a:lnTo>
                    <a:pt x="1663" y="740"/>
                  </a:lnTo>
                  <a:lnTo>
                    <a:pt x="1655" y="742"/>
                  </a:lnTo>
                  <a:lnTo>
                    <a:pt x="1648" y="744"/>
                  </a:lnTo>
                  <a:lnTo>
                    <a:pt x="1634" y="750"/>
                  </a:lnTo>
                  <a:lnTo>
                    <a:pt x="1622" y="757"/>
                  </a:lnTo>
                  <a:lnTo>
                    <a:pt x="1612" y="765"/>
                  </a:lnTo>
                  <a:lnTo>
                    <a:pt x="1604" y="771"/>
                  </a:lnTo>
                  <a:lnTo>
                    <a:pt x="1599" y="776"/>
                  </a:lnTo>
                  <a:lnTo>
                    <a:pt x="1598" y="778"/>
                  </a:lnTo>
                  <a:lnTo>
                    <a:pt x="1597" y="784"/>
                  </a:lnTo>
                  <a:lnTo>
                    <a:pt x="1595" y="791"/>
                  </a:lnTo>
                  <a:lnTo>
                    <a:pt x="1594" y="797"/>
                  </a:lnTo>
                  <a:lnTo>
                    <a:pt x="1590" y="802"/>
                  </a:lnTo>
                  <a:lnTo>
                    <a:pt x="1584" y="810"/>
                  </a:lnTo>
                  <a:lnTo>
                    <a:pt x="1577" y="817"/>
                  </a:lnTo>
                  <a:lnTo>
                    <a:pt x="1570" y="825"/>
                  </a:lnTo>
                  <a:lnTo>
                    <a:pt x="1563" y="833"/>
                  </a:lnTo>
                  <a:lnTo>
                    <a:pt x="1561" y="838"/>
                  </a:lnTo>
                  <a:lnTo>
                    <a:pt x="1559" y="844"/>
                  </a:lnTo>
                  <a:lnTo>
                    <a:pt x="1557" y="851"/>
                  </a:lnTo>
                  <a:lnTo>
                    <a:pt x="1556" y="858"/>
                  </a:lnTo>
                  <a:lnTo>
                    <a:pt x="1556" y="873"/>
                  </a:lnTo>
                  <a:lnTo>
                    <a:pt x="1556" y="887"/>
                  </a:lnTo>
                  <a:lnTo>
                    <a:pt x="1556" y="903"/>
                  </a:lnTo>
                  <a:lnTo>
                    <a:pt x="1556" y="918"/>
                  </a:lnTo>
                  <a:lnTo>
                    <a:pt x="1556" y="933"/>
                  </a:lnTo>
                  <a:lnTo>
                    <a:pt x="1556" y="947"/>
                  </a:lnTo>
                  <a:lnTo>
                    <a:pt x="1556" y="963"/>
                  </a:lnTo>
                  <a:lnTo>
                    <a:pt x="1556" y="978"/>
                  </a:lnTo>
                  <a:lnTo>
                    <a:pt x="1543" y="978"/>
                  </a:lnTo>
                  <a:lnTo>
                    <a:pt x="1532" y="979"/>
                  </a:lnTo>
                  <a:lnTo>
                    <a:pt x="1528" y="980"/>
                  </a:lnTo>
                  <a:lnTo>
                    <a:pt x="1523" y="981"/>
                  </a:lnTo>
                  <a:lnTo>
                    <a:pt x="1519" y="984"/>
                  </a:lnTo>
                  <a:lnTo>
                    <a:pt x="1516" y="988"/>
                  </a:lnTo>
                  <a:lnTo>
                    <a:pt x="1507" y="997"/>
                  </a:lnTo>
                  <a:lnTo>
                    <a:pt x="1499" y="1011"/>
                  </a:lnTo>
                  <a:lnTo>
                    <a:pt x="1489" y="1030"/>
                  </a:lnTo>
                  <a:lnTo>
                    <a:pt x="1475" y="1057"/>
                  </a:lnTo>
                  <a:lnTo>
                    <a:pt x="1474" y="1063"/>
                  </a:lnTo>
                  <a:lnTo>
                    <a:pt x="1473" y="1068"/>
                  </a:lnTo>
                  <a:lnTo>
                    <a:pt x="1470" y="1072"/>
                  </a:lnTo>
                  <a:lnTo>
                    <a:pt x="1468" y="1075"/>
                  </a:lnTo>
                  <a:lnTo>
                    <a:pt x="1459" y="1077"/>
                  </a:lnTo>
                  <a:lnTo>
                    <a:pt x="1450" y="1077"/>
                  </a:lnTo>
                  <a:lnTo>
                    <a:pt x="1437" y="1077"/>
                  </a:lnTo>
                  <a:lnTo>
                    <a:pt x="1424" y="1079"/>
                  </a:lnTo>
                  <a:lnTo>
                    <a:pt x="1417" y="1082"/>
                  </a:lnTo>
                  <a:lnTo>
                    <a:pt x="1409" y="1086"/>
                  </a:lnTo>
                  <a:lnTo>
                    <a:pt x="1402" y="1090"/>
                  </a:lnTo>
                  <a:lnTo>
                    <a:pt x="1395" y="1097"/>
                  </a:lnTo>
                  <a:lnTo>
                    <a:pt x="1393" y="1111"/>
                  </a:lnTo>
                  <a:lnTo>
                    <a:pt x="1390" y="1126"/>
                  </a:lnTo>
                  <a:lnTo>
                    <a:pt x="1386" y="1139"/>
                  </a:lnTo>
                  <a:lnTo>
                    <a:pt x="1382" y="1154"/>
                  </a:lnTo>
                  <a:lnTo>
                    <a:pt x="1381" y="1161"/>
                  </a:lnTo>
                  <a:lnTo>
                    <a:pt x="1380" y="1169"/>
                  </a:lnTo>
                  <a:lnTo>
                    <a:pt x="1380" y="1176"/>
                  </a:lnTo>
                  <a:lnTo>
                    <a:pt x="1380" y="1183"/>
                  </a:lnTo>
                  <a:lnTo>
                    <a:pt x="1381" y="1192"/>
                  </a:lnTo>
                  <a:lnTo>
                    <a:pt x="1385" y="1199"/>
                  </a:lnTo>
                  <a:lnTo>
                    <a:pt x="1388" y="1208"/>
                  </a:lnTo>
                  <a:lnTo>
                    <a:pt x="1393" y="1216"/>
                  </a:lnTo>
                  <a:lnTo>
                    <a:pt x="1403" y="1231"/>
                  </a:lnTo>
                  <a:lnTo>
                    <a:pt x="1410" y="1245"/>
                  </a:lnTo>
                  <a:lnTo>
                    <a:pt x="1417" y="1254"/>
                  </a:lnTo>
                  <a:lnTo>
                    <a:pt x="1422" y="1264"/>
                  </a:lnTo>
                  <a:lnTo>
                    <a:pt x="1424" y="1272"/>
                  </a:lnTo>
                  <a:lnTo>
                    <a:pt x="1425" y="1279"/>
                  </a:lnTo>
                  <a:lnTo>
                    <a:pt x="1426" y="1285"/>
                  </a:lnTo>
                  <a:lnTo>
                    <a:pt x="1425" y="1290"/>
                  </a:lnTo>
                  <a:lnTo>
                    <a:pt x="1423" y="1299"/>
                  </a:lnTo>
                  <a:lnTo>
                    <a:pt x="1419" y="1307"/>
                  </a:lnTo>
                  <a:lnTo>
                    <a:pt x="1418" y="1312"/>
                  </a:lnTo>
                  <a:lnTo>
                    <a:pt x="1415" y="1317"/>
                  </a:lnTo>
                  <a:lnTo>
                    <a:pt x="1415" y="1323"/>
                  </a:lnTo>
                  <a:lnTo>
                    <a:pt x="1414" y="1330"/>
                  </a:lnTo>
                  <a:lnTo>
                    <a:pt x="1401" y="1330"/>
                  </a:lnTo>
                  <a:lnTo>
                    <a:pt x="1388" y="1332"/>
                  </a:lnTo>
                  <a:lnTo>
                    <a:pt x="1377" y="1334"/>
                  </a:lnTo>
                  <a:lnTo>
                    <a:pt x="1369" y="1338"/>
                  </a:lnTo>
                  <a:lnTo>
                    <a:pt x="1365" y="1341"/>
                  </a:lnTo>
                  <a:lnTo>
                    <a:pt x="1362" y="1344"/>
                  </a:lnTo>
                  <a:lnTo>
                    <a:pt x="1359" y="1347"/>
                  </a:lnTo>
                  <a:lnTo>
                    <a:pt x="1357" y="1352"/>
                  </a:lnTo>
                  <a:lnTo>
                    <a:pt x="1354" y="1357"/>
                  </a:lnTo>
                  <a:lnTo>
                    <a:pt x="1353" y="1363"/>
                  </a:lnTo>
                  <a:lnTo>
                    <a:pt x="1353" y="1370"/>
                  </a:lnTo>
                  <a:lnTo>
                    <a:pt x="1352" y="1377"/>
                  </a:lnTo>
                  <a:lnTo>
                    <a:pt x="1352" y="1377"/>
                  </a:lnTo>
                  <a:lnTo>
                    <a:pt x="1352" y="1377"/>
                  </a:lnTo>
                  <a:lnTo>
                    <a:pt x="1352" y="1379"/>
                  </a:lnTo>
                  <a:lnTo>
                    <a:pt x="1352" y="1382"/>
                  </a:lnTo>
                  <a:lnTo>
                    <a:pt x="1352" y="1387"/>
                  </a:lnTo>
                  <a:lnTo>
                    <a:pt x="1352" y="1394"/>
                  </a:lnTo>
                  <a:lnTo>
                    <a:pt x="1352" y="1404"/>
                  </a:lnTo>
                  <a:lnTo>
                    <a:pt x="1352" y="1416"/>
                  </a:lnTo>
                  <a:lnTo>
                    <a:pt x="1359" y="1417"/>
                  </a:lnTo>
                  <a:lnTo>
                    <a:pt x="1365" y="1418"/>
                  </a:lnTo>
                  <a:lnTo>
                    <a:pt x="1370" y="1421"/>
                  </a:lnTo>
                  <a:lnTo>
                    <a:pt x="1375" y="1423"/>
                  </a:lnTo>
                  <a:lnTo>
                    <a:pt x="1384" y="1429"/>
                  </a:lnTo>
                  <a:lnTo>
                    <a:pt x="1392" y="1437"/>
                  </a:lnTo>
                  <a:lnTo>
                    <a:pt x="1399" y="1444"/>
                  </a:lnTo>
                  <a:lnTo>
                    <a:pt x="1408" y="1452"/>
                  </a:lnTo>
                  <a:lnTo>
                    <a:pt x="1413" y="1454"/>
                  </a:lnTo>
                  <a:lnTo>
                    <a:pt x="1418" y="1455"/>
                  </a:lnTo>
                  <a:lnTo>
                    <a:pt x="1424" y="1456"/>
                  </a:lnTo>
                  <a:lnTo>
                    <a:pt x="1431" y="1458"/>
                  </a:lnTo>
                  <a:lnTo>
                    <a:pt x="1431" y="1458"/>
                  </a:lnTo>
                  <a:lnTo>
                    <a:pt x="1431" y="1497"/>
                  </a:lnTo>
                  <a:lnTo>
                    <a:pt x="1431" y="1497"/>
                  </a:lnTo>
                  <a:lnTo>
                    <a:pt x="1424" y="1511"/>
                  </a:lnTo>
                  <a:lnTo>
                    <a:pt x="1417" y="1523"/>
                  </a:lnTo>
                  <a:lnTo>
                    <a:pt x="1409" y="1531"/>
                  </a:lnTo>
                  <a:lnTo>
                    <a:pt x="1402" y="1540"/>
                  </a:lnTo>
                  <a:lnTo>
                    <a:pt x="1390" y="1552"/>
                  </a:lnTo>
                  <a:lnTo>
                    <a:pt x="1381" y="1562"/>
                  </a:lnTo>
                  <a:lnTo>
                    <a:pt x="1377" y="1568"/>
                  </a:lnTo>
                  <a:lnTo>
                    <a:pt x="1375" y="1575"/>
                  </a:lnTo>
                  <a:lnTo>
                    <a:pt x="1374" y="1582"/>
                  </a:lnTo>
                  <a:lnTo>
                    <a:pt x="1374" y="1592"/>
                  </a:lnTo>
                  <a:lnTo>
                    <a:pt x="1376" y="1605"/>
                  </a:lnTo>
                  <a:lnTo>
                    <a:pt x="1379" y="1619"/>
                  </a:lnTo>
                  <a:lnTo>
                    <a:pt x="1384" y="1636"/>
                  </a:lnTo>
                  <a:lnTo>
                    <a:pt x="1390" y="1657"/>
                  </a:lnTo>
                  <a:lnTo>
                    <a:pt x="1322" y="1663"/>
                  </a:lnTo>
                  <a:lnTo>
                    <a:pt x="1255" y="1669"/>
                  </a:lnTo>
                  <a:lnTo>
                    <a:pt x="1186" y="1674"/>
                  </a:lnTo>
                  <a:lnTo>
                    <a:pt x="1119" y="1678"/>
                  </a:lnTo>
                  <a:lnTo>
                    <a:pt x="982" y="1684"/>
                  </a:lnTo>
                  <a:lnTo>
                    <a:pt x="844" y="1688"/>
                  </a:lnTo>
                  <a:lnTo>
                    <a:pt x="704" y="1690"/>
                  </a:lnTo>
                  <a:lnTo>
                    <a:pt x="561" y="1690"/>
                  </a:lnTo>
                  <a:lnTo>
                    <a:pt x="417" y="1689"/>
                  </a:lnTo>
                  <a:lnTo>
                    <a:pt x="268" y="1688"/>
                  </a:lnTo>
                  <a:lnTo>
                    <a:pt x="268" y="1688"/>
                  </a:lnTo>
                  <a:lnTo>
                    <a:pt x="270" y="1488"/>
                  </a:lnTo>
                  <a:lnTo>
                    <a:pt x="270" y="1488"/>
                  </a:lnTo>
                  <a:lnTo>
                    <a:pt x="268" y="1474"/>
                  </a:lnTo>
                  <a:lnTo>
                    <a:pt x="266" y="1463"/>
                  </a:lnTo>
                  <a:lnTo>
                    <a:pt x="261" y="1452"/>
                  </a:lnTo>
                  <a:lnTo>
                    <a:pt x="256" y="1444"/>
                  </a:lnTo>
                  <a:lnTo>
                    <a:pt x="249" y="1437"/>
                  </a:lnTo>
                  <a:lnTo>
                    <a:pt x="240" y="1432"/>
                  </a:lnTo>
                  <a:lnTo>
                    <a:pt x="232" y="1427"/>
                  </a:lnTo>
                  <a:lnTo>
                    <a:pt x="222" y="1425"/>
                  </a:lnTo>
                  <a:lnTo>
                    <a:pt x="211" y="1422"/>
                  </a:lnTo>
                  <a:lnTo>
                    <a:pt x="201" y="1421"/>
                  </a:lnTo>
                  <a:lnTo>
                    <a:pt x="190" y="1421"/>
                  </a:lnTo>
                  <a:lnTo>
                    <a:pt x="179" y="1421"/>
                  </a:lnTo>
                  <a:lnTo>
                    <a:pt x="160" y="1421"/>
                  </a:lnTo>
                  <a:lnTo>
                    <a:pt x="142" y="1421"/>
                  </a:lnTo>
                  <a:lnTo>
                    <a:pt x="128" y="1421"/>
                  </a:lnTo>
                  <a:lnTo>
                    <a:pt x="114" y="1418"/>
                  </a:lnTo>
                  <a:lnTo>
                    <a:pt x="102" y="1415"/>
                  </a:lnTo>
                  <a:lnTo>
                    <a:pt x="91" y="1409"/>
                  </a:lnTo>
                  <a:lnTo>
                    <a:pt x="87" y="1405"/>
                  </a:lnTo>
                  <a:lnTo>
                    <a:pt x="82" y="1401"/>
                  </a:lnTo>
                  <a:lnTo>
                    <a:pt x="79" y="1396"/>
                  </a:lnTo>
                  <a:lnTo>
                    <a:pt x="76" y="1392"/>
                  </a:lnTo>
                  <a:lnTo>
                    <a:pt x="74" y="1385"/>
                  </a:lnTo>
                  <a:lnTo>
                    <a:pt x="71" y="1381"/>
                  </a:lnTo>
                  <a:lnTo>
                    <a:pt x="70" y="1373"/>
                  </a:lnTo>
                  <a:lnTo>
                    <a:pt x="70" y="1366"/>
                  </a:lnTo>
                  <a:lnTo>
                    <a:pt x="70" y="1366"/>
                  </a:lnTo>
                  <a:lnTo>
                    <a:pt x="38" y="365"/>
                  </a:lnTo>
                  <a:lnTo>
                    <a:pt x="0" y="83"/>
                  </a:lnTo>
                  <a:lnTo>
                    <a:pt x="0" y="83"/>
                  </a:lnTo>
                </a:path>
              </a:pathLst>
            </a:custGeom>
            <a:solidFill>
              <a:srgbClr val="008208"/>
            </a:solidFill>
            <a:ln w="46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3946680" y="2582640"/>
              <a:ext cx="930240" cy="779040"/>
            </a:xfrm>
            <a:custGeom>
              <a:avLst/>
              <a:gdLst/>
              <a:ahLst/>
              <a:rect l="l" t="t" r="r" b="b"/>
              <a:pathLst>
                <a:path w="2501" h="2105">
                  <a:moveTo>
                    <a:pt x="120" y="149"/>
                  </a:moveTo>
                  <a:lnTo>
                    <a:pt x="110" y="145"/>
                  </a:lnTo>
                  <a:lnTo>
                    <a:pt x="97" y="139"/>
                  </a:lnTo>
                  <a:lnTo>
                    <a:pt x="82" y="130"/>
                  </a:lnTo>
                  <a:lnTo>
                    <a:pt x="66" y="121"/>
                  </a:lnTo>
                  <a:lnTo>
                    <a:pt x="49" y="110"/>
                  </a:lnTo>
                  <a:lnTo>
                    <a:pt x="33" y="96"/>
                  </a:lnTo>
                  <a:lnTo>
                    <a:pt x="16" y="82"/>
                  </a:lnTo>
                  <a:lnTo>
                    <a:pt x="0" y="67"/>
                  </a:lnTo>
                  <a:lnTo>
                    <a:pt x="2" y="17"/>
                  </a:lnTo>
                  <a:lnTo>
                    <a:pt x="1484" y="0"/>
                  </a:lnTo>
                  <a:lnTo>
                    <a:pt x="1484" y="7"/>
                  </a:lnTo>
                  <a:lnTo>
                    <a:pt x="1485" y="14"/>
                  </a:lnTo>
                  <a:lnTo>
                    <a:pt x="1486" y="22"/>
                  </a:lnTo>
                  <a:lnTo>
                    <a:pt x="1490" y="29"/>
                  </a:lnTo>
                  <a:lnTo>
                    <a:pt x="1496" y="45"/>
                  </a:lnTo>
                  <a:lnTo>
                    <a:pt x="1503" y="59"/>
                  </a:lnTo>
                  <a:lnTo>
                    <a:pt x="1510" y="74"/>
                  </a:lnTo>
                  <a:lnTo>
                    <a:pt x="1517" y="90"/>
                  </a:lnTo>
                  <a:lnTo>
                    <a:pt x="1519" y="97"/>
                  </a:lnTo>
                  <a:lnTo>
                    <a:pt x="1521" y="105"/>
                  </a:lnTo>
                  <a:lnTo>
                    <a:pt x="1522" y="112"/>
                  </a:lnTo>
                  <a:lnTo>
                    <a:pt x="1523" y="119"/>
                  </a:lnTo>
                  <a:lnTo>
                    <a:pt x="1524" y="138"/>
                  </a:lnTo>
                  <a:lnTo>
                    <a:pt x="1528" y="162"/>
                  </a:lnTo>
                  <a:lnTo>
                    <a:pt x="1534" y="188"/>
                  </a:lnTo>
                  <a:lnTo>
                    <a:pt x="1541" y="215"/>
                  </a:lnTo>
                  <a:lnTo>
                    <a:pt x="1549" y="241"/>
                  </a:lnTo>
                  <a:lnTo>
                    <a:pt x="1555" y="260"/>
                  </a:lnTo>
                  <a:lnTo>
                    <a:pt x="1560" y="275"/>
                  </a:lnTo>
                  <a:lnTo>
                    <a:pt x="1561" y="280"/>
                  </a:lnTo>
                  <a:lnTo>
                    <a:pt x="1561" y="293"/>
                  </a:lnTo>
                  <a:lnTo>
                    <a:pt x="1561" y="303"/>
                  </a:lnTo>
                  <a:lnTo>
                    <a:pt x="1561" y="310"/>
                  </a:lnTo>
                  <a:lnTo>
                    <a:pt x="1561" y="315"/>
                  </a:lnTo>
                  <a:lnTo>
                    <a:pt x="1561" y="318"/>
                  </a:lnTo>
                  <a:lnTo>
                    <a:pt x="1561" y="320"/>
                  </a:lnTo>
                  <a:lnTo>
                    <a:pt x="1561" y="320"/>
                  </a:lnTo>
                  <a:lnTo>
                    <a:pt x="1561" y="320"/>
                  </a:lnTo>
                  <a:lnTo>
                    <a:pt x="1561" y="328"/>
                  </a:lnTo>
                  <a:lnTo>
                    <a:pt x="1562" y="334"/>
                  </a:lnTo>
                  <a:lnTo>
                    <a:pt x="1565" y="340"/>
                  </a:lnTo>
                  <a:lnTo>
                    <a:pt x="1567" y="345"/>
                  </a:lnTo>
                  <a:lnTo>
                    <a:pt x="1573" y="353"/>
                  </a:lnTo>
                  <a:lnTo>
                    <a:pt x="1581" y="361"/>
                  </a:lnTo>
                  <a:lnTo>
                    <a:pt x="1588" y="368"/>
                  </a:lnTo>
                  <a:lnTo>
                    <a:pt x="1594" y="377"/>
                  </a:lnTo>
                  <a:lnTo>
                    <a:pt x="1596" y="381"/>
                  </a:lnTo>
                  <a:lnTo>
                    <a:pt x="1599" y="388"/>
                  </a:lnTo>
                  <a:lnTo>
                    <a:pt x="1600" y="394"/>
                  </a:lnTo>
                  <a:lnTo>
                    <a:pt x="1600" y="401"/>
                  </a:lnTo>
                  <a:lnTo>
                    <a:pt x="1600" y="402"/>
                  </a:lnTo>
                  <a:lnTo>
                    <a:pt x="1601" y="407"/>
                  </a:lnTo>
                  <a:lnTo>
                    <a:pt x="1603" y="416"/>
                  </a:lnTo>
                  <a:lnTo>
                    <a:pt x="1605" y="425"/>
                  </a:lnTo>
                  <a:lnTo>
                    <a:pt x="1610" y="438"/>
                  </a:lnTo>
                  <a:lnTo>
                    <a:pt x="1617" y="451"/>
                  </a:lnTo>
                  <a:lnTo>
                    <a:pt x="1627" y="466"/>
                  </a:lnTo>
                  <a:lnTo>
                    <a:pt x="1639" y="482"/>
                  </a:lnTo>
                  <a:lnTo>
                    <a:pt x="1680" y="482"/>
                  </a:lnTo>
                  <a:lnTo>
                    <a:pt x="1680" y="489"/>
                  </a:lnTo>
                  <a:lnTo>
                    <a:pt x="1681" y="495"/>
                  </a:lnTo>
                  <a:lnTo>
                    <a:pt x="1683" y="500"/>
                  </a:lnTo>
                  <a:lnTo>
                    <a:pt x="1686" y="505"/>
                  </a:lnTo>
                  <a:lnTo>
                    <a:pt x="1694" y="514"/>
                  </a:lnTo>
                  <a:lnTo>
                    <a:pt x="1704" y="522"/>
                  </a:lnTo>
                  <a:lnTo>
                    <a:pt x="1716" y="530"/>
                  </a:lnTo>
                  <a:lnTo>
                    <a:pt x="1730" y="538"/>
                  </a:lnTo>
                  <a:lnTo>
                    <a:pt x="1745" y="549"/>
                  </a:lnTo>
                  <a:lnTo>
                    <a:pt x="1759" y="563"/>
                  </a:lnTo>
                  <a:lnTo>
                    <a:pt x="1798" y="603"/>
                  </a:lnTo>
                  <a:lnTo>
                    <a:pt x="1800" y="610"/>
                  </a:lnTo>
                  <a:lnTo>
                    <a:pt x="1801" y="618"/>
                  </a:lnTo>
                  <a:lnTo>
                    <a:pt x="1802" y="625"/>
                  </a:lnTo>
                  <a:lnTo>
                    <a:pt x="1804" y="632"/>
                  </a:lnTo>
                  <a:lnTo>
                    <a:pt x="1811" y="648"/>
                  </a:lnTo>
                  <a:lnTo>
                    <a:pt x="1818" y="663"/>
                  </a:lnTo>
                  <a:lnTo>
                    <a:pt x="1825" y="678"/>
                  </a:lnTo>
                  <a:lnTo>
                    <a:pt x="1831" y="694"/>
                  </a:lnTo>
                  <a:lnTo>
                    <a:pt x="1834" y="701"/>
                  </a:lnTo>
                  <a:lnTo>
                    <a:pt x="1836" y="708"/>
                  </a:lnTo>
                  <a:lnTo>
                    <a:pt x="1838" y="716"/>
                  </a:lnTo>
                  <a:lnTo>
                    <a:pt x="1838" y="723"/>
                  </a:lnTo>
                  <a:lnTo>
                    <a:pt x="1838" y="725"/>
                  </a:lnTo>
                  <a:lnTo>
                    <a:pt x="1839" y="729"/>
                  </a:lnTo>
                  <a:lnTo>
                    <a:pt x="1840" y="736"/>
                  </a:lnTo>
                  <a:lnTo>
                    <a:pt x="1842" y="744"/>
                  </a:lnTo>
                  <a:lnTo>
                    <a:pt x="1847" y="751"/>
                  </a:lnTo>
                  <a:lnTo>
                    <a:pt x="1855" y="757"/>
                  </a:lnTo>
                  <a:lnTo>
                    <a:pt x="1860" y="760"/>
                  </a:lnTo>
                  <a:lnTo>
                    <a:pt x="1864" y="762"/>
                  </a:lnTo>
                  <a:lnTo>
                    <a:pt x="1871" y="763"/>
                  </a:lnTo>
                  <a:lnTo>
                    <a:pt x="1878" y="763"/>
                  </a:lnTo>
                  <a:lnTo>
                    <a:pt x="1884" y="771"/>
                  </a:lnTo>
                  <a:lnTo>
                    <a:pt x="1891" y="776"/>
                  </a:lnTo>
                  <a:lnTo>
                    <a:pt x="1896" y="778"/>
                  </a:lnTo>
                  <a:lnTo>
                    <a:pt x="1901" y="780"/>
                  </a:lnTo>
                  <a:lnTo>
                    <a:pt x="1906" y="782"/>
                  </a:lnTo>
                  <a:lnTo>
                    <a:pt x="1910" y="782"/>
                  </a:lnTo>
                  <a:lnTo>
                    <a:pt x="1913" y="780"/>
                  </a:lnTo>
                  <a:lnTo>
                    <a:pt x="1917" y="779"/>
                  </a:lnTo>
                  <a:lnTo>
                    <a:pt x="1926" y="774"/>
                  </a:lnTo>
                  <a:lnTo>
                    <a:pt x="1934" y="769"/>
                  </a:lnTo>
                  <a:lnTo>
                    <a:pt x="1939" y="767"/>
                  </a:lnTo>
                  <a:lnTo>
                    <a:pt x="1944" y="766"/>
                  </a:lnTo>
                  <a:lnTo>
                    <a:pt x="1950" y="765"/>
                  </a:lnTo>
                  <a:lnTo>
                    <a:pt x="1957" y="765"/>
                  </a:lnTo>
                  <a:lnTo>
                    <a:pt x="1998" y="805"/>
                  </a:lnTo>
                  <a:lnTo>
                    <a:pt x="2037" y="845"/>
                  </a:lnTo>
                  <a:lnTo>
                    <a:pt x="2037" y="884"/>
                  </a:lnTo>
                  <a:lnTo>
                    <a:pt x="2030" y="893"/>
                  </a:lnTo>
                  <a:lnTo>
                    <a:pt x="2024" y="903"/>
                  </a:lnTo>
                  <a:lnTo>
                    <a:pt x="2017" y="915"/>
                  </a:lnTo>
                  <a:lnTo>
                    <a:pt x="2014" y="927"/>
                  </a:lnTo>
                  <a:lnTo>
                    <a:pt x="2009" y="941"/>
                  </a:lnTo>
                  <a:lnTo>
                    <a:pt x="2006" y="955"/>
                  </a:lnTo>
                  <a:lnTo>
                    <a:pt x="2003" y="970"/>
                  </a:lnTo>
                  <a:lnTo>
                    <a:pt x="2002" y="985"/>
                  </a:lnTo>
                  <a:lnTo>
                    <a:pt x="1998" y="1014"/>
                  </a:lnTo>
                  <a:lnTo>
                    <a:pt x="1997" y="1042"/>
                  </a:lnTo>
                  <a:lnTo>
                    <a:pt x="1995" y="1067"/>
                  </a:lnTo>
                  <a:lnTo>
                    <a:pt x="1995" y="1085"/>
                  </a:lnTo>
                  <a:lnTo>
                    <a:pt x="2000" y="1086"/>
                  </a:lnTo>
                  <a:lnTo>
                    <a:pt x="2015" y="1093"/>
                  </a:lnTo>
                  <a:lnTo>
                    <a:pt x="2035" y="1100"/>
                  </a:lnTo>
                  <a:lnTo>
                    <a:pt x="2060" y="1111"/>
                  </a:lnTo>
                  <a:lnTo>
                    <a:pt x="2087" y="1123"/>
                  </a:lnTo>
                  <a:lnTo>
                    <a:pt x="2113" y="1137"/>
                  </a:lnTo>
                  <a:lnTo>
                    <a:pt x="2125" y="1144"/>
                  </a:lnTo>
                  <a:lnTo>
                    <a:pt x="2136" y="1151"/>
                  </a:lnTo>
                  <a:lnTo>
                    <a:pt x="2146" y="1159"/>
                  </a:lnTo>
                  <a:lnTo>
                    <a:pt x="2155" y="1166"/>
                  </a:lnTo>
                  <a:lnTo>
                    <a:pt x="2155" y="1247"/>
                  </a:lnTo>
                  <a:lnTo>
                    <a:pt x="2162" y="1247"/>
                  </a:lnTo>
                  <a:lnTo>
                    <a:pt x="2169" y="1248"/>
                  </a:lnTo>
                  <a:lnTo>
                    <a:pt x="2177" y="1250"/>
                  </a:lnTo>
                  <a:lnTo>
                    <a:pt x="2184" y="1253"/>
                  </a:lnTo>
                  <a:lnTo>
                    <a:pt x="2199" y="1259"/>
                  </a:lnTo>
                  <a:lnTo>
                    <a:pt x="2215" y="1268"/>
                  </a:lnTo>
                  <a:lnTo>
                    <a:pt x="2229" y="1275"/>
                  </a:lnTo>
                  <a:lnTo>
                    <a:pt x="2244" y="1281"/>
                  </a:lnTo>
                  <a:lnTo>
                    <a:pt x="2251" y="1284"/>
                  </a:lnTo>
                  <a:lnTo>
                    <a:pt x="2259" y="1286"/>
                  </a:lnTo>
                  <a:lnTo>
                    <a:pt x="2266" y="1287"/>
                  </a:lnTo>
                  <a:lnTo>
                    <a:pt x="2273" y="1287"/>
                  </a:lnTo>
                  <a:lnTo>
                    <a:pt x="2275" y="1290"/>
                  </a:lnTo>
                  <a:lnTo>
                    <a:pt x="2275" y="1295"/>
                  </a:lnTo>
                  <a:lnTo>
                    <a:pt x="2276" y="1302"/>
                  </a:lnTo>
                  <a:lnTo>
                    <a:pt x="2278" y="1313"/>
                  </a:lnTo>
                  <a:lnTo>
                    <a:pt x="2283" y="1325"/>
                  </a:lnTo>
                  <a:lnTo>
                    <a:pt x="2290" y="1339"/>
                  </a:lnTo>
                  <a:lnTo>
                    <a:pt x="2300" y="1353"/>
                  </a:lnTo>
                  <a:lnTo>
                    <a:pt x="2314" y="1368"/>
                  </a:lnTo>
                  <a:lnTo>
                    <a:pt x="2320" y="1383"/>
                  </a:lnTo>
                  <a:lnTo>
                    <a:pt x="2325" y="1396"/>
                  </a:lnTo>
                  <a:lnTo>
                    <a:pt x="2328" y="1410"/>
                  </a:lnTo>
                  <a:lnTo>
                    <a:pt x="2331" y="1422"/>
                  </a:lnTo>
                  <a:lnTo>
                    <a:pt x="2332" y="1444"/>
                  </a:lnTo>
                  <a:lnTo>
                    <a:pt x="2332" y="1463"/>
                  </a:lnTo>
                  <a:lnTo>
                    <a:pt x="2332" y="1482"/>
                  </a:lnTo>
                  <a:lnTo>
                    <a:pt x="2334" y="1498"/>
                  </a:lnTo>
                  <a:lnTo>
                    <a:pt x="2337" y="1505"/>
                  </a:lnTo>
                  <a:lnTo>
                    <a:pt x="2341" y="1514"/>
                  </a:lnTo>
                  <a:lnTo>
                    <a:pt x="2346" y="1521"/>
                  </a:lnTo>
                  <a:lnTo>
                    <a:pt x="2352" y="1528"/>
                  </a:lnTo>
                  <a:lnTo>
                    <a:pt x="2366" y="1543"/>
                  </a:lnTo>
                  <a:lnTo>
                    <a:pt x="2382" y="1558"/>
                  </a:lnTo>
                  <a:lnTo>
                    <a:pt x="2397" y="1572"/>
                  </a:lnTo>
                  <a:lnTo>
                    <a:pt x="2412" y="1585"/>
                  </a:lnTo>
                  <a:lnTo>
                    <a:pt x="2426" y="1594"/>
                  </a:lnTo>
                  <a:lnTo>
                    <a:pt x="2441" y="1603"/>
                  </a:lnTo>
                  <a:lnTo>
                    <a:pt x="2450" y="1605"/>
                  </a:lnTo>
                  <a:lnTo>
                    <a:pt x="2457" y="1608"/>
                  </a:lnTo>
                  <a:lnTo>
                    <a:pt x="2464" y="1609"/>
                  </a:lnTo>
                  <a:lnTo>
                    <a:pt x="2472" y="1609"/>
                  </a:lnTo>
                  <a:lnTo>
                    <a:pt x="2479" y="1618"/>
                  </a:lnTo>
                  <a:lnTo>
                    <a:pt x="2485" y="1626"/>
                  </a:lnTo>
                  <a:lnTo>
                    <a:pt x="2490" y="1636"/>
                  </a:lnTo>
                  <a:lnTo>
                    <a:pt x="2494" y="1646"/>
                  </a:lnTo>
                  <a:lnTo>
                    <a:pt x="2497" y="1657"/>
                  </a:lnTo>
                  <a:lnTo>
                    <a:pt x="2500" y="1668"/>
                  </a:lnTo>
                  <a:lnTo>
                    <a:pt x="2501" y="1679"/>
                  </a:lnTo>
                  <a:lnTo>
                    <a:pt x="2501" y="1690"/>
                  </a:lnTo>
                  <a:lnTo>
                    <a:pt x="2500" y="1701"/>
                  </a:lnTo>
                  <a:lnTo>
                    <a:pt x="2499" y="1712"/>
                  </a:lnTo>
                  <a:lnTo>
                    <a:pt x="2496" y="1723"/>
                  </a:lnTo>
                  <a:lnTo>
                    <a:pt x="2492" y="1734"/>
                  </a:lnTo>
                  <a:lnTo>
                    <a:pt x="2489" y="1744"/>
                  </a:lnTo>
                  <a:lnTo>
                    <a:pt x="2484" y="1754"/>
                  </a:lnTo>
                  <a:lnTo>
                    <a:pt x="2478" y="1762"/>
                  </a:lnTo>
                  <a:lnTo>
                    <a:pt x="2470" y="1769"/>
                  </a:lnTo>
                  <a:lnTo>
                    <a:pt x="2469" y="1777"/>
                  </a:lnTo>
                  <a:lnTo>
                    <a:pt x="2468" y="1785"/>
                  </a:lnTo>
                  <a:lnTo>
                    <a:pt x="2465" y="1791"/>
                  </a:lnTo>
                  <a:lnTo>
                    <a:pt x="2463" y="1799"/>
                  </a:lnTo>
                  <a:lnTo>
                    <a:pt x="2459" y="1806"/>
                  </a:lnTo>
                  <a:lnTo>
                    <a:pt x="2454" y="1812"/>
                  </a:lnTo>
                  <a:lnTo>
                    <a:pt x="2450" y="1818"/>
                  </a:lnTo>
                  <a:lnTo>
                    <a:pt x="2445" y="1825"/>
                  </a:lnTo>
                  <a:lnTo>
                    <a:pt x="2439" y="1831"/>
                  </a:lnTo>
                  <a:lnTo>
                    <a:pt x="2432" y="1834"/>
                  </a:lnTo>
                  <a:lnTo>
                    <a:pt x="2426" y="1839"/>
                  </a:lnTo>
                  <a:lnTo>
                    <a:pt x="2419" y="1843"/>
                  </a:lnTo>
                  <a:lnTo>
                    <a:pt x="2412" y="1845"/>
                  </a:lnTo>
                  <a:lnTo>
                    <a:pt x="2404" y="1848"/>
                  </a:lnTo>
                  <a:lnTo>
                    <a:pt x="2397" y="1849"/>
                  </a:lnTo>
                  <a:lnTo>
                    <a:pt x="2390" y="1849"/>
                  </a:lnTo>
                  <a:lnTo>
                    <a:pt x="2390" y="1851"/>
                  </a:lnTo>
                  <a:lnTo>
                    <a:pt x="2388" y="1855"/>
                  </a:lnTo>
                  <a:lnTo>
                    <a:pt x="2387" y="1862"/>
                  </a:lnTo>
                  <a:lnTo>
                    <a:pt x="2385" y="1870"/>
                  </a:lnTo>
                  <a:lnTo>
                    <a:pt x="2380" y="1877"/>
                  </a:lnTo>
                  <a:lnTo>
                    <a:pt x="2372" y="1883"/>
                  </a:lnTo>
                  <a:lnTo>
                    <a:pt x="2368" y="1886"/>
                  </a:lnTo>
                  <a:lnTo>
                    <a:pt x="2363" y="1887"/>
                  </a:lnTo>
                  <a:lnTo>
                    <a:pt x="2357" y="1888"/>
                  </a:lnTo>
                  <a:lnTo>
                    <a:pt x="2349" y="1889"/>
                  </a:lnTo>
                  <a:lnTo>
                    <a:pt x="2349" y="1908"/>
                  </a:lnTo>
                  <a:lnTo>
                    <a:pt x="2348" y="1931"/>
                  </a:lnTo>
                  <a:lnTo>
                    <a:pt x="2347" y="1959"/>
                  </a:lnTo>
                  <a:lnTo>
                    <a:pt x="2343" y="1989"/>
                  </a:lnTo>
                  <a:lnTo>
                    <a:pt x="2341" y="2004"/>
                  </a:lnTo>
                  <a:lnTo>
                    <a:pt x="2338" y="2019"/>
                  </a:lnTo>
                  <a:lnTo>
                    <a:pt x="2334" y="2033"/>
                  </a:lnTo>
                  <a:lnTo>
                    <a:pt x="2331" y="2046"/>
                  </a:lnTo>
                  <a:lnTo>
                    <a:pt x="2326" y="2060"/>
                  </a:lnTo>
                  <a:lnTo>
                    <a:pt x="2321" y="2071"/>
                  </a:lnTo>
                  <a:lnTo>
                    <a:pt x="2315" y="2080"/>
                  </a:lnTo>
                  <a:lnTo>
                    <a:pt x="2308" y="2089"/>
                  </a:lnTo>
                  <a:lnTo>
                    <a:pt x="2277" y="2090"/>
                  </a:lnTo>
                  <a:lnTo>
                    <a:pt x="2248" y="2094"/>
                  </a:lnTo>
                  <a:lnTo>
                    <a:pt x="2217" y="2099"/>
                  </a:lnTo>
                  <a:lnTo>
                    <a:pt x="2188" y="2102"/>
                  </a:lnTo>
                  <a:lnTo>
                    <a:pt x="2172" y="2105"/>
                  </a:lnTo>
                  <a:lnTo>
                    <a:pt x="2157" y="2105"/>
                  </a:lnTo>
                  <a:lnTo>
                    <a:pt x="2142" y="2105"/>
                  </a:lnTo>
                  <a:lnTo>
                    <a:pt x="2126" y="2105"/>
                  </a:lnTo>
                  <a:lnTo>
                    <a:pt x="2112" y="2102"/>
                  </a:lnTo>
                  <a:lnTo>
                    <a:pt x="2097" y="2099"/>
                  </a:lnTo>
                  <a:lnTo>
                    <a:pt x="2082" y="2094"/>
                  </a:lnTo>
                  <a:lnTo>
                    <a:pt x="2066" y="2086"/>
                  </a:lnTo>
                  <a:lnTo>
                    <a:pt x="2068" y="2079"/>
                  </a:lnTo>
                  <a:lnTo>
                    <a:pt x="2070" y="2071"/>
                  </a:lnTo>
                  <a:lnTo>
                    <a:pt x="2075" y="2061"/>
                  </a:lnTo>
                  <a:lnTo>
                    <a:pt x="2080" y="2050"/>
                  </a:lnTo>
                  <a:lnTo>
                    <a:pt x="2093" y="2028"/>
                  </a:lnTo>
                  <a:lnTo>
                    <a:pt x="2108" y="2002"/>
                  </a:lnTo>
                  <a:lnTo>
                    <a:pt x="2123" y="1975"/>
                  </a:lnTo>
                  <a:lnTo>
                    <a:pt x="2136" y="1947"/>
                  </a:lnTo>
                  <a:lnTo>
                    <a:pt x="2141" y="1932"/>
                  </a:lnTo>
                  <a:lnTo>
                    <a:pt x="2145" y="1918"/>
                  </a:lnTo>
                  <a:lnTo>
                    <a:pt x="2147" y="1903"/>
                  </a:lnTo>
                  <a:lnTo>
                    <a:pt x="2148" y="1887"/>
                  </a:lnTo>
                  <a:lnTo>
                    <a:pt x="2109" y="1887"/>
                  </a:lnTo>
                  <a:lnTo>
                    <a:pt x="2069" y="1887"/>
                  </a:lnTo>
                  <a:lnTo>
                    <a:pt x="465" y="1953"/>
                  </a:lnTo>
                  <a:lnTo>
                    <a:pt x="436" y="752"/>
                  </a:lnTo>
                  <a:lnTo>
                    <a:pt x="436" y="739"/>
                  </a:lnTo>
                  <a:lnTo>
                    <a:pt x="435" y="729"/>
                  </a:lnTo>
                  <a:lnTo>
                    <a:pt x="434" y="722"/>
                  </a:lnTo>
                  <a:lnTo>
                    <a:pt x="431" y="717"/>
                  </a:lnTo>
                  <a:lnTo>
                    <a:pt x="426" y="713"/>
                  </a:lnTo>
                  <a:lnTo>
                    <a:pt x="419" y="712"/>
                  </a:lnTo>
                  <a:lnTo>
                    <a:pt x="409" y="712"/>
                  </a:lnTo>
                  <a:lnTo>
                    <a:pt x="396" y="712"/>
                  </a:lnTo>
                  <a:lnTo>
                    <a:pt x="381" y="698"/>
                  </a:lnTo>
                  <a:lnTo>
                    <a:pt x="368" y="686"/>
                  </a:lnTo>
                  <a:lnTo>
                    <a:pt x="355" y="676"/>
                  </a:lnTo>
                  <a:lnTo>
                    <a:pt x="347" y="665"/>
                  </a:lnTo>
                  <a:lnTo>
                    <a:pt x="343" y="660"/>
                  </a:lnTo>
                  <a:lnTo>
                    <a:pt x="341" y="653"/>
                  </a:lnTo>
                  <a:lnTo>
                    <a:pt x="339" y="646"/>
                  </a:lnTo>
                  <a:lnTo>
                    <a:pt x="341" y="637"/>
                  </a:lnTo>
                  <a:lnTo>
                    <a:pt x="342" y="629"/>
                  </a:lnTo>
                  <a:lnTo>
                    <a:pt x="345" y="618"/>
                  </a:lnTo>
                  <a:lnTo>
                    <a:pt x="350" y="605"/>
                  </a:lnTo>
                  <a:lnTo>
                    <a:pt x="357" y="591"/>
                  </a:lnTo>
                  <a:lnTo>
                    <a:pt x="354" y="589"/>
                  </a:lnTo>
                  <a:lnTo>
                    <a:pt x="344" y="583"/>
                  </a:lnTo>
                  <a:lnTo>
                    <a:pt x="332" y="576"/>
                  </a:lnTo>
                  <a:lnTo>
                    <a:pt x="317" y="565"/>
                  </a:lnTo>
                  <a:lnTo>
                    <a:pt x="303" y="553"/>
                  </a:lnTo>
                  <a:lnTo>
                    <a:pt x="289" y="539"/>
                  </a:lnTo>
                  <a:lnTo>
                    <a:pt x="284" y="532"/>
                  </a:lnTo>
                  <a:lnTo>
                    <a:pt x="281" y="525"/>
                  </a:lnTo>
                  <a:lnTo>
                    <a:pt x="278" y="517"/>
                  </a:lnTo>
                  <a:lnTo>
                    <a:pt x="277" y="510"/>
                  </a:lnTo>
                  <a:lnTo>
                    <a:pt x="278" y="503"/>
                  </a:lnTo>
                  <a:lnTo>
                    <a:pt x="281" y="496"/>
                  </a:lnTo>
                  <a:lnTo>
                    <a:pt x="286" y="492"/>
                  </a:lnTo>
                  <a:lnTo>
                    <a:pt x="290" y="487"/>
                  </a:lnTo>
                  <a:lnTo>
                    <a:pt x="303" y="478"/>
                  </a:lnTo>
                  <a:lnTo>
                    <a:pt x="317" y="471"/>
                  </a:lnTo>
                  <a:lnTo>
                    <a:pt x="332" y="462"/>
                  </a:lnTo>
                  <a:lnTo>
                    <a:pt x="345" y="455"/>
                  </a:lnTo>
                  <a:lnTo>
                    <a:pt x="350" y="450"/>
                  </a:lnTo>
                  <a:lnTo>
                    <a:pt x="355" y="444"/>
                  </a:lnTo>
                  <a:lnTo>
                    <a:pt x="358" y="438"/>
                  </a:lnTo>
                  <a:lnTo>
                    <a:pt x="358" y="430"/>
                  </a:lnTo>
                  <a:lnTo>
                    <a:pt x="358" y="423"/>
                  </a:lnTo>
                  <a:lnTo>
                    <a:pt x="357" y="416"/>
                  </a:lnTo>
                  <a:lnTo>
                    <a:pt x="354" y="410"/>
                  </a:lnTo>
                  <a:lnTo>
                    <a:pt x="352" y="402"/>
                  </a:lnTo>
                  <a:lnTo>
                    <a:pt x="348" y="396"/>
                  </a:lnTo>
                  <a:lnTo>
                    <a:pt x="343" y="390"/>
                  </a:lnTo>
                  <a:lnTo>
                    <a:pt x="338" y="384"/>
                  </a:lnTo>
                  <a:lnTo>
                    <a:pt x="333" y="378"/>
                  </a:lnTo>
                  <a:lnTo>
                    <a:pt x="320" y="367"/>
                  </a:lnTo>
                  <a:lnTo>
                    <a:pt x="306" y="357"/>
                  </a:lnTo>
                  <a:lnTo>
                    <a:pt x="290" y="348"/>
                  </a:lnTo>
                  <a:lnTo>
                    <a:pt x="273" y="340"/>
                  </a:lnTo>
                  <a:lnTo>
                    <a:pt x="257" y="332"/>
                  </a:lnTo>
                  <a:lnTo>
                    <a:pt x="240" y="326"/>
                  </a:lnTo>
                  <a:lnTo>
                    <a:pt x="223" y="321"/>
                  </a:lnTo>
                  <a:lnTo>
                    <a:pt x="207" y="317"/>
                  </a:lnTo>
                  <a:lnTo>
                    <a:pt x="192" y="313"/>
                  </a:lnTo>
                  <a:lnTo>
                    <a:pt x="179" y="310"/>
                  </a:lnTo>
                  <a:lnTo>
                    <a:pt x="168" y="309"/>
                  </a:lnTo>
                  <a:lnTo>
                    <a:pt x="159" y="309"/>
                  </a:lnTo>
                  <a:lnTo>
                    <a:pt x="152" y="301"/>
                  </a:lnTo>
                  <a:lnTo>
                    <a:pt x="146" y="291"/>
                  </a:lnTo>
                  <a:lnTo>
                    <a:pt x="141" y="279"/>
                  </a:lnTo>
                  <a:lnTo>
                    <a:pt x="136" y="266"/>
                  </a:lnTo>
                  <a:lnTo>
                    <a:pt x="129" y="241"/>
                  </a:lnTo>
                  <a:lnTo>
                    <a:pt x="125" y="214"/>
                  </a:lnTo>
                  <a:lnTo>
                    <a:pt x="121" y="188"/>
                  </a:lnTo>
                  <a:lnTo>
                    <a:pt x="120" y="167"/>
                  </a:lnTo>
                  <a:lnTo>
                    <a:pt x="120" y="154"/>
                  </a:lnTo>
                  <a:lnTo>
                    <a:pt x="120" y="149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3844800" y="2087280"/>
              <a:ext cx="825480" cy="537840"/>
            </a:xfrm>
            <a:custGeom>
              <a:avLst/>
              <a:gdLst/>
              <a:ahLst/>
              <a:rect l="l" t="t" r="r" b="b"/>
              <a:pathLst>
                <a:path w="2220" h="1441">
                  <a:moveTo>
                    <a:pt x="1805" y="0"/>
                  </a:moveTo>
                  <a:lnTo>
                    <a:pt x="1807" y="0"/>
                  </a:lnTo>
                  <a:lnTo>
                    <a:pt x="1811" y="1"/>
                  </a:lnTo>
                  <a:lnTo>
                    <a:pt x="1818" y="2"/>
                  </a:lnTo>
                  <a:lnTo>
                    <a:pt x="1826" y="4"/>
                  </a:lnTo>
                  <a:lnTo>
                    <a:pt x="1833" y="9"/>
                  </a:lnTo>
                  <a:lnTo>
                    <a:pt x="1839" y="17"/>
                  </a:lnTo>
                  <a:lnTo>
                    <a:pt x="1842" y="22"/>
                  </a:lnTo>
                  <a:lnTo>
                    <a:pt x="1843" y="27"/>
                  </a:lnTo>
                  <a:lnTo>
                    <a:pt x="1844" y="33"/>
                  </a:lnTo>
                  <a:lnTo>
                    <a:pt x="1845" y="40"/>
                  </a:lnTo>
                  <a:lnTo>
                    <a:pt x="1844" y="47"/>
                  </a:lnTo>
                  <a:lnTo>
                    <a:pt x="1843" y="55"/>
                  </a:lnTo>
                  <a:lnTo>
                    <a:pt x="1840" y="63"/>
                  </a:lnTo>
                  <a:lnTo>
                    <a:pt x="1838" y="71"/>
                  </a:lnTo>
                  <a:lnTo>
                    <a:pt x="1832" y="85"/>
                  </a:lnTo>
                  <a:lnTo>
                    <a:pt x="1825" y="100"/>
                  </a:lnTo>
                  <a:lnTo>
                    <a:pt x="1817" y="115"/>
                  </a:lnTo>
                  <a:lnTo>
                    <a:pt x="1810" y="131"/>
                  </a:lnTo>
                  <a:lnTo>
                    <a:pt x="1807" y="138"/>
                  </a:lnTo>
                  <a:lnTo>
                    <a:pt x="1806" y="145"/>
                  </a:lnTo>
                  <a:lnTo>
                    <a:pt x="1805" y="153"/>
                  </a:lnTo>
                  <a:lnTo>
                    <a:pt x="1804" y="160"/>
                  </a:lnTo>
                  <a:lnTo>
                    <a:pt x="1804" y="173"/>
                  </a:lnTo>
                  <a:lnTo>
                    <a:pt x="1805" y="182"/>
                  </a:lnTo>
                  <a:lnTo>
                    <a:pt x="1806" y="188"/>
                  </a:lnTo>
                  <a:lnTo>
                    <a:pt x="1809" y="193"/>
                  </a:lnTo>
                  <a:lnTo>
                    <a:pt x="1811" y="198"/>
                  </a:lnTo>
                  <a:lnTo>
                    <a:pt x="1815" y="202"/>
                  </a:lnTo>
                  <a:lnTo>
                    <a:pt x="1818" y="208"/>
                  </a:lnTo>
                  <a:lnTo>
                    <a:pt x="1823" y="216"/>
                  </a:lnTo>
                  <a:lnTo>
                    <a:pt x="1829" y="221"/>
                  </a:lnTo>
                  <a:lnTo>
                    <a:pt x="1834" y="226"/>
                  </a:lnTo>
                  <a:lnTo>
                    <a:pt x="1839" y="231"/>
                  </a:lnTo>
                  <a:lnTo>
                    <a:pt x="1843" y="236"/>
                  </a:lnTo>
                  <a:lnTo>
                    <a:pt x="1848" y="242"/>
                  </a:lnTo>
                  <a:lnTo>
                    <a:pt x="1853" y="249"/>
                  </a:lnTo>
                  <a:lnTo>
                    <a:pt x="1858" y="259"/>
                  </a:lnTo>
                  <a:lnTo>
                    <a:pt x="1864" y="270"/>
                  </a:lnTo>
                  <a:lnTo>
                    <a:pt x="1861" y="265"/>
                  </a:lnTo>
                  <a:lnTo>
                    <a:pt x="1860" y="263"/>
                  </a:lnTo>
                  <a:lnTo>
                    <a:pt x="1861" y="263"/>
                  </a:lnTo>
                  <a:lnTo>
                    <a:pt x="1864" y="265"/>
                  </a:lnTo>
                  <a:lnTo>
                    <a:pt x="1874" y="276"/>
                  </a:lnTo>
                  <a:lnTo>
                    <a:pt x="1886" y="292"/>
                  </a:lnTo>
                  <a:lnTo>
                    <a:pt x="1902" y="309"/>
                  </a:lnTo>
                  <a:lnTo>
                    <a:pt x="1918" y="328"/>
                  </a:lnTo>
                  <a:lnTo>
                    <a:pt x="1926" y="335"/>
                  </a:lnTo>
                  <a:lnTo>
                    <a:pt x="1935" y="342"/>
                  </a:lnTo>
                  <a:lnTo>
                    <a:pt x="1942" y="347"/>
                  </a:lnTo>
                  <a:lnTo>
                    <a:pt x="1949" y="351"/>
                  </a:lnTo>
                  <a:lnTo>
                    <a:pt x="1967" y="357"/>
                  </a:lnTo>
                  <a:lnTo>
                    <a:pt x="1982" y="361"/>
                  </a:lnTo>
                  <a:lnTo>
                    <a:pt x="1998" y="364"/>
                  </a:lnTo>
                  <a:lnTo>
                    <a:pt x="2012" y="368"/>
                  </a:lnTo>
                  <a:lnTo>
                    <a:pt x="2019" y="370"/>
                  </a:lnTo>
                  <a:lnTo>
                    <a:pt x="2024" y="373"/>
                  </a:lnTo>
                  <a:lnTo>
                    <a:pt x="2030" y="377"/>
                  </a:lnTo>
                  <a:lnTo>
                    <a:pt x="2034" y="380"/>
                  </a:lnTo>
                  <a:lnTo>
                    <a:pt x="2038" y="384"/>
                  </a:lnTo>
                  <a:lnTo>
                    <a:pt x="2040" y="389"/>
                  </a:lnTo>
                  <a:lnTo>
                    <a:pt x="2041" y="395"/>
                  </a:lnTo>
                  <a:lnTo>
                    <a:pt x="2042" y="402"/>
                  </a:lnTo>
                  <a:lnTo>
                    <a:pt x="2042" y="416"/>
                  </a:lnTo>
                  <a:lnTo>
                    <a:pt x="2042" y="426"/>
                  </a:lnTo>
                  <a:lnTo>
                    <a:pt x="2042" y="434"/>
                  </a:lnTo>
                  <a:lnTo>
                    <a:pt x="2042" y="443"/>
                  </a:lnTo>
                  <a:lnTo>
                    <a:pt x="2042" y="450"/>
                  </a:lnTo>
                  <a:lnTo>
                    <a:pt x="2041" y="459"/>
                  </a:lnTo>
                  <a:lnTo>
                    <a:pt x="2041" y="470"/>
                  </a:lnTo>
                  <a:lnTo>
                    <a:pt x="2041" y="482"/>
                  </a:lnTo>
                  <a:lnTo>
                    <a:pt x="2055" y="483"/>
                  </a:lnTo>
                  <a:lnTo>
                    <a:pt x="2066" y="483"/>
                  </a:lnTo>
                  <a:lnTo>
                    <a:pt x="2074" y="484"/>
                  </a:lnTo>
                  <a:lnTo>
                    <a:pt x="2082" y="488"/>
                  </a:lnTo>
                  <a:lnTo>
                    <a:pt x="2089" y="493"/>
                  </a:lnTo>
                  <a:lnTo>
                    <a:pt x="2098" y="500"/>
                  </a:lnTo>
                  <a:lnTo>
                    <a:pt x="2109" y="510"/>
                  </a:lnTo>
                  <a:lnTo>
                    <a:pt x="2122" y="523"/>
                  </a:lnTo>
                  <a:lnTo>
                    <a:pt x="2121" y="523"/>
                  </a:lnTo>
                  <a:lnTo>
                    <a:pt x="2121" y="523"/>
                  </a:lnTo>
                  <a:lnTo>
                    <a:pt x="2121" y="525"/>
                  </a:lnTo>
                  <a:lnTo>
                    <a:pt x="2121" y="528"/>
                  </a:lnTo>
                  <a:lnTo>
                    <a:pt x="2121" y="533"/>
                  </a:lnTo>
                  <a:lnTo>
                    <a:pt x="2121" y="541"/>
                  </a:lnTo>
                  <a:lnTo>
                    <a:pt x="2121" y="550"/>
                  </a:lnTo>
                  <a:lnTo>
                    <a:pt x="2121" y="563"/>
                  </a:lnTo>
                  <a:lnTo>
                    <a:pt x="2128" y="564"/>
                  </a:lnTo>
                  <a:lnTo>
                    <a:pt x="2135" y="565"/>
                  </a:lnTo>
                  <a:lnTo>
                    <a:pt x="2143" y="568"/>
                  </a:lnTo>
                  <a:lnTo>
                    <a:pt x="2150" y="570"/>
                  </a:lnTo>
                  <a:lnTo>
                    <a:pt x="2164" y="576"/>
                  </a:lnTo>
                  <a:lnTo>
                    <a:pt x="2176" y="583"/>
                  </a:lnTo>
                  <a:lnTo>
                    <a:pt x="2186" y="591"/>
                  </a:lnTo>
                  <a:lnTo>
                    <a:pt x="2194" y="598"/>
                  </a:lnTo>
                  <a:lnTo>
                    <a:pt x="2199" y="602"/>
                  </a:lnTo>
                  <a:lnTo>
                    <a:pt x="2200" y="604"/>
                  </a:lnTo>
                  <a:lnTo>
                    <a:pt x="2208" y="613"/>
                  </a:lnTo>
                  <a:lnTo>
                    <a:pt x="2213" y="623"/>
                  </a:lnTo>
                  <a:lnTo>
                    <a:pt x="2216" y="635"/>
                  </a:lnTo>
                  <a:lnTo>
                    <a:pt x="2219" y="648"/>
                  </a:lnTo>
                  <a:lnTo>
                    <a:pt x="2220" y="662"/>
                  </a:lnTo>
                  <a:lnTo>
                    <a:pt x="2220" y="678"/>
                  </a:lnTo>
                  <a:lnTo>
                    <a:pt x="2220" y="692"/>
                  </a:lnTo>
                  <a:lnTo>
                    <a:pt x="2219" y="708"/>
                  </a:lnTo>
                  <a:lnTo>
                    <a:pt x="2215" y="739"/>
                  </a:lnTo>
                  <a:lnTo>
                    <a:pt x="2209" y="766"/>
                  </a:lnTo>
                  <a:lnTo>
                    <a:pt x="2204" y="789"/>
                  </a:lnTo>
                  <a:lnTo>
                    <a:pt x="2199" y="804"/>
                  </a:lnTo>
                  <a:lnTo>
                    <a:pt x="2194" y="812"/>
                  </a:lnTo>
                  <a:lnTo>
                    <a:pt x="2187" y="821"/>
                  </a:lnTo>
                  <a:lnTo>
                    <a:pt x="2177" y="829"/>
                  </a:lnTo>
                  <a:lnTo>
                    <a:pt x="2165" y="838"/>
                  </a:lnTo>
                  <a:lnTo>
                    <a:pt x="2149" y="847"/>
                  </a:lnTo>
                  <a:lnTo>
                    <a:pt x="2129" y="858"/>
                  </a:lnTo>
                  <a:lnTo>
                    <a:pt x="2106" y="870"/>
                  </a:lnTo>
                  <a:lnTo>
                    <a:pt x="2078" y="883"/>
                  </a:lnTo>
                  <a:lnTo>
                    <a:pt x="2062" y="898"/>
                  </a:lnTo>
                  <a:lnTo>
                    <a:pt x="2041" y="913"/>
                  </a:lnTo>
                  <a:lnTo>
                    <a:pt x="2020" y="926"/>
                  </a:lnTo>
                  <a:lnTo>
                    <a:pt x="1998" y="937"/>
                  </a:lnTo>
                  <a:lnTo>
                    <a:pt x="1975" y="948"/>
                  </a:lnTo>
                  <a:lnTo>
                    <a:pt x="1954" y="956"/>
                  </a:lnTo>
                  <a:lnTo>
                    <a:pt x="1943" y="958"/>
                  </a:lnTo>
                  <a:lnTo>
                    <a:pt x="1935" y="960"/>
                  </a:lnTo>
                  <a:lnTo>
                    <a:pt x="1925" y="962"/>
                  </a:lnTo>
                  <a:lnTo>
                    <a:pt x="1918" y="962"/>
                  </a:lnTo>
                  <a:lnTo>
                    <a:pt x="1918" y="964"/>
                  </a:lnTo>
                  <a:lnTo>
                    <a:pt x="1918" y="969"/>
                  </a:lnTo>
                  <a:lnTo>
                    <a:pt x="1918" y="976"/>
                  </a:lnTo>
                  <a:lnTo>
                    <a:pt x="1918" y="987"/>
                  </a:lnTo>
                  <a:lnTo>
                    <a:pt x="1918" y="1000"/>
                  </a:lnTo>
                  <a:lnTo>
                    <a:pt x="1918" y="1013"/>
                  </a:lnTo>
                  <a:lnTo>
                    <a:pt x="1916" y="1028"/>
                  </a:lnTo>
                  <a:lnTo>
                    <a:pt x="1916" y="1042"/>
                  </a:lnTo>
                  <a:lnTo>
                    <a:pt x="1918" y="1050"/>
                  </a:lnTo>
                  <a:lnTo>
                    <a:pt x="1919" y="1057"/>
                  </a:lnTo>
                  <a:lnTo>
                    <a:pt x="1920" y="1064"/>
                  </a:lnTo>
                  <a:lnTo>
                    <a:pt x="1922" y="1072"/>
                  </a:lnTo>
                  <a:lnTo>
                    <a:pt x="1929" y="1088"/>
                  </a:lnTo>
                  <a:lnTo>
                    <a:pt x="1936" y="1102"/>
                  </a:lnTo>
                  <a:lnTo>
                    <a:pt x="1943" y="1117"/>
                  </a:lnTo>
                  <a:lnTo>
                    <a:pt x="1949" y="1133"/>
                  </a:lnTo>
                  <a:lnTo>
                    <a:pt x="1952" y="1140"/>
                  </a:lnTo>
                  <a:lnTo>
                    <a:pt x="1954" y="1148"/>
                  </a:lnTo>
                  <a:lnTo>
                    <a:pt x="1956" y="1155"/>
                  </a:lnTo>
                  <a:lnTo>
                    <a:pt x="1956" y="1162"/>
                  </a:lnTo>
                  <a:lnTo>
                    <a:pt x="1954" y="1171"/>
                  </a:lnTo>
                  <a:lnTo>
                    <a:pt x="1952" y="1180"/>
                  </a:lnTo>
                  <a:lnTo>
                    <a:pt x="1948" y="1189"/>
                  </a:lnTo>
                  <a:lnTo>
                    <a:pt x="1942" y="1199"/>
                  </a:lnTo>
                  <a:lnTo>
                    <a:pt x="1927" y="1220"/>
                  </a:lnTo>
                  <a:lnTo>
                    <a:pt x="1910" y="1242"/>
                  </a:lnTo>
                  <a:lnTo>
                    <a:pt x="1891" y="1265"/>
                  </a:lnTo>
                  <a:lnTo>
                    <a:pt x="1870" y="1286"/>
                  </a:lnTo>
                  <a:lnTo>
                    <a:pt x="1852" y="1306"/>
                  </a:lnTo>
                  <a:lnTo>
                    <a:pt x="1834" y="1322"/>
                  </a:lnTo>
                  <a:lnTo>
                    <a:pt x="1834" y="1337"/>
                  </a:lnTo>
                  <a:lnTo>
                    <a:pt x="1833" y="1352"/>
                  </a:lnTo>
                  <a:lnTo>
                    <a:pt x="1832" y="1367"/>
                  </a:lnTo>
                  <a:lnTo>
                    <a:pt x="1829" y="1381"/>
                  </a:lnTo>
                  <a:lnTo>
                    <a:pt x="1825" y="1397"/>
                  </a:lnTo>
                  <a:lnTo>
                    <a:pt x="1817" y="1412"/>
                  </a:lnTo>
                  <a:lnTo>
                    <a:pt x="1812" y="1419"/>
                  </a:lnTo>
                  <a:lnTo>
                    <a:pt x="1806" y="1427"/>
                  </a:lnTo>
                  <a:lnTo>
                    <a:pt x="1800" y="1434"/>
                  </a:lnTo>
                  <a:lnTo>
                    <a:pt x="1794" y="1441"/>
                  </a:lnTo>
                  <a:lnTo>
                    <a:pt x="1793" y="1434"/>
                  </a:lnTo>
                  <a:lnTo>
                    <a:pt x="1792" y="1427"/>
                  </a:lnTo>
                  <a:lnTo>
                    <a:pt x="1790" y="1419"/>
                  </a:lnTo>
                  <a:lnTo>
                    <a:pt x="1788" y="1412"/>
                  </a:lnTo>
                  <a:lnTo>
                    <a:pt x="1781" y="1396"/>
                  </a:lnTo>
                  <a:lnTo>
                    <a:pt x="1774" y="1381"/>
                  </a:lnTo>
                  <a:lnTo>
                    <a:pt x="1767" y="1367"/>
                  </a:lnTo>
                  <a:lnTo>
                    <a:pt x="1761" y="1351"/>
                  </a:lnTo>
                  <a:lnTo>
                    <a:pt x="1757" y="1344"/>
                  </a:lnTo>
                  <a:lnTo>
                    <a:pt x="1756" y="1336"/>
                  </a:lnTo>
                  <a:lnTo>
                    <a:pt x="1755" y="1329"/>
                  </a:lnTo>
                  <a:lnTo>
                    <a:pt x="1755" y="1322"/>
                  </a:lnTo>
                  <a:lnTo>
                    <a:pt x="276" y="1342"/>
                  </a:lnTo>
                  <a:lnTo>
                    <a:pt x="273" y="1228"/>
                  </a:lnTo>
                  <a:lnTo>
                    <a:pt x="273" y="1222"/>
                  </a:lnTo>
                  <a:lnTo>
                    <a:pt x="271" y="1216"/>
                  </a:lnTo>
                  <a:lnTo>
                    <a:pt x="270" y="1210"/>
                  </a:lnTo>
                  <a:lnTo>
                    <a:pt x="266" y="1205"/>
                  </a:lnTo>
                  <a:lnTo>
                    <a:pt x="260" y="1199"/>
                  </a:lnTo>
                  <a:lnTo>
                    <a:pt x="253" y="1194"/>
                  </a:lnTo>
                  <a:lnTo>
                    <a:pt x="246" y="1191"/>
                  </a:lnTo>
                  <a:lnTo>
                    <a:pt x="239" y="1189"/>
                  </a:lnTo>
                  <a:lnTo>
                    <a:pt x="235" y="1188"/>
                  </a:lnTo>
                  <a:lnTo>
                    <a:pt x="233" y="1188"/>
                  </a:lnTo>
                  <a:lnTo>
                    <a:pt x="235" y="1028"/>
                  </a:lnTo>
                  <a:lnTo>
                    <a:pt x="235" y="1014"/>
                  </a:lnTo>
                  <a:lnTo>
                    <a:pt x="233" y="1002"/>
                  </a:lnTo>
                  <a:lnTo>
                    <a:pt x="232" y="991"/>
                  </a:lnTo>
                  <a:lnTo>
                    <a:pt x="230" y="982"/>
                  </a:lnTo>
                  <a:lnTo>
                    <a:pt x="226" y="974"/>
                  </a:lnTo>
                  <a:lnTo>
                    <a:pt x="220" y="968"/>
                  </a:lnTo>
                  <a:lnTo>
                    <a:pt x="213" y="962"/>
                  </a:lnTo>
                  <a:lnTo>
                    <a:pt x="203" y="956"/>
                  </a:lnTo>
                  <a:lnTo>
                    <a:pt x="197" y="828"/>
                  </a:lnTo>
                  <a:lnTo>
                    <a:pt x="194" y="828"/>
                  </a:lnTo>
                  <a:lnTo>
                    <a:pt x="191" y="827"/>
                  </a:lnTo>
                  <a:lnTo>
                    <a:pt x="183" y="826"/>
                  </a:lnTo>
                  <a:lnTo>
                    <a:pt x="176" y="822"/>
                  </a:lnTo>
                  <a:lnTo>
                    <a:pt x="169" y="817"/>
                  </a:lnTo>
                  <a:lnTo>
                    <a:pt x="162" y="811"/>
                  </a:lnTo>
                  <a:lnTo>
                    <a:pt x="160" y="806"/>
                  </a:lnTo>
                  <a:lnTo>
                    <a:pt x="159" y="800"/>
                  </a:lnTo>
                  <a:lnTo>
                    <a:pt x="157" y="794"/>
                  </a:lnTo>
                  <a:lnTo>
                    <a:pt x="156" y="788"/>
                  </a:lnTo>
                  <a:lnTo>
                    <a:pt x="157" y="667"/>
                  </a:lnTo>
                  <a:lnTo>
                    <a:pt x="144" y="667"/>
                  </a:lnTo>
                  <a:lnTo>
                    <a:pt x="134" y="667"/>
                  </a:lnTo>
                  <a:lnTo>
                    <a:pt x="126" y="664"/>
                  </a:lnTo>
                  <a:lnTo>
                    <a:pt x="117" y="662"/>
                  </a:lnTo>
                  <a:lnTo>
                    <a:pt x="110" y="657"/>
                  </a:lnTo>
                  <a:lnTo>
                    <a:pt x="101" y="650"/>
                  </a:lnTo>
                  <a:lnTo>
                    <a:pt x="91" y="640"/>
                  </a:lnTo>
                  <a:lnTo>
                    <a:pt x="78" y="626"/>
                  </a:lnTo>
                  <a:lnTo>
                    <a:pt x="78" y="587"/>
                  </a:lnTo>
                  <a:lnTo>
                    <a:pt x="78" y="557"/>
                  </a:lnTo>
                  <a:lnTo>
                    <a:pt x="77" y="533"/>
                  </a:lnTo>
                  <a:lnTo>
                    <a:pt x="73" y="516"/>
                  </a:lnTo>
                  <a:lnTo>
                    <a:pt x="72" y="509"/>
                  </a:lnTo>
                  <a:lnTo>
                    <a:pt x="69" y="503"/>
                  </a:lnTo>
                  <a:lnTo>
                    <a:pt x="66" y="497"/>
                  </a:lnTo>
                  <a:lnTo>
                    <a:pt x="62" y="492"/>
                  </a:lnTo>
                  <a:lnTo>
                    <a:pt x="52" y="479"/>
                  </a:lnTo>
                  <a:lnTo>
                    <a:pt x="39" y="466"/>
                  </a:lnTo>
                  <a:lnTo>
                    <a:pt x="39" y="459"/>
                  </a:lnTo>
                  <a:lnTo>
                    <a:pt x="38" y="452"/>
                  </a:lnTo>
                  <a:lnTo>
                    <a:pt x="35" y="448"/>
                  </a:lnTo>
                  <a:lnTo>
                    <a:pt x="33" y="443"/>
                  </a:lnTo>
                  <a:lnTo>
                    <a:pt x="27" y="433"/>
                  </a:lnTo>
                  <a:lnTo>
                    <a:pt x="19" y="426"/>
                  </a:lnTo>
                  <a:lnTo>
                    <a:pt x="12" y="418"/>
                  </a:lnTo>
                  <a:lnTo>
                    <a:pt x="6" y="410"/>
                  </a:lnTo>
                  <a:lnTo>
                    <a:pt x="3" y="405"/>
                  </a:lnTo>
                  <a:lnTo>
                    <a:pt x="1" y="399"/>
                  </a:lnTo>
                  <a:lnTo>
                    <a:pt x="0" y="392"/>
                  </a:lnTo>
                  <a:lnTo>
                    <a:pt x="0" y="385"/>
                  </a:lnTo>
                  <a:lnTo>
                    <a:pt x="0" y="372"/>
                  </a:lnTo>
                  <a:lnTo>
                    <a:pt x="1" y="362"/>
                  </a:lnTo>
                  <a:lnTo>
                    <a:pt x="2" y="353"/>
                  </a:lnTo>
                  <a:lnTo>
                    <a:pt x="4" y="346"/>
                  </a:lnTo>
                  <a:lnTo>
                    <a:pt x="9" y="337"/>
                  </a:lnTo>
                  <a:lnTo>
                    <a:pt x="17" y="329"/>
                  </a:lnTo>
                  <a:lnTo>
                    <a:pt x="27" y="319"/>
                  </a:lnTo>
                  <a:lnTo>
                    <a:pt x="40" y="306"/>
                  </a:lnTo>
                  <a:lnTo>
                    <a:pt x="40" y="288"/>
                  </a:lnTo>
                  <a:lnTo>
                    <a:pt x="41" y="269"/>
                  </a:lnTo>
                  <a:lnTo>
                    <a:pt x="41" y="248"/>
                  </a:lnTo>
                  <a:lnTo>
                    <a:pt x="41" y="226"/>
                  </a:lnTo>
                  <a:lnTo>
                    <a:pt x="41" y="203"/>
                  </a:lnTo>
                  <a:lnTo>
                    <a:pt x="41" y="182"/>
                  </a:lnTo>
                  <a:lnTo>
                    <a:pt x="41" y="162"/>
                  </a:lnTo>
                  <a:lnTo>
                    <a:pt x="41" y="145"/>
                  </a:lnTo>
                  <a:lnTo>
                    <a:pt x="41" y="131"/>
                  </a:lnTo>
                  <a:lnTo>
                    <a:pt x="41" y="116"/>
                  </a:lnTo>
                  <a:lnTo>
                    <a:pt x="40" y="102"/>
                  </a:lnTo>
                  <a:lnTo>
                    <a:pt x="38" y="90"/>
                  </a:lnTo>
                  <a:lnTo>
                    <a:pt x="35" y="85"/>
                  </a:lnTo>
                  <a:lnTo>
                    <a:pt x="33" y="80"/>
                  </a:lnTo>
                  <a:lnTo>
                    <a:pt x="29" y="75"/>
                  </a:lnTo>
                  <a:lnTo>
                    <a:pt x="25" y="72"/>
                  </a:lnTo>
                  <a:lnTo>
                    <a:pt x="20" y="69"/>
                  </a:lnTo>
                  <a:lnTo>
                    <a:pt x="16" y="67"/>
                  </a:lnTo>
                  <a:lnTo>
                    <a:pt x="9" y="66"/>
                  </a:lnTo>
                  <a:lnTo>
                    <a:pt x="2" y="64"/>
                  </a:lnTo>
                  <a:lnTo>
                    <a:pt x="3" y="58"/>
                  </a:lnTo>
                  <a:lnTo>
                    <a:pt x="4" y="52"/>
                  </a:lnTo>
                  <a:lnTo>
                    <a:pt x="7" y="46"/>
                  </a:lnTo>
                  <a:lnTo>
                    <a:pt x="9" y="42"/>
                  </a:lnTo>
                  <a:lnTo>
                    <a:pt x="13" y="39"/>
                  </a:lnTo>
                  <a:lnTo>
                    <a:pt x="17" y="35"/>
                  </a:lnTo>
                  <a:lnTo>
                    <a:pt x="22" y="33"/>
                  </a:lnTo>
                  <a:lnTo>
                    <a:pt x="28" y="30"/>
                  </a:lnTo>
                  <a:lnTo>
                    <a:pt x="40" y="28"/>
                  </a:lnTo>
                  <a:lnTo>
                    <a:pt x="53" y="27"/>
                  </a:lnTo>
                  <a:lnTo>
                    <a:pt x="68" y="25"/>
                  </a:lnTo>
                  <a:lnTo>
                    <a:pt x="83" y="25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008208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3844800" y="2087280"/>
              <a:ext cx="825480" cy="537840"/>
            </a:xfrm>
            <a:custGeom>
              <a:avLst/>
              <a:gdLst/>
              <a:ahLst/>
              <a:rect l="l" t="t" r="r" b="b"/>
              <a:pathLst>
                <a:path w="2220" h="1441">
                  <a:moveTo>
                    <a:pt x="1805" y="0"/>
                  </a:moveTo>
                  <a:lnTo>
                    <a:pt x="1807" y="0"/>
                  </a:lnTo>
                  <a:lnTo>
                    <a:pt x="1811" y="1"/>
                  </a:lnTo>
                  <a:lnTo>
                    <a:pt x="1818" y="2"/>
                  </a:lnTo>
                  <a:lnTo>
                    <a:pt x="1826" y="4"/>
                  </a:lnTo>
                  <a:lnTo>
                    <a:pt x="1833" y="9"/>
                  </a:lnTo>
                  <a:lnTo>
                    <a:pt x="1839" y="17"/>
                  </a:lnTo>
                  <a:lnTo>
                    <a:pt x="1842" y="22"/>
                  </a:lnTo>
                  <a:lnTo>
                    <a:pt x="1843" y="27"/>
                  </a:lnTo>
                  <a:lnTo>
                    <a:pt x="1844" y="33"/>
                  </a:lnTo>
                  <a:lnTo>
                    <a:pt x="1845" y="40"/>
                  </a:lnTo>
                  <a:lnTo>
                    <a:pt x="1844" y="47"/>
                  </a:lnTo>
                  <a:lnTo>
                    <a:pt x="1843" y="55"/>
                  </a:lnTo>
                  <a:lnTo>
                    <a:pt x="1840" y="63"/>
                  </a:lnTo>
                  <a:lnTo>
                    <a:pt x="1838" y="71"/>
                  </a:lnTo>
                  <a:lnTo>
                    <a:pt x="1832" y="85"/>
                  </a:lnTo>
                  <a:lnTo>
                    <a:pt x="1825" y="100"/>
                  </a:lnTo>
                  <a:lnTo>
                    <a:pt x="1817" y="115"/>
                  </a:lnTo>
                  <a:lnTo>
                    <a:pt x="1810" y="131"/>
                  </a:lnTo>
                  <a:lnTo>
                    <a:pt x="1807" y="138"/>
                  </a:lnTo>
                  <a:lnTo>
                    <a:pt x="1806" y="145"/>
                  </a:lnTo>
                  <a:lnTo>
                    <a:pt x="1805" y="153"/>
                  </a:lnTo>
                  <a:lnTo>
                    <a:pt x="1804" y="160"/>
                  </a:lnTo>
                  <a:lnTo>
                    <a:pt x="1804" y="173"/>
                  </a:lnTo>
                  <a:lnTo>
                    <a:pt x="1805" y="182"/>
                  </a:lnTo>
                  <a:lnTo>
                    <a:pt x="1806" y="188"/>
                  </a:lnTo>
                  <a:lnTo>
                    <a:pt x="1809" y="193"/>
                  </a:lnTo>
                  <a:lnTo>
                    <a:pt x="1811" y="198"/>
                  </a:lnTo>
                  <a:lnTo>
                    <a:pt x="1815" y="202"/>
                  </a:lnTo>
                  <a:lnTo>
                    <a:pt x="1818" y="208"/>
                  </a:lnTo>
                  <a:lnTo>
                    <a:pt x="1823" y="216"/>
                  </a:lnTo>
                  <a:lnTo>
                    <a:pt x="1829" y="221"/>
                  </a:lnTo>
                  <a:lnTo>
                    <a:pt x="1834" y="226"/>
                  </a:lnTo>
                  <a:lnTo>
                    <a:pt x="1839" y="231"/>
                  </a:lnTo>
                  <a:lnTo>
                    <a:pt x="1843" y="236"/>
                  </a:lnTo>
                  <a:lnTo>
                    <a:pt x="1848" y="242"/>
                  </a:lnTo>
                  <a:lnTo>
                    <a:pt x="1853" y="249"/>
                  </a:lnTo>
                  <a:lnTo>
                    <a:pt x="1858" y="259"/>
                  </a:lnTo>
                  <a:lnTo>
                    <a:pt x="1864" y="270"/>
                  </a:lnTo>
                  <a:lnTo>
                    <a:pt x="1861" y="265"/>
                  </a:lnTo>
                  <a:lnTo>
                    <a:pt x="1860" y="263"/>
                  </a:lnTo>
                  <a:lnTo>
                    <a:pt x="1861" y="263"/>
                  </a:lnTo>
                  <a:lnTo>
                    <a:pt x="1864" y="265"/>
                  </a:lnTo>
                  <a:lnTo>
                    <a:pt x="1874" y="276"/>
                  </a:lnTo>
                  <a:lnTo>
                    <a:pt x="1886" y="292"/>
                  </a:lnTo>
                  <a:lnTo>
                    <a:pt x="1902" y="309"/>
                  </a:lnTo>
                  <a:lnTo>
                    <a:pt x="1918" y="328"/>
                  </a:lnTo>
                  <a:lnTo>
                    <a:pt x="1926" y="335"/>
                  </a:lnTo>
                  <a:lnTo>
                    <a:pt x="1935" y="342"/>
                  </a:lnTo>
                  <a:lnTo>
                    <a:pt x="1942" y="347"/>
                  </a:lnTo>
                  <a:lnTo>
                    <a:pt x="1949" y="351"/>
                  </a:lnTo>
                  <a:lnTo>
                    <a:pt x="1967" y="357"/>
                  </a:lnTo>
                  <a:lnTo>
                    <a:pt x="1982" y="361"/>
                  </a:lnTo>
                  <a:lnTo>
                    <a:pt x="1998" y="364"/>
                  </a:lnTo>
                  <a:lnTo>
                    <a:pt x="2012" y="368"/>
                  </a:lnTo>
                  <a:lnTo>
                    <a:pt x="2019" y="370"/>
                  </a:lnTo>
                  <a:lnTo>
                    <a:pt x="2024" y="373"/>
                  </a:lnTo>
                  <a:lnTo>
                    <a:pt x="2030" y="377"/>
                  </a:lnTo>
                  <a:lnTo>
                    <a:pt x="2034" y="380"/>
                  </a:lnTo>
                  <a:lnTo>
                    <a:pt x="2038" y="384"/>
                  </a:lnTo>
                  <a:lnTo>
                    <a:pt x="2040" y="389"/>
                  </a:lnTo>
                  <a:lnTo>
                    <a:pt x="2041" y="395"/>
                  </a:lnTo>
                  <a:lnTo>
                    <a:pt x="2042" y="402"/>
                  </a:lnTo>
                  <a:lnTo>
                    <a:pt x="2042" y="416"/>
                  </a:lnTo>
                  <a:lnTo>
                    <a:pt x="2042" y="426"/>
                  </a:lnTo>
                  <a:lnTo>
                    <a:pt x="2042" y="434"/>
                  </a:lnTo>
                  <a:lnTo>
                    <a:pt x="2042" y="443"/>
                  </a:lnTo>
                  <a:lnTo>
                    <a:pt x="2042" y="450"/>
                  </a:lnTo>
                  <a:lnTo>
                    <a:pt x="2041" y="459"/>
                  </a:lnTo>
                  <a:lnTo>
                    <a:pt x="2041" y="470"/>
                  </a:lnTo>
                  <a:lnTo>
                    <a:pt x="2041" y="482"/>
                  </a:lnTo>
                  <a:lnTo>
                    <a:pt x="2055" y="483"/>
                  </a:lnTo>
                  <a:lnTo>
                    <a:pt x="2066" y="483"/>
                  </a:lnTo>
                  <a:lnTo>
                    <a:pt x="2074" y="484"/>
                  </a:lnTo>
                  <a:lnTo>
                    <a:pt x="2082" y="488"/>
                  </a:lnTo>
                  <a:lnTo>
                    <a:pt x="2089" y="493"/>
                  </a:lnTo>
                  <a:lnTo>
                    <a:pt x="2098" y="500"/>
                  </a:lnTo>
                  <a:lnTo>
                    <a:pt x="2109" y="510"/>
                  </a:lnTo>
                  <a:lnTo>
                    <a:pt x="2122" y="523"/>
                  </a:lnTo>
                  <a:lnTo>
                    <a:pt x="2121" y="523"/>
                  </a:lnTo>
                  <a:lnTo>
                    <a:pt x="2121" y="523"/>
                  </a:lnTo>
                  <a:lnTo>
                    <a:pt x="2121" y="525"/>
                  </a:lnTo>
                  <a:lnTo>
                    <a:pt x="2121" y="528"/>
                  </a:lnTo>
                  <a:lnTo>
                    <a:pt x="2121" y="533"/>
                  </a:lnTo>
                  <a:lnTo>
                    <a:pt x="2121" y="541"/>
                  </a:lnTo>
                  <a:lnTo>
                    <a:pt x="2121" y="550"/>
                  </a:lnTo>
                  <a:lnTo>
                    <a:pt x="2121" y="563"/>
                  </a:lnTo>
                  <a:lnTo>
                    <a:pt x="2128" y="564"/>
                  </a:lnTo>
                  <a:lnTo>
                    <a:pt x="2135" y="565"/>
                  </a:lnTo>
                  <a:lnTo>
                    <a:pt x="2143" y="568"/>
                  </a:lnTo>
                  <a:lnTo>
                    <a:pt x="2150" y="570"/>
                  </a:lnTo>
                  <a:lnTo>
                    <a:pt x="2164" y="576"/>
                  </a:lnTo>
                  <a:lnTo>
                    <a:pt x="2176" y="583"/>
                  </a:lnTo>
                  <a:lnTo>
                    <a:pt x="2186" y="591"/>
                  </a:lnTo>
                  <a:lnTo>
                    <a:pt x="2194" y="598"/>
                  </a:lnTo>
                  <a:lnTo>
                    <a:pt x="2199" y="602"/>
                  </a:lnTo>
                  <a:lnTo>
                    <a:pt x="2200" y="604"/>
                  </a:lnTo>
                  <a:lnTo>
                    <a:pt x="2208" y="613"/>
                  </a:lnTo>
                  <a:lnTo>
                    <a:pt x="2213" y="623"/>
                  </a:lnTo>
                  <a:lnTo>
                    <a:pt x="2216" y="635"/>
                  </a:lnTo>
                  <a:lnTo>
                    <a:pt x="2219" y="648"/>
                  </a:lnTo>
                  <a:lnTo>
                    <a:pt x="2220" y="662"/>
                  </a:lnTo>
                  <a:lnTo>
                    <a:pt x="2220" y="678"/>
                  </a:lnTo>
                  <a:lnTo>
                    <a:pt x="2220" y="692"/>
                  </a:lnTo>
                  <a:lnTo>
                    <a:pt x="2219" y="708"/>
                  </a:lnTo>
                  <a:lnTo>
                    <a:pt x="2215" y="739"/>
                  </a:lnTo>
                  <a:lnTo>
                    <a:pt x="2209" y="766"/>
                  </a:lnTo>
                  <a:lnTo>
                    <a:pt x="2204" y="789"/>
                  </a:lnTo>
                  <a:lnTo>
                    <a:pt x="2199" y="804"/>
                  </a:lnTo>
                  <a:lnTo>
                    <a:pt x="2194" y="812"/>
                  </a:lnTo>
                  <a:lnTo>
                    <a:pt x="2187" y="821"/>
                  </a:lnTo>
                  <a:lnTo>
                    <a:pt x="2177" y="829"/>
                  </a:lnTo>
                  <a:lnTo>
                    <a:pt x="2165" y="838"/>
                  </a:lnTo>
                  <a:lnTo>
                    <a:pt x="2149" y="847"/>
                  </a:lnTo>
                  <a:lnTo>
                    <a:pt x="2129" y="858"/>
                  </a:lnTo>
                  <a:lnTo>
                    <a:pt x="2106" y="870"/>
                  </a:lnTo>
                  <a:lnTo>
                    <a:pt x="2078" y="883"/>
                  </a:lnTo>
                  <a:lnTo>
                    <a:pt x="2062" y="898"/>
                  </a:lnTo>
                  <a:lnTo>
                    <a:pt x="2041" y="913"/>
                  </a:lnTo>
                  <a:lnTo>
                    <a:pt x="2020" y="926"/>
                  </a:lnTo>
                  <a:lnTo>
                    <a:pt x="1998" y="937"/>
                  </a:lnTo>
                  <a:lnTo>
                    <a:pt x="1975" y="948"/>
                  </a:lnTo>
                  <a:lnTo>
                    <a:pt x="1954" y="956"/>
                  </a:lnTo>
                  <a:lnTo>
                    <a:pt x="1943" y="958"/>
                  </a:lnTo>
                  <a:lnTo>
                    <a:pt x="1935" y="960"/>
                  </a:lnTo>
                  <a:lnTo>
                    <a:pt x="1925" y="962"/>
                  </a:lnTo>
                  <a:lnTo>
                    <a:pt x="1918" y="962"/>
                  </a:lnTo>
                  <a:lnTo>
                    <a:pt x="1918" y="964"/>
                  </a:lnTo>
                  <a:lnTo>
                    <a:pt x="1918" y="969"/>
                  </a:lnTo>
                  <a:lnTo>
                    <a:pt x="1918" y="976"/>
                  </a:lnTo>
                  <a:lnTo>
                    <a:pt x="1918" y="987"/>
                  </a:lnTo>
                  <a:lnTo>
                    <a:pt x="1918" y="1000"/>
                  </a:lnTo>
                  <a:lnTo>
                    <a:pt x="1918" y="1013"/>
                  </a:lnTo>
                  <a:lnTo>
                    <a:pt x="1916" y="1028"/>
                  </a:lnTo>
                  <a:lnTo>
                    <a:pt x="1916" y="1042"/>
                  </a:lnTo>
                  <a:lnTo>
                    <a:pt x="1918" y="1050"/>
                  </a:lnTo>
                  <a:lnTo>
                    <a:pt x="1919" y="1057"/>
                  </a:lnTo>
                  <a:lnTo>
                    <a:pt x="1920" y="1064"/>
                  </a:lnTo>
                  <a:lnTo>
                    <a:pt x="1922" y="1072"/>
                  </a:lnTo>
                  <a:lnTo>
                    <a:pt x="1929" y="1088"/>
                  </a:lnTo>
                  <a:lnTo>
                    <a:pt x="1936" y="1102"/>
                  </a:lnTo>
                  <a:lnTo>
                    <a:pt x="1943" y="1117"/>
                  </a:lnTo>
                  <a:lnTo>
                    <a:pt x="1949" y="1133"/>
                  </a:lnTo>
                  <a:lnTo>
                    <a:pt x="1952" y="1140"/>
                  </a:lnTo>
                  <a:lnTo>
                    <a:pt x="1954" y="1148"/>
                  </a:lnTo>
                  <a:lnTo>
                    <a:pt x="1956" y="1155"/>
                  </a:lnTo>
                  <a:lnTo>
                    <a:pt x="1956" y="1162"/>
                  </a:lnTo>
                  <a:lnTo>
                    <a:pt x="1954" y="1171"/>
                  </a:lnTo>
                  <a:lnTo>
                    <a:pt x="1952" y="1180"/>
                  </a:lnTo>
                  <a:lnTo>
                    <a:pt x="1948" y="1189"/>
                  </a:lnTo>
                  <a:lnTo>
                    <a:pt x="1942" y="1199"/>
                  </a:lnTo>
                  <a:lnTo>
                    <a:pt x="1927" y="1220"/>
                  </a:lnTo>
                  <a:lnTo>
                    <a:pt x="1910" y="1242"/>
                  </a:lnTo>
                  <a:lnTo>
                    <a:pt x="1891" y="1265"/>
                  </a:lnTo>
                  <a:lnTo>
                    <a:pt x="1870" y="1286"/>
                  </a:lnTo>
                  <a:lnTo>
                    <a:pt x="1852" y="1306"/>
                  </a:lnTo>
                  <a:lnTo>
                    <a:pt x="1834" y="1322"/>
                  </a:lnTo>
                  <a:lnTo>
                    <a:pt x="1834" y="1337"/>
                  </a:lnTo>
                  <a:lnTo>
                    <a:pt x="1833" y="1352"/>
                  </a:lnTo>
                  <a:lnTo>
                    <a:pt x="1832" y="1367"/>
                  </a:lnTo>
                  <a:lnTo>
                    <a:pt x="1829" y="1381"/>
                  </a:lnTo>
                  <a:lnTo>
                    <a:pt x="1825" y="1397"/>
                  </a:lnTo>
                  <a:lnTo>
                    <a:pt x="1817" y="1412"/>
                  </a:lnTo>
                  <a:lnTo>
                    <a:pt x="1812" y="1419"/>
                  </a:lnTo>
                  <a:lnTo>
                    <a:pt x="1806" y="1427"/>
                  </a:lnTo>
                  <a:lnTo>
                    <a:pt x="1800" y="1434"/>
                  </a:lnTo>
                  <a:lnTo>
                    <a:pt x="1794" y="1441"/>
                  </a:lnTo>
                  <a:lnTo>
                    <a:pt x="1793" y="1434"/>
                  </a:lnTo>
                  <a:lnTo>
                    <a:pt x="1792" y="1427"/>
                  </a:lnTo>
                  <a:lnTo>
                    <a:pt x="1790" y="1419"/>
                  </a:lnTo>
                  <a:lnTo>
                    <a:pt x="1788" y="1412"/>
                  </a:lnTo>
                  <a:lnTo>
                    <a:pt x="1781" y="1396"/>
                  </a:lnTo>
                  <a:lnTo>
                    <a:pt x="1774" y="1381"/>
                  </a:lnTo>
                  <a:lnTo>
                    <a:pt x="1767" y="1367"/>
                  </a:lnTo>
                  <a:lnTo>
                    <a:pt x="1761" y="1351"/>
                  </a:lnTo>
                  <a:lnTo>
                    <a:pt x="1757" y="1344"/>
                  </a:lnTo>
                  <a:lnTo>
                    <a:pt x="1756" y="1336"/>
                  </a:lnTo>
                  <a:lnTo>
                    <a:pt x="1755" y="1329"/>
                  </a:lnTo>
                  <a:lnTo>
                    <a:pt x="1755" y="1322"/>
                  </a:lnTo>
                  <a:lnTo>
                    <a:pt x="1755" y="1322"/>
                  </a:lnTo>
                  <a:lnTo>
                    <a:pt x="276" y="1342"/>
                  </a:lnTo>
                  <a:lnTo>
                    <a:pt x="273" y="1228"/>
                  </a:lnTo>
                  <a:lnTo>
                    <a:pt x="273" y="1228"/>
                  </a:lnTo>
                  <a:lnTo>
                    <a:pt x="273" y="1222"/>
                  </a:lnTo>
                  <a:lnTo>
                    <a:pt x="271" y="1216"/>
                  </a:lnTo>
                  <a:lnTo>
                    <a:pt x="270" y="1210"/>
                  </a:lnTo>
                  <a:lnTo>
                    <a:pt x="266" y="1205"/>
                  </a:lnTo>
                  <a:lnTo>
                    <a:pt x="260" y="1199"/>
                  </a:lnTo>
                  <a:lnTo>
                    <a:pt x="253" y="1194"/>
                  </a:lnTo>
                  <a:lnTo>
                    <a:pt x="246" y="1191"/>
                  </a:lnTo>
                  <a:lnTo>
                    <a:pt x="239" y="1189"/>
                  </a:lnTo>
                  <a:lnTo>
                    <a:pt x="235" y="1188"/>
                  </a:lnTo>
                  <a:lnTo>
                    <a:pt x="233" y="1188"/>
                  </a:lnTo>
                  <a:lnTo>
                    <a:pt x="233" y="1188"/>
                  </a:lnTo>
                  <a:lnTo>
                    <a:pt x="235" y="1028"/>
                  </a:lnTo>
                  <a:lnTo>
                    <a:pt x="235" y="1028"/>
                  </a:lnTo>
                  <a:lnTo>
                    <a:pt x="235" y="1014"/>
                  </a:lnTo>
                  <a:lnTo>
                    <a:pt x="233" y="1002"/>
                  </a:lnTo>
                  <a:lnTo>
                    <a:pt x="232" y="991"/>
                  </a:lnTo>
                  <a:lnTo>
                    <a:pt x="230" y="982"/>
                  </a:lnTo>
                  <a:lnTo>
                    <a:pt x="226" y="974"/>
                  </a:lnTo>
                  <a:lnTo>
                    <a:pt x="220" y="968"/>
                  </a:lnTo>
                  <a:lnTo>
                    <a:pt x="213" y="962"/>
                  </a:lnTo>
                  <a:lnTo>
                    <a:pt x="203" y="956"/>
                  </a:lnTo>
                  <a:lnTo>
                    <a:pt x="203" y="956"/>
                  </a:lnTo>
                  <a:lnTo>
                    <a:pt x="197" y="828"/>
                  </a:lnTo>
                  <a:lnTo>
                    <a:pt x="197" y="828"/>
                  </a:lnTo>
                  <a:lnTo>
                    <a:pt x="194" y="828"/>
                  </a:lnTo>
                  <a:lnTo>
                    <a:pt x="191" y="827"/>
                  </a:lnTo>
                  <a:lnTo>
                    <a:pt x="183" y="826"/>
                  </a:lnTo>
                  <a:lnTo>
                    <a:pt x="176" y="822"/>
                  </a:lnTo>
                  <a:lnTo>
                    <a:pt x="169" y="817"/>
                  </a:lnTo>
                  <a:lnTo>
                    <a:pt x="162" y="811"/>
                  </a:lnTo>
                  <a:lnTo>
                    <a:pt x="160" y="806"/>
                  </a:lnTo>
                  <a:lnTo>
                    <a:pt x="159" y="800"/>
                  </a:lnTo>
                  <a:lnTo>
                    <a:pt x="157" y="794"/>
                  </a:lnTo>
                  <a:lnTo>
                    <a:pt x="156" y="788"/>
                  </a:lnTo>
                  <a:lnTo>
                    <a:pt x="156" y="788"/>
                  </a:lnTo>
                  <a:lnTo>
                    <a:pt x="157" y="667"/>
                  </a:lnTo>
                  <a:lnTo>
                    <a:pt x="157" y="667"/>
                  </a:lnTo>
                  <a:lnTo>
                    <a:pt x="144" y="667"/>
                  </a:lnTo>
                  <a:lnTo>
                    <a:pt x="134" y="667"/>
                  </a:lnTo>
                  <a:lnTo>
                    <a:pt x="126" y="664"/>
                  </a:lnTo>
                  <a:lnTo>
                    <a:pt x="117" y="662"/>
                  </a:lnTo>
                  <a:lnTo>
                    <a:pt x="110" y="657"/>
                  </a:lnTo>
                  <a:lnTo>
                    <a:pt x="101" y="650"/>
                  </a:lnTo>
                  <a:lnTo>
                    <a:pt x="91" y="640"/>
                  </a:lnTo>
                  <a:lnTo>
                    <a:pt x="78" y="626"/>
                  </a:lnTo>
                  <a:lnTo>
                    <a:pt x="78" y="587"/>
                  </a:lnTo>
                  <a:lnTo>
                    <a:pt x="78" y="557"/>
                  </a:lnTo>
                  <a:lnTo>
                    <a:pt x="77" y="533"/>
                  </a:lnTo>
                  <a:lnTo>
                    <a:pt x="73" y="516"/>
                  </a:lnTo>
                  <a:lnTo>
                    <a:pt x="72" y="509"/>
                  </a:lnTo>
                  <a:lnTo>
                    <a:pt x="69" y="503"/>
                  </a:lnTo>
                  <a:lnTo>
                    <a:pt x="66" y="497"/>
                  </a:lnTo>
                  <a:lnTo>
                    <a:pt x="62" y="492"/>
                  </a:lnTo>
                  <a:lnTo>
                    <a:pt x="52" y="479"/>
                  </a:lnTo>
                  <a:lnTo>
                    <a:pt x="39" y="466"/>
                  </a:lnTo>
                  <a:lnTo>
                    <a:pt x="39" y="459"/>
                  </a:lnTo>
                  <a:lnTo>
                    <a:pt x="38" y="452"/>
                  </a:lnTo>
                  <a:lnTo>
                    <a:pt x="35" y="448"/>
                  </a:lnTo>
                  <a:lnTo>
                    <a:pt x="33" y="443"/>
                  </a:lnTo>
                  <a:lnTo>
                    <a:pt x="27" y="433"/>
                  </a:lnTo>
                  <a:lnTo>
                    <a:pt x="19" y="426"/>
                  </a:lnTo>
                  <a:lnTo>
                    <a:pt x="12" y="418"/>
                  </a:lnTo>
                  <a:lnTo>
                    <a:pt x="6" y="410"/>
                  </a:lnTo>
                  <a:lnTo>
                    <a:pt x="3" y="405"/>
                  </a:lnTo>
                  <a:lnTo>
                    <a:pt x="1" y="399"/>
                  </a:lnTo>
                  <a:lnTo>
                    <a:pt x="0" y="392"/>
                  </a:lnTo>
                  <a:lnTo>
                    <a:pt x="0" y="385"/>
                  </a:lnTo>
                  <a:lnTo>
                    <a:pt x="0" y="372"/>
                  </a:lnTo>
                  <a:lnTo>
                    <a:pt x="1" y="362"/>
                  </a:lnTo>
                  <a:lnTo>
                    <a:pt x="2" y="353"/>
                  </a:lnTo>
                  <a:lnTo>
                    <a:pt x="4" y="346"/>
                  </a:lnTo>
                  <a:lnTo>
                    <a:pt x="9" y="337"/>
                  </a:lnTo>
                  <a:lnTo>
                    <a:pt x="17" y="329"/>
                  </a:lnTo>
                  <a:lnTo>
                    <a:pt x="27" y="319"/>
                  </a:lnTo>
                  <a:lnTo>
                    <a:pt x="40" y="306"/>
                  </a:lnTo>
                  <a:lnTo>
                    <a:pt x="40" y="288"/>
                  </a:lnTo>
                  <a:lnTo>
                    <a:pt x="41" y="269"/>
                  </a:lnTo>
                  <a:lnTo>
                    <a:pt x="41" y="248"/>
                  </a:lnTo>
                  <a:lnTo>
                    <a:pt x="41" y="226"/>
                  </a:lnTo>
                  <a:lnTo>
                    <a:pt x="41" y="203"/>
                  </a:lnTo>
                  <a:lnTo>
                    <a:pt x="41" y="182"/>
                  </a:lnTo>
                  <a:lnTo>
                    <a:pt x="41" y="162"/>
                  </a:lnTo>
                  <a:lnTo>
                    <a:pt x="41" y="145"/>
                  </a:lnTo>
                  <a:lnTo>
                    <a:pt x="41" y="131"/>
                  </a:lnTo>
                  <a:lnTo>
                    <a:pt x="41" y="116"/>
                  </a:lnTo>
                  <a:lnTo>
                    <a:pt x="40" y="102"/>
                  </a:lnTo>
                  <a:lnTo>
                    <a:pt x="38" y="90"/>
                  </a:lnTo>
                  <a:lnTo>
                    <a:pt x="35" y="85"/>
                  </a:lnTo>
                  <a:lnTo>
                    <a:pt x="33" y="80"/>
                  </a:lnTo>
                  <a:lnTo>
                    <a:pt x="29" y="75"/>
                  </a:lnTo>
                  <a:lnTo>
                    <a:pt x="25" y="72"/>
                  </a:lnTo>
                  <a:lnTo>
                    <a:pt x="20" y="69"/>
                  </a:lnTo>
                  <a:lnTo>
                    <a:pt x="16" y="67"/>
                  </a:lnTo>
                  <a:lnTo>
                    <a:pt x="9" y="66"/>
                  </a:lnTo>
                  <a:lnTo>
                    <a:pt x="2" y="64"/>
                  </a:lnTo>
                  <a:lnTo>
                    <a:pt x="3" y="58"/>
                  </a:lnTo>
                  <a:lnTo>
                    <a:pt x="4" y="52"/>
                  </a:lnTo>
                  <a:lnTo>
                    <a:pt x="7" y="46"/>
                  </a:lnTo>
                  <a:lnTo>
                    <a:pt x="9" y="42"/>
                  </a:lnTo>
                  <a:lnTo>
                    <a:pt x="13" y="39"/>
                  </a:lnTo>
                  <a:lnTo>
                    <a:pt x="17" y="35"/>
                  </a:lnTo>
                  <a:lnTo>
                    <a:pt x="22" y="33"/>
                  </a:lnTo>
                  <a:lnTo>
                    <a:pt x="28" y="30"/>
                  </a:lnTo>
                  <a:lnTo>
                    <a:pt x="40" y="28"/>
                  </a:lnTo>
                  <a:lnTo>
                    <a:pt x="53" y="27"/>
                  </a:lnTo>
                  <a:lnTo>
                    <a:pt x="68" y="25"/>
                  </a:lnTo>
                  <a:lnTo>
                    <a:pt x="83" y="25"/>
                  </a:lnTo>
                  <a:lnTo>
                    <a:pt x="83" y="25"/>
                  </a:lnTo>
                  <a:lnTo>
                    <a:pt x="1805" y="0"/>
                  </a:lnTo>
                  <a:lnTo>
                    <a:pt x="1805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4702320" y="1242720"/>
              <a:ext cx="104760" cy="79200"/>
            </a:xfrm>
            <a:custGeom>
              <a:avLst/>
              <a:gdLst/>
              <a:ahLst/>
              <a:rect l="l" t="t" r="r" b="b"/>
              <a:pathLst>
                <a:path w="282" h="214">
                  <a:moveTo>
                    <a:pt x="161" y="159"/>
                  </a:moveTo>
                  <a:lnTo>
                    <a:pt x="189" y="131"/>
                  </a:lnTo>
                  <a:lnTo>
                    <a:pt x="213" y="106"/>
                  </a:lnTo>
                  <a:lnTo>
                    <a:pt x="234" y="84"/>
                  </a:lnTo>
                  <a:lnTo>
                    <a:pt x="251" y="65"/>
                  </a:lnTo>
                  <a:lnTo>
                    <a:pt x="265" y="46"/>
                  </a:lnTo>
                  <a:lnTo>
                    <a:pt x="274" y="30"/>
                  </a:lnTo>
                  <a:lnTo>
                    <a:pt x="278" y="23"/>
                  </a:lnTo>
                  <a:lnTo>
                    <a:pt x="280" y="15"/>
                  </a:lnTo>
                  <a:lnTo>
                    <a:pt x="282" y="7"/>
                  </a:lnTo>
                  <a:lnTo>
                    <a:pt x="282" y="0"/>
                  </a:lnTo>
                  <a:lnTo>
                    <a:pt x="266" y="0"/>
                  </a:lnTo>
                  <a:lnTo>
                    <a:pt x="246" y="1"/>
                  </a:lnTo>
                  <a:lnTo>
                    <a:pt x="235" y="2"/>
                  </a:lnTo>
                  <a:lnTo>
                    <a:pt x="224" y="4"/>
                  </a:lnTo>
                  <a:lnTo>
                    <a:pt x="213" y="6"/>
                  </a:lnTo>
                  <a:lnTo>
                    <a:pt x="202" y="10"/>
                  </a:lnTo>
                  <a:lnTo>
                    <a:pt x="191" y="13"/>
                  </a:lnTo>
                  <a:lnTo>
                    <a:pt x="179" y="18"/>
                  </a:lnTo>
                  <a:lnTo>
                    <a:pt x="168" y="26"/>
                  </a:lnTo>
                  <a:lnTo>
                    <a:pt x="158" y="33"/>
                  </a:lnTo>
                  <a:lnTo>
                    <a:pt x="148" y="42"/>
                  </a:lnTo>
                  <a:lnTo>
                    <a:pt x="138" y="53"/>
                  </a:lnTo>
                  <a:lnTo>
                    <a:pt x="129" y="65"/>
                  </a:lnTo>
                  <a:lnTo>
                    <a:pt x="121" y="78"/>
                  </a:lnTo>
                  <a:lnTo>
                    <a:pt x="93" y="94"/>
                  </a:lnTo>
                  <a:lnTo>
                    <a:pt x="69" y="109"/>
                  </a:lnTo>
                  <a:lnTo>
                    <a:pt x="48" y="124"/>
                  </a:lnTo>
                  <a:lnTo>
                    <a:pt x="31" y="138"/>
                  </a:lnTo>
                  <a:lnTo>
                    <a:pt x="23" y="146"/>
                  </a:lnTo>
                  <a:lnTo>
                    <a:pt x="17" y="153"/>
                  </a:lnTo>
                  <a:lnTo>
                    <a:pt x="12" y="160"/>
                  </a:lnTo>
                  <a:lnTo>
                    <a:pt x="8" y="168"/>
                  </a:lnTo>
                  <a:lnTo>
                    <a:pt x="4" y="175"/>
                  </a:lnTo>
                  <a:lnTo>
                    <a:pt x="3" y="183"/>
                  </a:lnTo>
                  <a:lnTo>
                    <a:pt x="0" y="191"/>
                  </a:lnTo>
                  <a:lnTo>
                    <a:pt x="0" y="198"/>
                  </a:lnTo>
                  <a:lnTo>
                    <a:pt x="1" y="204"/>
                  </a:lnTo>
                  <a:lnTo>
                    <a:pt x="4" y="209"/>
                  </a:lnTo>
                  <a:lnTo>
                    <a:pt x="8" y="213"/>
                  </a:lnTo>
                  <a:lnTo>
                    <a:pt x="14" y="214"/>
                  </a:lnTo>
                  <a:lnTo>
                    <a:pt x="21" y="214"/>
                  </a:lnTo>
                  <a:lnTo>
                    <a:pt x="30" y="214"/>
                  </a:lnTo>
                  <a:lnTo>
                    <a:pt x="39" y="212"/>
                  </a:lnTo>
                  <a:lnTo>
                    <a:pt x="50" y="208"/>
                  </a:lnTo>
                  <a:lnTo>
                    <a:pt x="75" y="199"/>
                  </a:lnTo>
                  <a:lnTo>
                    <a:pt x="102" y="187"/>
                  </a:lnTo>
                  <a:lnTo>
                    <a:pt x="131" y="174"/>
                  </a:lnTo>
                  <a:lnTo>
                    <a:pt x="161" y="159"/>
                  </a:lnTo>
                  <a:close/>
                </a:path>
              </a:pathLst>
            </a:custGeom>
            <a:solidFill>
              <a:srgbClr val="008208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4702320" y="1242720"/>
              <a:ext cx="104760" cy="79200"/>
            </a:xfrm>
            <a:custGeom>
              <a:avLst/>
              <a:gdLst/>
              <a:ahLst/>
              <a:rect l="l" t="t" r="r" b="b"/>
              <a:pathLst>
                <a:path w="282" h="214">
                  <a:moveTo>
                    <a:pt x="161" y="159"/>
                  </a:moveTo>
                  <a:lnTo>
                    <a:pt x="189" y="131"/>
                  </a:lnTo>
                  <a:lnTo>
                    <a:pt x="213" y="106"/>
                  </a:lnTo>
                  <a:lnTo>
                    <a:pt x="234" y="84"/>
                  </a:lnTo>
                  <a:lnTo>
                    <a:pt x="251" y="65"/>
                  </a:lnTo>
                  <a:lnTo>
                    <a:pt x="265" y="46"/>
                  </a:lnTo>
                  <a:lnTo>
                    <a:pt x="274" y="30"/>
                  </a:lnTo>
                  <a:lnTo>
                    <a:pt x="278" y="23"/>
                  </a:lnTo>
                  <a:lnTo>
                    <a:pt x="280" y="15"/>
                  </a:lnTo>
                  <a:lnTo>
                    <a:pt x="282" y="7"/>
                  </a:lnTo>
                  <a:lnTo>
                    <a:pt x="282" y="0"/>
                  </a:lnTo>
                  <a:lnTo>
                    <a:pt x="266" y="0"/>
                  </a:lnTo>
                  <a:lnTo>
                    <a:pt x="246" y="1"/>
                  </a:lnTo>
                  <a:lnTo>
                    <a:pt x="235" y="2"/>
                  </a:lnTo>
                  <a:lnTo>
                    <a:pt x="224" y="4"/>
                  </a:lnTo>
                  <a:lnTo>
                    <a:pt x="213" y="6"/>
                  </a:lnTo>
                  <a:lnTo>
                    <a:pt x="202" y="10"/>
                  </a:lnTo>
                  <a:lnTo>
                    <a:pt x="191" y="13"/>
                  </a:lnTo>
                  <a:lnTo>
                    <a:pt x="179" y="18"/>
                  </a:lnTo>
                  <a:lnTo>
                    <a:pt x="168" y="26"/>
                  </a:lnTo>
                  <a:lnTo>
                    <a:pt x="158" y="33"/>
                  </a:lnTo>
                  <a:lnTo>
                    <a:pt x="148" y="42"/>
                  </a:lnTo>
                  <a:lnTo>
                    <a:pt x="138" y="53"/>
                  </a:lnTo>
                  <a:lnTo>
                    <a:pt x="129" y="65"/>
                  </a:lnTo>
                  <a:lnTo>
                    <a:pt x="121" y="78"/>
                  </a:lnTo>
                  <a:lnTo>
                    <a:pt x="93" y="94"/>
                  </a:lnTo>
                  <a:lnTo>
                    <a:pt x="69" y="109"/>
                  </a:lnTo>
                  <a:lnTo>
                    <a:pt x="48" y="124"/>
                  </a:lnTo>
                  <a:lnTo>
                    <a:pt x="31" y="138"/>
                  </a:lnTo>
                  <a:lnTo>
                    <a:pt x="23" y="146"/>
                  </a:lnTo>
                  <a:lnTo>
                    <a:pt x="17" y="153"/>
                  </a:lnTo>
                  <a:lnTo>
                    <a:pt x="12" y="160"/>
                  </a:lnTo>
                  <a:lnTo>
                    <a:pt x="8" y="168"/>
                  </a:lnTo>
                  <a:lnTo>
                    <a:pt x="4" y="175"/>
                  </a:lnTo>
                  <a:lnTo>
                    <a:pt x="3" y="183"/>
                  </a:lnTo>
                  <a:lnTo>
                    <a:pt x="0" y="191"/>
                  </a:lnTo>
                  <a:lnTo>
                    <a:pt x="0" y="198"/>
                  </a:lnTo>
                  <a:lnTo>
                    <a:pt x="1" y="204"/>
                  </a:lnTo>
                  <a:lnTo>
                    <a:pt x="4" y="209"/>
                  </a:lnTo>
                  <a:lnTo>
                    <a:pt x="8" y="213"/>
                  </a:lnTo>
                  <a:lnTo>
                    <a:pt x="14" y="214"/>
                  </a:lnTo>
                  <a:lnTo>
                    <a:pt x="21" y="214"/>
                  </a:lnTo>
                  <a:lnTo>
                    <a:pt x="30" y="214"/>
                  </a:lnTo>
                  <a:lnTo>
                    <a:pt x="39" y="212"/>
                  </a:lnTo>
                  <a:lnTo>
                    <a:pt x="50" y="208"/>
                  </a:lnTo>
                  <a:lnTo>
                    <a:pt x="75" y="199"/>
                  </a:lnTo>
                  <a:lnTo>
                    <a:pt x="102" y="187"/>
                  </a:lnTo>
                  <a:lnTo>
                    <a:pt x="131" y="174"/>
                  </a:lnTo>
                  <a:lnTo>
                    <a:pt x="161" y="159"/>
                  </a:lnTo>
                  <a:lnTo>
                    <a:pt x="161" y="159"/>
                  </a:lnTo>
                  <a:lnTo>
                    <a:pt x="161" y="159"/>
                  </a:lnTo>
                </a:path>
              </a:pathLst>
            </a:custGeom>
            <a:solidFill>
              <a:srgbClr val="008208"/>
            </a:solidFill>
            <a:ln w="46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0" name=""/>
            <p:cNvSpPr/>
            <p:nvPr/>
          </p:nvSpPr>
          <p:spPr>
            <a:xfrm>
              <a:off x="4295880" y="1473120"/>
              <a:ext cx="707760" cy="764640"/>
            </a:xfrm>
            <a:custGeom>
              <a:avLst/>
              <a:gdLst/>
              <a:ahLst/>
              <a:rect l="l" t="t" r="r" b="b"/>
              <a:pathLst>
                <a:path w="1899" h="2056">
                  <a:moveTo>
                    <a:pt x="805" y="174"/>
                  </a:moveTo>
                  <a:lnTo>
                    <a:pt x="807" y="180"/>
                  </a:lnTo>
                  <a:lnTo>
                    <a:pt x="817" y="199"/>
                  </a:lnTo>
                  <a:lnTo>
                    <a:pt x="834" y="226"/>
                  </a:lnTo>
                  <a:lnTo>
                    <a:pt x="855" y="258"/>
                  </a:lnTo>
                  <a:lnTo>
                    <a:pt x="867" y="274"/>
                  </a:lnTo>
                  <a:lnTo>
                    <a:pt x="881" y="289"/>
                  </a:lnTo>
                  <a:lnTo>
                    <a:pt x="893" y="303"/>
                  </a:lnTo>
                  <a:lnTo>
                    <a:pt x="908" y="316"/>
                  </a:lnTo>
                  <a:lnTo>
                    <a:pt x="914" y="321"/>
                  </a:lnTo>
                  <a:lnTo>
                    <a:pt x="921" y="326"/>
                  </a:lnTo>
                  <a:lnTo>
                    <a:pt x="929" y="329"/>
                  </a:lnTo>
                  <a:lnTo>
                    <a:pt x="936" y="332"/>
                  </a:lnTo>
                  <a:lnTo>
                    <a:pt x="943" y="334"/>
                  </a:lnTo>
                  <a:lnTo>
                    <a:pt x="949" y="335"/>
                  </a:lnTo>
                  <a:lnTo>
                    <a:pt x="957" y="335"/>
                  </a:lnTo>
                  <a:lnTo>
                    <a:pt x="964" y="335"/>
                  </a:lnTo>
                  <a:lnTo>
                    <a:pt x="979" y="332"/>
                  </a:lnTo>
                  <a:lnTo>
                    <a:pt x="993" y="326"/>
                  </a:lnTo>
                  <a:lnTo>
                    <a:pt x="1008" y="319"/>
                  </a:lnTo>
                  <a:lnTo>
                    <a:pt x="1024" y="312"/>
                  </a:lnTo>
                  <a:lnTo>
                    <a:pt x="1039" y="306"/>
                  </a:lnTo>
                  <a:lnTo>
                    <a:pt x="1053" y="301"/>
                  </a:lnTo>
                  <a:lnTo>
                    <a:pt x="1069" y="297"/>
                  </a:lnTo>
                  <a:lnTo>
                    <a:pt x="1084" y="296"/>
                  </a:lnTo>
                  <a:lnTo>
                    <a:pt x="1113" y="311"/>
                  </a:lnTo>
                  <a:lnTo>
                    <a:pt x="1144" y="327"/>
                  </a:lnTo>
                  <a:lnTo>
                    <a:pt x="1173" y="341"/>
                  </a:lnTo>
                  <a:lnTo>
                    <a:pt x="1204" y="357"/>
                  </a:lnTo>
                  <a:lnTo>
                    <a:pt x="1233" y="372"/>
                  </a:lnTo>
                  <a:lnTo>
                    <a:pt x="1264" y="388"/>
                  </a:lnTo>
                  <a:lnTo>
                    <a:pt x="1293" y="403"/>
                  </a:lnTo>
                  <a:lnTo>
                    <a:pt x="1324" y="419"/>
                  </a:lnTo>
                  <a:lnTo>
                    <a:pt x="1325" y="419"/>
                  </a:lnTo>
                  <a:lnTo>
                    <a:pt x="1330" y="417"/>
                  </a:lnTo>
                  <a:lnTo>
                    <a:pt x="1339" y="416"/>
                  </a:lnTo>
                  <a:lnTo>
                    <a:pt x="1348" y="414"/>
                  </a:lnTo>
                  <a:lnTo>
                    <a:pt x="1361" y="409"/>
                  </a:lnTo>
                  <a:lnTo>
                    <a:pt x="1374" y="401"/>
                  </a:lnTo>
                  <a:lnTo>
                    <a:pt x="1389" y="392"/>
                  </a:lnTo>
                  <a:lnTo>
                    <a:pt x="1404" y="378"/>
                  </a:lnTo>
                  <a:lnTo>
                    <a:pt x="1405" y="387"/>
                  </a:lnTo>
                  <a:lnTo>
                    <a:pt x="1407" y="394"/>
                  </a:lnTo>
                  <a:lnTo>
                    <a:pt x="1411" y="401"/>
                  </a:lnTo>
                  <a:lnTo>
                    <a:pt x="1417" y="409"/>
                  </a:lnTo>
                  <a:lnTo>
                    <a:pt x="1423" y="415"/>
                  </a:lnTo>
                  <a:lnTo>
                    <a:pt x="1430" y="422"/>
                  </a:lnTo>
                  <a:lnTo>
                    <a:pt x="1439" y="428"/>
                  </a:lnTo>
                  <a:lnTo>
                    <a:pt x="1449" y="434"/>
                  </a:lnTo>
                  <a:lnTo>
                    <a:pt x="1468" y="444"/>
                  </a:lnTo>
                  <a:lnTo>
                    <a:pt x="1488" y="453"/>
                  </a:lnTo>
                  <a:lnTo>
                    <a:pt x="1498" y="455"/>
                  </a:lnTo>
                  <a:lnTo>
                    <a:pt x="1506" y="458"/>
                  </a:lnTo>
                  <a:lnTo>
                    <a:pt x="1515" y="459"/>
                  </a:lnTo>
                  <a:lnTo>
                    <a:pt x="1523" y="460"/>
                  </a:lnTo>
                  <a:lnTo>
                    <a:pt x="1531" y="466"/>
                  </a:lnTo>
                  <a:lnTo>
                    <a:pt x="1538" y="471"/>
                  </a:lnTo>
                  <a:lnTo>
                    <a:pt x="1545" y="475"/>
                  </a:lnTo>
                  <a:lnTo>
                    <a:pt x="1554" y="479"/>
                  </a:lnTo>
                  <a:lnTo>
                    <a:pt x="1570" y="482"/>
                  </a:lnTo>
                  <a:lnTo>
                    <a:pt x="1588" y="486"/>
                  </a:lnTo>
                  <a:lnTo>
                    <a:pt x="1598" y="487"/>
                  </a:lnTo>
                  <a:lnTo>
                    <a:pt x="1608" y="491"/>
                  </a:lnTo>
                  <a:lnTo>
                    <a:pt x="1619" y="494"/>
                  </a:lnTo>
                  <a:lnTo>
                    <a:pt x="1630" y="501"/>
                  </a:lnTo>
                  <a:lnTo>
                    <a:pt x="1642" y="507"/>
                  </a:lnTo>
                  <a:lnTo>
                    <a:pt x="1654" y="516"/>
                  </a:lnTo>
                  <a:lnTo>
                    <a:pt x="1668" y="527"/>
                  </a:lnTo>
                  <a:lnTo>
                    <a:pt x="1683" y="541"/>
                  </a:lnTo>
                  <a:lnTo>
                    <a:pt x="1683" y="556"/>
                  </a:lnTo>
                  <a:lnTo>
                    <a:pt x="1681" y="568"/>
                  </a:lnTo>
                  <a:lnTo>
                    <a:pt x="1679" y="579"/>
                  </a:lnTo>
                  <a:lnTo>
                    <a:pt x="1676" y="589"/>
                  </a:lnTo>
                  <a:lnTo>
                    <a:pt x="1669" y="606"/>
                  </a:lnTo>
                  <a:lnTo>
                    <a:pt x="1662" y="622"/>
                  </a:lnTo>
                  <a:lnTo>
                    <a:pt x="1654" y="636"/>
                  </a:lnTo>
                  <a:lnTo>
                    <a:pt x="1648" y="654"/>
                  </a:lnTo>
                  <a:lnTo>
                    <a:pt x="1646" y="663"/>
                  </a:lnTo>
                  <a:lnTo>
                    <a:pt x="1643" y="674"/>
                  </a:lnTo>
                  <a:lnTo>
                    <a:pt x="1642" y="687"/>
                  </a:lnTo>
                  <a:lnTo>
                    <a:pt x="1641" y="701"/>
                  </a:lnTo>
                  <a:lnTo>
                    <a:pt x="1650" y="701"/>
                  </a:lnTo>
                  <a:lnTo>
                    <a:pt x="1657" y="703"/>
                  </a:lnTo>
                  <a:lnTo>
                    <a:pt x="1664" y="705"/>
                  </a:lnTo>
                  <a:lnTo>
                    <a:pt x="1672" y="707"/>
                  </a:lnTo>
                  <a:lnTo>
                    <a:pt x="1686" y="714"/>
                  </a:lnTo>
                  <a:lnTo>
                    <a:pt x="1701" y="722"/>
                  </a:lnTo>
                  <a:lnTo>
                    <a:pt x="1717" y="729"/>
                  </a:lnTo>
                  <a:lnTo>
                    <a:pt x="1732" y="736"/>
                  </a:lnTo>
                  <a:lnTo>
                    <a:pt x="1739" y="738"/>
                  </a:lnTo>
                  <a:lnTo>
                    <a:pt x="1746" y="740"/>
                  </a:lnTo>
                  <a:lnTo>
                    <a:pt x="1754" y="742"/>
                  </a:lnTo>
                  <a:lnTo>
                    <a:pt x="1761" y="742"/>
                  </a:lnTo>
                  <a:lnTo>
                    <a:pt x="1761" y="750"/>
                  </a:lnTo>
                  <a:lnTo>
                    <a:pt x="1758" y="758"/>
                  </a:lnTo>
                  <a:lnTo>
                    <a:pt x="1756" y="766"/>
                  </a:lnTo>
                  <a:lnTo>
                    <a:pt x="1752" y="776"/>
                  </a:lnTo>
                  <a:lnTo>
                    <a:pt x="1743" y="794"/>
                  </a:lnTo>
                  <a:lnTo>
                    <a:pt x="1730" y="814"/>
                  </a:lnTo>
                  <a:lnTo>
                    <a:pt x="1700" y="857"/>
                  </a:lnTo>
                  <a:lnTo>
                    <a:pt x="1665" y="902"/>
                  </a:lnTo>
                  <a:lnTo>
                    <a:pt x="1648" y="924"/>
                  </a:lnTo>
                  <a:lnTo>
                    <a:pt x="1632" y="946"/>
                  </a:lnTo>
                  <a:lnTo>
                    <a:pt x="1619" y="968"/>
                  </a:lnTo>
                  <a:lnTo>
                    <a:pt x="1607" y="989"/>
                  </a:lnTo>
                  <a:lnTo>
                    <a:pt x="1603" y="999"/>
                  </a:lnTo>
                  <a:lnTo>
                    <a:pt x="1599" y="1009"/>
                  </a:lnTo>
                  <a:lnTo>
                    <a:pt x="1596" y="1018"/>
                  </a:lnTo>
                  <a:lnTo>
                    <a:pt x="1594" y="1028"/>
                  </a:lnTo>
                  <a:lnTo>
                    <a:pt x="1593" y="1037"/>
                  </a:lnTo>
                  <a:lnTo>
                    <a:pt x="1594" y="1045"/>
                  </a:lnTo>
                  <a:lnTo>
                    <a:pt x="1596" y="1054"/>
                  </a:lnTo>
                  <a:lnTo>
                    <a:pt x="1598" y="1061"/>
                  </a:lnTo>
                  <a:lnTo>
                    <a:pt x="1609" y="1061"/>
                  </a:lnTo>
                  <a:lnTo>
                    <a:pt x="1620" y="1060"/>
                  </a:lnTo>
                  <a:lnTo>
                    <a:pt x="1629" y="1059"/>
                  </a:lnTo>
                  <a:lnTo>
                    <a:pt x="1639" y="1056"/>
                  </a:lnTo>
                  <a:lnTo>
                    <a:pt x="1647" y="1054"/>
                  </a:lnTo>
                  <a:lnTo>
                    <a:pt x="1654" y="1050"/>
                  </a:lnTo>
                  <a:lnTo>
                    <a:pt x="1662" y="1046"/>
                  </a:lnTo>
                  <a:lnTo>
                    <a:pt x="1669" y="1043"/>
                  </a:lnTo>
                  <a:lnTo>
                    <a:pt x="1683" y="1033"/>
                  </a:lnTo>
                  <a:lnTo>
                    <a:pt x="1694" y="1022"/>
                  </a:lnTo>
                  <a:lnTo>
                    <a:pt x="1705" y="1010"/>
                  </a:lnTo>
                  <a:lnTo>
                    <a:pt x="1714" y="997"/>
                  </a:lnTo>
                  <a:lnTo>
                    <a:pt x="1733" y="971"/>
                  </a:lnTo>
                  <a:lnTo>
                    <a:pt x="1751" y="944"/>
                  </a:lnTo>
                  <a:lnTo>
                    <a:pt x="1762" y="931"/>
                  </a:lnTo>
                  <a:lnTo>
                    <a:pt x="1773" y="920"/>
                  </a:lnTo>
                  <a:lnTo>
                    <a:pt x="1785" y="911"/>
                  </a:lnTo>
                  <a:lnTo>
                    <a:pt x="1800" y="902"/>
                  </a:lnTo>
                  <a:lnTo>
                    <a:pt x="1803" y="884"/>
                  </a:lnTo>
                  <a:lnTo>
                    <a:pt x="1807" y="860"/>
                  </a:lnTo>
                  <a:lnTo>
                    <a:pt x="1816" y="835"/>
                  </a:lnTo>
                  <a:lnTo>
                    <a:pt x="1826" y="808"/>
                  </a:lnTo>
                  <a:lnTo>
                    <a:pt x="1832" y="796"/>
                  </a:lnTo>
                  <a:lnTo>
                    <a:pt x="1838" y="783"/>
                  </a:lnTo>
                  <a:lnTo>
                    <a:pt x="1845" y="772"/>
                  </a:lnTo>
                  <a:lnTo>
                    <a:pt x="1851" y="762"/>
                  </a:lnTo>
                  <a:lnTo>
                    <a:pt x="1859" y="754"/>
                  </a:lnTo>
                  <a:lnTo>
                    <a:pt x="1866" y="748"/>
                  </a:lnTo>
                  <a:lnTo>
                    <a:pt x="1874" y="744"/>
                  </a:lnTo>
                  <a:lnTo>
                    <a:pt x="1882" y="743"/>
                  </a:lnTo>
                  <a:lnTo>
                    <a:pt x="1888" y="751"/>
                  </a:lnTo>
                  <a:lnTo>
                    <a:pt x="1893" y="760"/>
                  </a:lnTo>
                  <a:lnTo>
                    <a:pt x="1897" y="770"/>
                  </a:lnTo>
                  <a:lnTo>
                    <a:pt x="1898" y="780"/>
                  </a:lnTo>
                  <a:lnTo>
                    <a:pt x="1899" y="791"/>
                  </a:lnTo>
                  <a:lnTo>
                    <a:pt x="1899" y="800"/>
                  </a:lnTo>
                  <a:lnTo>
                    <a:pt x="1898" y="813"/>
                  </a:lnTo>
                  <a:lnTo>
                    <a:pt x="1896" y="824"/>
                  </a:lnTo>
                  <a:lnTo>
                    <a:pt x="1891" y="846"/>
                  </a:lnTo>
                  <a:lnTo>
                    <a:pt x="1886" y="867"/>
                  </a:lnTo>
                  <a:lnTo>
                    <a:pt x="1882" y="886"/>
                  </a:lnTo>
                  <a:lnTo>
                    <a:pt x="1880" y="903"/>
                  </a:lnTo>
                  <a:lnTo>
                    <a:pt x="1872" y="912"/>
                  </a:lnTo>
                  <a:lnTo>
                    <a:pt x="1866" y="920"/>
                  </a:lnTo>
                  <a:lnTo>
                    <a:pt x="1860" y="930"/>
                  </a:lnTo>
                  <a:lnTo>
                    <a:pt x="1854" y="940"/>
                  </a:lnTo>
                  <a:lnTo>
                    <a:pt x="1843" y="962"/>
                  </a:lnTo>
                  <a:lnTo>
                    <a:pt x="1833" y="988"/>
                  </a:lnTo>
                  <a:lnTo>
                    <a:pt x="1826" y="1013"/>
                  </a:lnTo>
                  <a:lnTo>
                    <a:pt x="1818" y="1042"/>
                  </a:lnTo>
                  <a:lnTo>
                    <a:pt x="1814" y="1070"/>
                  </a:lnTo>
                  <a:lnTo>
                    <a:pt x="1809" y="1098"/>
                  </a:lnTo>
                  <a:lnTo>
                    <a:pt x="1803" y="1153"/>
                  </a:lnTo>
                  <a:lnTo>
                    <a:pt x="1799" y="1201"/>
                  </a:lnTo>
                  <a:lnTo>
                    <a:pt x="1798" y="1240"/>
                  </a:lnTo>
                  <a:lnTo>
                    <a:pt x="1798" y="1263"/>
                  </a:lnTo>
                  <a:lnTo>
                    <a:pt x="1784" y="1277"/>
                  </a:lnTo>
                  <a:lnTo>
                    <a:pt x="1774" y="1286"/>
                  </a:lnTo>
                  <a:lnTo>
                    <a:pt x="1767" y="1295"/>
                  </a:lnTo>
                  <a:lnTo>
                    <a:pt x="1762" y="1302"/>
                  </a:lnTo>
                  <a:lnTo>
                    <a:pt x="1758" y="1311"/>
                  </a:lnTo>
                  <a:lnTo>
                    <a:pt x="1757" y="1319"/>
                  </a:lnTo>
                  <a:lnTo>
                    <a:pt x="1756" y="1329"/>
                  </a:lnTo>
                  <a:lnTo>
                    <a:pt x="1756" y="1343"/>
                  </a:lnTo>
                  <a:lnTo>
                    <a:pt x="1757" y="1350"/>
                  </a:lnTo>
                  <a:lnTo>
                    <a:pt x="1758" y="1357"/>
                  </a:lnTo>
                  <a:lnTo>
                    <a:pt x="1760" y="1366"/>
                  </a:lnTo>
                  <a:lnTo>
                    <a:pt x="1762" y="1373"/>
                  </a:lnTo>
                  <a:lnTo>
                    <a:pt x="1768" y="1388"/>
                  </a:lnTo>
                  <a:lnTo>
                    <a:pt x="1776" y="1403"/>
                  </a:lnTo>
                  <a:lnTo>
                    <a:pt x="1783" y="1419"/>
                  </a:lnTo>
                  <a:lnTo>
                    <a:pt x="1789" y="1433"/>
                  </a:lnTo>
                  <a:lnTo>
                    <a:pt x="1792" y="1441"/>
                  </a:lnTo>
                  <a:lnTo>
                    <a:pt x="1794" y="1448"/>
                  </a:lnTo>
                  <a:lnTo>
                    <a:pt x="1795" y="1455"/>
                  </a:lnTo>
                  <a:lnTo>
                    <a:pt x="1795" y="1464"/>
                  </a:lnTo>
                  <a:lnTo>
                    <a:pt x="1782" y="1476"/>
                  </a:lnTo>
                  <a:lnTo>
                    <a:pt x="1772" y="1487"/>
                  </a:lnTo>
                  <a:lnTo>
                    <a:pt x="1765" y="1496"/>
                  </a:lnTo>
                  <a:lnTo>
                    <a:pt x="1760" y="1503"/>
                  </a:lnTo>
                  <a:lnTo>
                    <a:pt x="1757" y="1510"/>
                  </a:lnTo>
                  <a:lnTo>
                    <a:pt x="1756" y="1519"/>
                  </a:lnTo>
                  <a:lnTo>
                    <a:pt x="1755" y="1530"/>
                  </a:lnTo>
                  <a:lnTo>
                    <a:pt x="1755" y="1543"/>
                  </a:lnTo>
                  <a:lnTo>
                    <a:pt x="1755" y="1569"/>
                  </a:lnTo>
                  <a:lnTo>
                    <a:pt x="1754" y="1590"/>
                  </a:lnTo>
                  <a:lnTo>
                    <a:pt x="1752" y="1610"/>
                  </a:lnTo>
                  <a:lnTo>
                    <a:pt x="1751" y="1630"/>
                  </a:lnTo>
                  <a:lnTo>
                    <a:pt x="1750" y="1660"/>
                  </a:lnTo>
                  <a:lnTo>
                    <a:pt x="1750" y="1698"/>
                  </a:lnTo>
                  <a:lnTo>
                    <a:pt x="1751" y="1751"/>
                  </a:lnTo>
                  <a:lnTo>
                    <a:pt x="1752" y="1824"/>
                  </a:lnTo>
                  <a:lnTo>
                    <a:pt x="1758" y="1852"/>
                  </a:lnTo>
                  <a:lnTo>
                    <a:pt x="1765" y="1881"/>
                  </a:lnTo>
                  <a:lnTo>
                    <a:pt x="1771" y="1909"/>
                  </a:lnTo>
                  <a:lnTo>
                    <a:pt x="1777" y="1936"/>
                  </a:lnTo>
                  <a:lnTo>
                    <a:pt x="1783" y="1963"/>
                  </a:lnTo>
                  <a:lnTo>
                    <a:pt x="1787" y="1987"/>
                  </a:lnTo>
                  <a:lnTo>
                    <a:pt x="1790" y="2007"/>
                  </a:lnTo>
                  <a:lnTo>
                    <a:pt x="1790" y="2024"/>
                  </a:lnTo>
                  <a:lnTo>
                    <a:pt x="829" y="2056"/>
                  </a:lnTo>
                  <a:lnTo>
                    <a:pt x="829" y="2055"/>
                  </a:lnTo>
                  <a:lnTo>
                    <a:pt x="828" y="2050"/>
                  </a:lnTo>
                  <a:lnTo>
                    <a:pt x="827" y="2044"/>
                  </a:lnTo>
                  <a:lnTo>
                    <a:pt x="825" y="2037"/>
                  </a:lnTo>
                  <a:lnTo>
                    <a:pt x="820" y="2029"/>
                  </a:lnTo>
                  <a:lnTo>
                    <a:pt x="812" y="2022"/>
                  </a:lnTo>
                  <a:lnTo>
                    <a:pt x="809" y="2020"/>
                  </a:lnTo>
                  <a:lnTo>
                    <a:pt x="803" y="2018"/>
                  </a:lnTo>
                  <a:lnTo>
                    <a:pt x="796" y="2016"/>
                  </a:lnTo>
                  <a:lnTo>
                    <a:pt x="789" y="2016"/>
                  </a:lnTo>
                  <a:lnTo>
                    <a:pt x="788" y="2017"/>
                  </a:lnTo>
                  <a:lnTo>
                    <a:pt x="782" y="2018"/>
                  </a:lnTo>
                  <a:lnTo>
                    <a:pt x="772" y="2021"/>
                  </a:lnTo>
                  <a:lnTo>
                    <a:pt x="760" y="2020"/>
                  </a:lnTo>
                  <a:lnTo>
                    <a:pt x="754" y="2018"/>
                  </a:lnTo>
                  <a:lnTo>
                    <a:pt x="746" y="2016"/>
                  </a:lnTo>
                  <a:lnTo>
                    <a:pt x="738" y="2012"/>
                  </a:lnTo>
                  <a:lnTo>
                    <a:pt x="729" y="2007"/>
                  </a:lnTo>
                  <a:lnTo>
                    <a:pt x="721" y="2000"/>
                  </a:lnTo>
                  <a:lnTo>
                    <a:pt x="712" y="1991"/>
                  </a:lnTo>
                  <a:lnTo>
                    <a:pt x="703" y="1980"/>
                  </a:lnTo>
                  <a:lnTo>
                    <a:pt x="694" y="1968"/>
                  </a:lnTo>
                  <a:lnTo>
                    <a:pt x="683" y="1953"/>
                  </a:lnTo>
                  <a:lnTo>
                    <a:pt x="672" y="1939"/>
                  </a:lnTo>
                  <a:lnTo>
                    <a:pt x="659" y="1925"/>
                  </a:lnTo>
                  <a:lnTo>
                    <a:pt x="647" y="1911"/>
                  </a:lnTo>
                  <a:lnTo>
                    <a:pt x="634" y="1897"/>
                  </a:lnTo>
                  <a:lnTo>
                    <a:pt x="620" y="1884"/>
                  </a:lnTo>
                  <a:lnTo>
                    <a:pt x="605" y="1869"/>
                  </a:lnTo>
                  <a:lnTo>
                    <a:pt x="591" y="1854"/>
                  </a:lnTo>
                  <a:lnTo>
                    <a:pt x="591" y="1840"/>
                  </a:lnTo>
                  <a:lnTo>
                    <a:pt x="592" y="1827"/>
                  </a:lnTo>
                  <a:lnTo>
                    <a:pt x="594" y="1816"/>
                  </a:lnTo>
                  <a:lnTo>
                    <a:pt x="597" y="1807"/>
                  </a:lnTo>
                  <a:lnTo>
                    <a:pt x="604" y="1789"/>
                  </a:lnTo>
                  <a:lnTo>
                    <a:pt x="612" y="1774"/>
                  </a:lnTo>
                  <a:lnTo>
                    <a:pt x="619" y="1759"/>
                  </a:lnTo>
                  <a:lnTo>
                    <a:pt x="625" y="1742"/>
                  </a:lnTo>
                  <a:lnTo>
                    <a:pt x="627" y="1732"/>
                  </a:lnTo>
                  <a:lnTo>
                    <a:pt x="630" y="1721"/>
                  </a:lnTo>
                  <a:lnTo>
                    <a:pt x="631" y="1709"/>
                  </a:lnTo>
                  <a:lnTo>
                    <a:pt x="632" y="1694"/>
                  </a:lnTo>
                  <a:lnTo>
                    <a:pt x="631" y="1679"/>
                  </a:lnTo>
                  <a:lnTo>
                    <a:pt x="629" y="1663"/>
                  </a:lnTo>
                  <a:lnTo>
                    <a:pt x="625" y="1646"/>
                  </a:lnTo>
                  <a:lnTo>
                    <a:pt x="620" y="1630"/>
                  </a:lnTo>
                  <a:lnTo>
                    <a:pt x="615" y="1614"/>
                  </a:lnTo>
                  <a:lnTo>
                    <a:pt x="609" y="1598"/>
                  </a:lnTo>
                  <a:lnTo>
                    <a:pt x="603" y="1584"/>
                  </a:lnTo>
                  <a:lnTo>
                    <a:pt x="596" y="1569"/>
                  </a:lnTo>
                  <a:lnTo>
                    <a:pt x="580" y="1535"/>
                  </a:lnTo>
                  <a:lnTo>
                    <a:pt x="566" y="1503"/>
                  </a:lnTo>
                  <a:lnTo>
                    <a:pt x="555" y="1474"/>
                  </a:lnTo>
                  <a:lnTo>
                    <a:pt x="545" y="1447"/>
                  </a:lnTo>
                  <a:lnTo>
                    <a:pt x="537" y="1422"/>
                  </a:lnTo>
                  <a:lnTo>
                    <a:pt x="528" y="1401"/>
                  </a:lnTo>
                  <a:lnTo>
                    <a:pt x="522" y="1386"/>
                  </a:lnTo>
                  <a:lnTo>
                    <a:pt x="515" y="1373"/>
                  </a:lnTo>
                  <a:lnTo>
                    <a:pt x="394" y="1372"/>
                  </a:lnTo>
                  <a:lnTo>
                    <a:pt x="383" y="1352"/>
                  </a:lnTo>
                  <a:lnTo>
                    <a:pt x="374" y="1332"/>
                  </a:lnTo>
                  <a:lnTo>
                    <a:pt x="366" y="1311"/>
                  </a:lnTo>
                  <a:lnTo>
                    <a:pt x="358" y="1289"/>
                  </a:lnTo>
                  <a:lnTo>
                    <a:pt x="350" y="1267"/>
                  </a:lnTo>
                  <a:lnTo>
                    <a:pt x="340" y="1246"/>
                  </a:lnTo>
                  <a:lnTo>
                    <a:pt x="335" y="1236"/>
                  </a:lnTo>
                  <a:lnTo>
                    <a:pt x="329" y="1228"/>
                  </a:lnTo>
                  <a:lnTo>
                    <a:pt x="323" y="1219"/>
                  </a:lnTo>
                  <a:lnTo>
                    <a:pt x="315" y="1210"/>
                  </a:lnTo>
                  <a:lnTo>
                    <a:pt x="306" y="1209"/>
                  </a:lnTo>
                  <a:lnTo>
                    <a:pt x="292" y="1206"/>
                  </a:lnTo>
                  <a:lnTo>
                    <a:pt x="275" y="1199"/>
                  </a:lnTo>
                  <a:lnTo>
                    <a:pt x="255" y="1191"/>
                  </a:lnTo>
                  <a:lnTo>
                    <a:pt x="210" y="1170"/>
                  </a:lnTo>
                  <a:lnTo>
                    <a:pt x="161" y="1144"/>
                  </a:lnTo>
                  <a:lnTo>
                    <a:pt x="137" y="1131"/>
                  </a:lnTo>
                  <a:lnTo>
                    <a:pt x="115" y="1117"/>
                  </a:lnTo>
                  <a:lnTo>
                    <a:pt x="93" y="1104"/>
                  </a:lnTo>
                  <a:lnTo>
                    <a:pt x="74" y="1091"/>
                  </a:lnTo>
                  <a:lnTo>
                    <a:pt x="58" y="1078"/>
                  </a:lnTo>
                  <a:lnTo>
                    <a:pt x="47" y="1067"/>
                  </a:lnTo>
                  <a:lnTo>
                    <a:pt x="42" y="1061"/>
                  </a:lnTo>
                  <a:lnTo>
                    <a:pt x="39" y="1056"/>
                  </a:lnTo>
                  <a:lnTo>
                    <a:pt x="38" y="1053"/>
                  </a:lnTo>
                  <a:lnTo>
                    <a:pt x="36" y="1049"/>
                  </a:lnTo>
                  <a:lnTo>
                    <a:pt x="39" y="808"/>
                  </a:lnTo>
                  <a:lnTo>
                    <a:pt x="39" y="794"/>
                  </a:lnTo>
                  <a:lnTo>
                    <a:pt x="39" y="783"/>
                  </a:lnTo>
                  <a:lnTo>
                    <a:pt x="39" y="774"/>
                  </a:lnTo>
                  <a:lnTo>
                    <a:pt x="39" y="762"/>
                  </a:lnTo>
                  <a:lnTo>
                    <a:pt x="39" y="750"/>
                  </a:lnTo>
                  <a:lnTo>
                    <a:pt x="39" y="734"/>
                  </a:lnTo>
                  <a:lnTo>
                    <a:pt x="39" y="715"/>
                  </a:lnTo>
                  <a:lnTo>
                    <a:pt x="40" y="688"/>
                  </a:lnTo>
                  <a:lnTo>
                    <a:pt x="27" y="688"/>
                  </a:lnTo>
                  <a:lnTo>
                    <a:pt x="17" y="687"/>
                  </a:lnTo>
                  <a:lnTo>
                    <a:pt x="9" y="685"/>
                  </a:lnTo>
                  <a:lnTo>
                    <a:pt x="4" y="683"/>
                  </a:lnTo>
                  <a:lnTo>
                    <a:pt x="2" y="678"/>
                  </a:lnTo>
                  <a:lnTo>
                    <a:pt x="0" y="671"/>
                  </a:lnTo>
                  <a:lnTo>
                    <a:pt x="0" y="661"/>
                  </a:lnTo>
                  <a:lnTo>
                    <a:pt x="0" y="647"/>
                  </a:lnTo>
                  <a:lnTo>
                    <a:pt x="1" y="640"/>
                  </a:lnTo>
                  <a:lnTo>
                    <a:pt x="2" y="633"/>
                  </a:lnTo>
                  <a:lnTo>
                    <a:pt x="3" y="625"/>
                  </a:lnTo>
                  <a:lnTo>
                    <a:pt x="7" y="618"/>
                  </a:lnTo>
                  <a:lnTo>
                    <a:pt x="14" y="602"/>
                  </a:lnTo>
                  <a:lnTo>
                    <a:pt x="25" y="587"/>
                  </a:lnTo>
                  <a:lnTo>
                    <a:pt x="38" y="573"/>
                  </a:lnTo>
                  <a:lnTo>
                    <a:pt x="51" y="558"/>
                  </a:lnTo>
                  <a:lnTo>
                    <a:pt x="66" y="543"/>
                  </a:lnTo>
                  <a:lnTo>
                    <a:pt x="80" y="527"/>
                  </a:lnTo>
                  <a:lnTo>
                    <a:pt x="96" y="513"/>
                  </a:lnTo>
                  <a:lnTo>
                    <a:pt x="111" y="498"/>
                  </a:lnTo>
                  <a:lnTo>
                    <a:pt x="124" y="483"/>
                  </a:lnTo>
                  <a:lnTo>
                    <a:pt x="137" y="469"/>
                  </a:lnTo>
                  <a:lnTo>
                    <a:pt x="146" y="454"/>
                  </a:lnTo>
                  <a:lnTo>
                    <a:pt x="155" y="438"/>
                  </a:lnTo>
                  <a:lnTo>
                    <a:pt x="157" y="431"/>
                  </a:lnTo>
                  <a:lnTo>
                    <a:pt x="160" y="423"/>
                  </a:lnTo>
                  <a:lnTo>
                    <a:pt x="161" y="416"/>
                  </a:lnTo>
                  <a:lnTo>
                    <a:pt x="162" y="409"/>
                  </a:lnTo>
                  <a:lnTo>
                    <a:pt x="168" y="394"/>
                  </a:lnTo>
                  <a:lnTo>
                    <a:pt x="172" y="381"/>
                  </a:lnTo>
                  <a:lnTo>
                    <a:pt x="173" y="367"/>
                  </a:lnTo>
                  <a:lnTo>
                    <a:pt x="173" y="355"/>
                  </a:lnTo>
                  <a:lnTo>
                    <a:pt x="171" y="344"/>
                  </a:lnTo>
                  <a:lnTo>
                    <a:pt x="167" y="333"/>
                  </a:lnTo>
                  <a:lnTo>
                    <a:pt x="162" y="323"/>
                  </a:lnTo>
                  <a:lnTo>
                    <a:pt x="157" y="313"/>
                  </a:lnTo>
                  <a:lnTo>
                    <a:pt x="146" y="295"/>
                  </a:lnTo>
                  <a:lnTo>
                    <a:pt x="134" y="279"/>
                  </a:lnTo>
                  <a:lnTo>
                    <a:pt x="131" y="270"/>
                  </a:lnTo>
                  <a:lnTo>
                    <a:pt x="127" y="263"/>
                  </a:lnTo>
                  <a:lnTo>
                    <a:pt x="124" y="256"/>
                  </a:lnTo>
                  <a:lnTo>
                    <a:pt x="123" y="248"/>
                  </a:lnTo>
                  <a:lnTo>
                    <a:pt x="124" y="241"/>
                  </a:lnTo>
                  <a:lnTo>
                    <a:pt x="127" y="232"/>
                  </a:lnTo>
                  <a:lnTo>
                    <a:pt x="131" y="225"/>
                  </a:lnTo>
                  <a:lnTo>
                    <a:pt x="137" y="219"/>
                  </a:lnTo>
                  <a:lnTo>
                    <a:pt x="143" y="212"/>
                  </a:lnTo>
                  <a:lnTo>
                    <a:pt x="151" y="206"/>
                  </a:lnTo>
                  <a:lnTo>
                    <a:pt x="160" y="199"/>
                  </a:lnTo>
                  <a:lnTo>
                    <a:pt x="168" y="193"/>
                  </a:lnTo>
                  <a:lnTo>
                    <a:pt x="188" y="184"/>
                  </a:lnTo>
                  <a:lnTo>
                    <a:pt x="208" y="175"/>
                  </a:lnTo>
                  <a:lnTo>
                    <a:pt x="217" y="173"/>
                  </a:lnTo>
                  <a:lnTo>
                    <a:pt x="227" y="170"/>
                  </a:lnTo>
                  <a:lnTo>
                    <a:pt x="236" y="169"/>
                  </a:lnTo>
                  <a:lnTo>
                    <a:pt x="244" y="169"/>
                  </a:lnTo>
                  <a:lnTo>
                    <a:pt x="265" y="169"/>
                  </a:lnTo>
                  <a:lnTo>
                    <a:pt x="284" y="168"/>
                  </a:lnTo>
                  <a:lnTo>
                    <a:pt x="301" y="165"/>
                  </a:lnTo>
                  <a:lnTo>
                    <a:pt x="314" y="163"/>
                  </a:lnTo>
                  <a:lnTo>
                    <a:pt x="328" y="159"/>
                  </a:lnTo>
                  <a:lnTo>
                    <a:pt x="339" y="155"/>
                  </a:lnTo>
                  <a:lnTo>
                    <a:pt x="350" y="150"/>
                  </a:lnTo>
                  <a:lnTo>
                    <a:pt x="359" y="144"/>
                  </a:lnTo>
                  <a:lnTo>
                    <a:pt x="378" y="133"/>
                  </a:lnTo>
                  <a:lnTo>
                    <a:pt x="396" y="120"/>
                  </a:lnTo>
                  <a:lnTo>
                    <a:pt x="418" y="105"/>
                  </a:lnTo>
                  <a:lnTo>
                    <a:pt x="445" y="90"/>
                  </a:lnTo>
                  <a:lnTo>
                    <a:pt x="446" y="90"/>
                  </a:lnTo>
                  <a:lnTo>
                    <a:pt x="451" y="89"/>
                  </a:lnTo>
                  <a:lnTo>
                    <a:pt x="457" y="88"/>
                  </a:lnTo>
                  <a:lnTo>
                    <a:pt x="465" y="86"/>
                  </a:lnTo>
                  <a:lnTo>
                    <a:pt x="472" y="81"/>
                  </a:lnTo>
                  <a:lnTo>
                    <a:pt x="479" y="73"/>
                  </a:lnTo>
                  <a:lnTo>
                    <a:pt x="482" y="70"/>
                  </a:lnTo>
                  <a:lnTo>
                    <a:pt x="483" y="64"/>
                  </a:lnTo>
                  <a:lnTo>
                    <a:pt x="484" y="57"/>
                  </a:lnTo>
                  <a:lnTo>
                    <a:pt x="486" y="50"/>
                  </a:lnTo>
                  <a:lnTo>
                    <a:pt x="493" y="50"/>
                  </a:lnTo>
                  <a:lnTo>
                    <a:pt x="500" y="48"/>
                  </a:lnTo>
                  <a:lnTo>
                    <a:pt x="508" y="44"/>
                  </a:lnTo>
                  <a:lnTo>
                    <a:pt x="515" y="39"/>
                  </a:lnTo>
                  <a:lnTo>
                    <a:pt x="531" y="28"/>
                  </a:lnTo>
                  <a:lnTo>
                    <a:pt x="545" y="16"/>
                  </a:lnTo>
                  <a:lnTo>
                    <a:pt x="553" y="11"/>
                  </a:lnTo>
                  <a:lnTo>
                    <a:pt x="560" y="6"/>
                  </a:lnTo>
                  <a:lnTo>
                    <a:pt x="569" y="2"/>
                  </a:lnTo>
                  <a:lnTo>
                    <a:pt x="576" y="1"/>
                  </a:lnTo>
                  <a:lnTo>
                    <a:pt x="583" y="0"/>
                  </a:lnTo>
                  <a:lnTo>
                    <a:pt x="591" y="1"/>
                  </a:lnTo>
                  <a:lnTo>
                    <a:pt x="598" y="5"/>
                  </a:lnTo>
                  <a:lnTo>
                    <a:pt x="605" y="12"/>
                  </a:lnTo>
                  <a:lnTo>
                    <a:pt x="608" y="13"/>
                  </a:lnTo>
                  <a:lnTo>
                    <a:pt x="612" y="18"/>
                  </a:lnTo>
                  <a:lnTo>
                    <a:pt x="616" y="27"/>
                  </a:lnTo>
                  <a:lnTo>
                    <a:pt x="620" y="37"/>
                  </a:lnTo>
                  <a:lnTo>
                    <a:pt x="623" y="43"/>
                  </a:lnTo>
                  <a:lnTo>
                    <a:pt x="623" y="49"/>
                  </a:lnTo>
                  <a:lnTo>
                    <a:pt x="623" y="55"/>
                  </a:lnTo>
                  <a:lnTo>
                    <a:pt x="623" y="62"/>
                  </a:lnTo>
                  <a:lnTo>
                    <a:pt x="620" y="70"/>
                  </a:lnTo>
                  <a:lnTo>
                    <a:pt x="616" y="77"/>
                  </a:lnTo>
                  <a:lnTo>
                    <a:pt x="612" y="84"/>
                  </a:lnTo>
                  <a:lnTo>
                    <a:pt x="605" y="92"/>
                  </a:lnTo>
                  <a:lnTo>
                    <a:pt x="620" y="105"/>
                  </a:lnTo>
                  <a:lnTo>
                    <a:pt x="635" y="116"/>
                  </a:lnTo>
                  <a:lnTo>
                    <a:pt x="650" y="125"/>
                  </a:lnTo>
                  <a:lnTo>
                    <a:pt x="665" y="132"/>
                  </a:lnTo>
                  <a:lnTo>
                    <a:pt x="680" y="139"/>
                  </a:lnTo>
                  <a:lnTo>
                    <a:pt x="695" y="149"/>
                  </a:lnTo>
                  <a:lnTo>
                    <a:pt x="709" y="159"/>
                  </a:lnTo>
                  <a:lnTo>
                    <a:pt x="724" y="173"/>
                  </a:lnTo>
                  <a:lnTo>
                    <a:pt x="727" y="171"/>
                  </a:lnTo>
                  <a:lnTo>
                    <a:pt x="733" y="169"/>
                  </a:lnTo>
                  <a:lnTo>
                    <a:pt x="743" y="165"/>
                  </a:lnTo>
                  <a:lnTo>
                    <a:pt x="754" y="163"/>
                  </a:lnTo>
                  <a:lnTo>
                    <a:pt x="767" y="161"/>
                  </a:lnTo>
                  <a:lnTo>
                    <a:pt x="780" y="161"/>
                  </a:lnTo>
                  <a:lnTo>
                    <a:pt x="787" y="163"/>
                  </a:lnTo>
                  <a:lnTo>
                    <a:pt x="793" y="165"/>
                  </a:lnTo>
                  <a:lnTo>
                    <a:pt x="799" y="169"/>
                  </a:lnTo>
                  <a:lnTo>
                    <a:pt x="805" y="174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4595760" y="1361880"/>
              <a:ext cx="671400" cy="387000"/>
            </a:xfrm>
            <a:custGeom>
              <a:avLst/>
              <a:gdLst/>
              <a:ahLst/>
              <a:rect l="l" t="t" r="r" b="b"/>
              <a:pathLst>
                <a:path w="1802" h="1044">
                  <a:moveTo>
                    <a:pt x="1802" y="490"/>
                  </a:moveTo>
                  <a:lnTo>
                    <a:pt x="1793" y="498"/>
                  </a:lnTo>
                  <a:lnTo>
                    <a:pt x="1783" y="505"/>
                  </a:lnTo>
                  <a:lnTo>
                    <a:pt x="1771" y="512"/>
                  </a:lnTo>
                  <a:lnTo>
                    <a:pt x="1759" y="520"/>
                  </a:lnTo>
                  <a:lnTo>
                    <a:pt x="1744" y="526"/>
                  </a:lnTo>
                  <a:lnTo>
                    <a:pt x="1729" y="532"/>
                  </a:lnTo>
                  <a:lnTo>
                    <a:pt x="1714" y="538"/>
                  </a:lnTo>
                  <a:lnTo>
                    <a:pt x="1696" y="544"/>
                  </a:lnTo>
                  <a:lnTo>
                    <a:pt x="1662" y="554"/>
                  </a:lnTo>
                  <a:lnTo>
                    <a:pt x="1627" y="561"/>
                  </a:lnTo>
                  <a:lnTo>
                    <a:pt x="1610" y="565"/>
                  </a:lnTo>
                  <a:lnTo>
                    <a:pt x="1592" y="566"/>
                  </a:lnTo>
                  <a:lnTo>
                    <a:pt x="1576" y="568"/>
                  </a:lnTo>
                  <a:lnTo>
                    <a:pt x="1561" y="569"/>
                  </a:lnTo>
                  <a:lnTo>
                    <a:pt x="1554" y="576"/>
                  </a:lnTo>
                  <a:lnTo>
                    <a:pt x="1547" y="585"/>
                  </a:lnTo>
                  <a:lnTo>
                    <a:pt x="1542" y="594"/>
                  </a:lnTo>
                  <a:lnTo>
                    <a:pt x="1536" y="604"/>
                  </a:lnTo>
                  <a:lnTo>
                    <a:pt x="1526" y="624"/>
                  </a:lnTo>
                  <a:lnTo>
                    <a:pt x="1515" y="643"/>
                  </a:lnTo>
                  <a:lnTo>
                    <a:pt x="1509" y="652"/>
                  </a:lnTo>
                  <a:lnTo>
                    <a:pt x="1503" y="661"/>
                  </a:lnTo>
                  <a:lnTo>
                    <a:pt x="1496" y="668"/>
                  </a:lnTo>
                  <a:lnTo>
                    <a:pt x="1487" y="675"/>
                  </a:lnTo>
                  <a:lnTo>
                    <a:pt x="1477" y="680"/>
                  </a:lnTo>
                  <a:lnTo>
                    <a:pt x="1466" y="684"/>
                  </a:lnTo>
                  <a:lnTo>
                    <a:pt x="1454" y="686"/>
                  </a:lnTo>
                  <a:lnTo>
                    <a:pt x="1439" y="687"/>
                  </a:lnTo>
                  <a:lnTo>
                    <a:pt x="1319" y="686"/>
                  </a:lnTo>
                  <a:lnTo>
                    <a:pt x="1279" y="806"/>
                  </a:lnTo>
                  <a:lnTo>
                    <a:pt x="1038" y="805"/>
                  </a:lnTo>
                  <a:lnTo>
                    <a:pt x="1038" y="820"/>
                  </a:lnTo>
                  <a:lnTo>
                    <a:pt x="1034" y="836"/>
                  </a:lnTo>
                  <a:lnTo>
                    <a:pt x="1031" y="853"/>
                  </a:lnTo>
                  <a:lnTo>
                    <a:pt x="1026" y="870"/>
                  </a:lnTo>
                  <a:lnTo>
                    <a:pt x="1012" y="905"/>
                  </a:lnTo>
                  <a:lnTo>
                    <a:pt x="998" y="940"/>
                  </a:lnTo>
                  <a:lnTo>
                    <a:pt x="983" y="971"/>
                  </a:lnTo>
                  <a:lnTo>
                    <a:pt x="969" y="1001"/>
                  </a:lnTo>
                  <a:lnTo>
                    <a:pt x="964" y="1014"/>
                  </a:lnTo>
                  <a:lnTo>
                    <a:pt x="960" y="1025"/>
                  </a:lnTo>
                  <a:lnTo>
                    <a:pt x="957" y="1035"/>
                  </a:lnTo>
                  <a:lnTo>
                    <a:pt x="956" y="1044"/>
                  </a:lnTo>
                  <a:lnTo>
                    <a:pt x="949" y="1044"/>
                  </a:lnTo>
                  <a:lnTo>
                    <a:pt x="941" y="1042"/>
                  </a:lnTo>
                  <a:lnTo>
                    <a:pt x="934" y="1040"/>
                  </a:lnTo>
                  <a:lnTo>
                    <a:pt x="927" y="1038"/>
                  </a:lnTo>
                  <a:lnTo>
                    <a:pt x="912" y="1031"/>
                  </a:lnTo>
                  <a:lnTo>
                    <a:pt x="896" y="1024"/>
                  </a:lnTo>
                  <a:lnTo>
                    <a:pt x="881" y="1016"/>
                  </a:lnTo>
                  <a:lnTo>
                    <a:pt x="867" y="1009"/>
                  </a:lnTo>
                  <a:lnTo>
                    <a:pt x="859" y="1007"/>
                  </a:lnTo>
                  <a:lnTo>
                    <a:pt x="852" y="1005"/>
                  </a:lnTo>
                  <a:lnTo>
                    <a:pt x="845" y="1003"/>
                  </a:lnTo>
                  <a:lnTo>
                    <a:pt x="836" y="1003"/>
                  </a:lnTo>
                  <a:lnTo>
                    <a:pt x="837" y="987"/>
                  </a:lnTo>
                  <a:lnTo>
                    <a:pt x="837" y="973"/>
                  </a:lnTo>
                  <a:lnTo>
                    <a:pt x="840" y="956"/>
                  </a:lnTo>
                  <a:lnTo>
                    <a:pt x="842" y="938"/>
                  </a:lnTo>
                  <a:lnTo>
                    <a:pt x="847" y="919"/>
                  </a:lnTo>
                  <a:lnTo>
                    <a:pt x="854" y="896"/>
                  </a:lnTo>
                  <a:lnTo>
                    <a:pt x="864" y="871"/>
                  </a:lnTo>
                  <a:lnTo>
                    <a:pt x="878" y="843"/>
                  </a:lnTo>
                  <a:lnTo>
                    <a:pt x="862" y="829"/>
                  </a:lnTo>
                  <a:lnTo>
                    <a:pt x="845" y="817"/>
                  </a:lnTo>
                  <a:lnTo>
                    <a:pt x="826" y="806"/>
                  </a:lnTo>
                  <a:lnTo>
                    <a:pt x="808" y="798"/>
                  </a:lnTo>
                  <a:lnTo>
                    <a:pt x="789" y="790"/>
                  </a:lnTo>
                  <a:lnTo>
                    <a:pt x="772" y="784"/>
                  </a:lnTo>
                  <a:lnTo>
                    <a:pt x="755" y="778"/>
                  </a:lnTo>
                  <a:lnTo>
                    <a:pt x="740" y="773"/>
                  </a:lnTo>
                  <a:lnTo>
                    <a:pt x="716" y="763"/>
                  </a:lnTo>
                  <a:lnTo>
                    <a:pt x="695" y="755"/>
                  </a:lnTo>
                  <a:lnTo>
                    <a:pt x="677" y="746"/>
                  </a:lnTo>
                  <a:lnTo>
                    <a:pt x="662" y="736"/>
                  </a:lnTo>
                  <a:lnTo>
                    <a:pt x="649" y="728"/>
                  </a:lnTo>
                  <a:lnTo>
                    <a:pt x="636" y="721"/>
                  </a:lnTo>
                  <a:lnTo>
                    <a:pt x="628" y="713"/>
                  </a:lnTo>
                  <a:lnTo>
                    <a:pt x="619" y="706"/>
                  </a:lnTo>
                  <a:lnTo>
                    <a:pt x="610" y="694"/>
                  </a:lnTo>
                  <a:lnTo>
                    <a:pt x="603" y="685"/>
                  </a:lnTo>
                  <a:lnTo>
                    <a:pt x="600" y="680"/>
                  </a:lnTo>
                  <a:lnTo>
                    <a:pt x="599" y="680"/>
                  </a:lnTo>
                  <a:lnTo>
                    <a:pt x="599" y="678"/>
                  </a:lnTo>
                  <a:lnTo>
                    <a:pt x="599" y="678"/>
                  </a:lnTo>
                  <a:lnTo>
                    <a:pt x="596" y="678"/>
                  </a:lnTo>
                  <a:lnTo>
                    <a:pt x="594" y="679"/>
                  </a:lnTo>
                  <a:lnTo>
                    <a:pt x="586" y="685"/>
                  </a:lnTo>
                  <a:lnTo>
                    <a:pt x="575" y="694"/>
                  </a:lnTo>
                  <a:lnTo>
                    <a:pt x="563" y="703"/>
                  </a:lnTo>
                  <a:lnTo>
                    <a:pt x="548" y="712"/>
                  </a:lnTo>
                  <a:lnTo>
                    <a:pt x="541" y="714"/>
                  </a:lnTo>
                  <a:lnTo>
                    <a:pt x="534" y="718"/>
                  </a:lnTo>
                  <a:lnTo>
                    <a:pt x="526" y="719"/>
                  </a:lnTo>
                  <a:lnTo>
                    <a:pt x="519" y="721"/>
                  </a:lnTo>
                  <a:lnTo>
                    <a:pt x="504" y="719"/>
                  </a:lnTo>
                  <a:lnTo>
                    <a:pt x="493" y="718"/>
                  </a:lnTo>
                  <a:lnTo>
                    <a:pt x="483" y="714"/>
                  </a:lnTo>
                  <a:lnTo>
                    <a:pt x="475" y="711"/>
                  </a:lnTo>
                  <a:lnTo>
                    <a:pt x="466" y="705"/>
                  </a:lnTo>
                  <a:lnTo>
                    <a:pt x="457" y="699"/>
                  </a:lnTo>
                  <a:lnTo>
                    <a:pt x="444" y="690"/>
                  </a:lnTo>
                  <a:lnTo>
                    <a:pt x="431" y="679"/>
                  </a:lnTo>
                  <a:lnTo>
                    <a:pt x="415" y="669"/>
                  </a:lnTo>
                  <a:lnTo>
                    <a:pt x="393" y="656"/>
                  </a:lnTo>
                  <a:lnTo>
                    <a:pt x="367" y="642"/>
                  </a:lnTo>
                  <a:lnTo>
                    <a:pt x="341" y="628"/>
                  </a:lnTo>
                  <a:lnTo>
                    <a:pt x="316" y="615"/>
                  </a:lnTo>
                  <a:lnTo>
                    <a:pt x="296" y="605"/>
                  </a:lnTo>
                  <a:lnTo>
                    <a:pt x="283" y="599"/>
                  </a:lnTo>
                  <a:lnTo>
                    <a:pt x="279" y="598"/>
                  </a:lnTo>
                  <a:lnTo>
                    <a:pt x="275" y="601"/>
                  </a:lnTo>
                  <a:lnTo>
                    <a:pt x="262" y="605"/>
                  </a:lnTo>
                  <a:lnTo>
                    <a:pt x="244" y="612"/>
                  </a:lnTo>
                  <a:lnTo>
                    <a:pt x="223" y="619"/>
                  </a:lnTo>
                  <a:lnTo>
                    <a:pt x="201" y="625"/>
                  </a:lnTo>
                  <a:lnTo>
                    <a:pt x="181" y="631"/>
                  </a:lnTo>
                  <a:lnTo>
                    <a:pt x="166" y="635"/>
                  </a:lnTo>
                  <a:lnTo>
                    <a:pt x="159" y="637"/>
                  </a:lnTo>
                  <a:lnTo>
                    <a:pt x="144" y="636"/>
                  </a:lnTo>
                  <a:lnTo>
                    <a:pt x="131" y="632"/>
                  </a:lnTo>
                  <a:lnTo>
                    <a:pt x="117" y="629"/>
                  </a:lnTo>
                  <a:lnTo>
                    <a:pt x="105" y="623"/>
                  </a:lnTo>
                  <a:lnTo>
                    <a:pt x="94" y="615"/>
                  </a:lnTo>
                  <a:lnTo>
                    <a:pt x="83" y="607"/>
                  </a:lnTo>
                  <a:lnTo>
                    <a:pt x="73" y="597"/>
                  </a:lnTo>
                  <a:lnTo>
                    <a:pt x="64" y="586"/>
                  </a:lnTo>
                  <a:lnTo>
                    <a:pt x="55" y="574"/>
                  </a:lnTo>
                  <a:lnTo>
                    <a:pt x="46" y="561"/>
                  </a:lnTo>
                  <a:lnTo>
                    <a:pt x="38" y="548"/>
                  </a:lnTo>
                  <a:lnTo>
                    <a:pt x="29" y="534"/>
                  </a:lnTo>
                  <a:lnTo>
                    <a:pt x="15" y="505"/>
                  </a:lnTo>
                  <a:lnTo>
                    <a:pt x="0" y="476"/>
                  </a:lnTo>
                  <a:lnTo>
                    <a:pt x="16" y="459"/>
                  </a:lnTo>
                  <a:lnTo>
                    <a:pt x="34" y="439"/>
                  </a:lnTo>
                  <a:lnTo>
                    <a:pt x="54" y="419"/>
                  </a:lnTo>
                  <a:lnTo>
                    <a:pt x="73" y="399"/>
                  </a:lnTo>
                  <a:lnTo>
                    <a:pt x="93" y="381"/>
                  </a:lnTo>
                  <a:lnTo>
                    <a:pt x="113" y="367"/>
                  </a:lnTo>
                  <a:lnTo>
                    <a:pt x="121" y="361"/>
                  </a:lnTo>
                  <a:lnTo>
                    <a:pt x="130" y="356"/>
                  </a:lnTo>
                  <a:lnTo>
                    <a:pt x="138" y="353"/>
                  </a:lnTo>
                  <a:lnTo>
                    <a:pt x="147" y="353"/>
                  </a:lnTo>
                  <a:lnTo>
                    <a:pt x="173" y="340"/>
                  </a:lnTo>
                  <a:lnTo>
                    <a:pt x="195" y="330"/>
                  </a:lnTo>
                  <a:lnTo>
                    <a:pt x="214" y="323"/>
                  </a:lnTo>
                  <a:lnTo>
                    <a:pt x="230" y="319"/>
                  </a:lnTo>
                  <a:lnTo>
                    <a:pt x="244" y="315"/>
                  </a:lnTo>
                  <a:lnTo>
                    <a:pt x="252" y="314"/>
                  </a:lnTo>
                  <a:lnTo>
                    <a:pt x="258" y="314"/>
                  </a:lnTo>
                  <a:lnTo>
                    <a:pt x="259" y="314"/>
                  </a:lnTo>
                  <a:lnTo>
                    <a:pt x="275" y="299"/>
                  </a:lnTo>
                  <a:lnTo>
                    <a:pt x="291" y="288"/>
                  </a:lnTo>
                  <a:lnTo>
                    <a:pt x="307" y="279"/>
                  </a:lnTo>
                  <a:lnTo>
                    <a:pt x="324" y="270"/>
                  </a:lnTo>
                  <a:lnTo>
                    <a:pt x="341" y="263"/>
                  </a:lnTo>
                  <a:lnTo>
                    <a:pt x="361" y="255"/>
                  </a:lnTo>
                  <a:lnTo>
                    <a:pt x="381" y="247"/>
                  </a:lnTo>
                  <a:lnTo>
                    <a:pt x="403" y="238"/>
                  </a:lnTo>
                  <a:lnTo>
                    <a:pt x="417" y="224"/>
                  </a:lnTo>
                  <a:lnTo>
                    <a:pt x="433" y="209"/>
                  </a:lnTo>
                  <a:lnTo>
                    <a:pt x="448" y="194"/>
                  </a:lnTo>
                  <a:lnTo>
                    <a:pt x="464" y="180"/>
                  </a:lnTo>
                  <a:lnTo>
                    <a:pt x="479" y="165"/>
                  </a:lnTo>
                  <a:lnTo>
                    <a:pt x="494" y="150"/>
                  </a:lnTo>
                  <a:lnTo>
                    <a:pt x="509" y="134"/>
                  </a:lnTo>
                  <a:lnTo>
                    <a:pt x="524" y="120"/>
                  </a:lnTo>
                  <a:lnTo>
                    <a:pt x="535" y="105"/>
                  </a:lnTo>
                  <a:lnTo>
                    <a:pt x="545" y="91"/>
                  </a:lnTo>
                  <a:lnTo>
                    <a:pt x="553" y="75"/>
                  </a:lnTo>
                  <a:lnTo>
                    <a:pt x="561" y="61"/>
                  </a:lnTo>
                  <a:lnTo>
                    <a:pt x="570" y="45"/>
                  </a:lnTo>
                  <a:lnTo>
                    <a:pt x="579" y="30"/>
                  </a:lnTo>
                  <a:lnTo>
                    <a:pt x="591" y="14"/>
                  </a:lnTo>
                  <a:lnTo>
                    <a:pt x="605" y="0"/>
                  </a:lnTo>
                  <a:lnTo>
                    <a:pt x="625" y="0"/>
                  </a:lnTo>
                  <a:lnTo>
                    <a:pt x="656" y="1"/>
                  </a:lnTo>
                  <a:lnTo>
                    <a:pt x="692" y="2"/>
                  </a:lnTo>
                  <a:lnTo>
                    <a:pt x="732" y="2"/>
                  </a:lnTo>
                  <a:lnTo>
                    <a:pt x="771" y="3"/>
                  </a:lnTo>
                  <a:lnTo>
                    <a:pt x="808" y="4"/>
                  </a:lnTo>
                  <a:lnTo>
                    <a:pt x="838" y="6"/>
                  </a:lnTo>
                  <a:lnTo>
                    <a:pt x="859" y="6"/>
                  </a:lnTo>
                  <a:lnTo>
                    <a:pt x="852" y="6"/>
                  </a:lnTo>
                  <a:lnTo>
                    <a:pt x="842" y="7"/>
                  </a:lnTo>
                  <a:lnTo>
                    <a:pt x="834" y="11"/>
                  </a:lnTo>
                  <a:lnTo>
                    <a:pt x="822" y="13"/>
                  </a:lnTo>
                  <a:lnTo>
                    <a:pt x="811" y="18"/>
                  </a:lnTo>
                  <a:lnTo>
                    <a:pt x="800" y="24"/>
                  </a:lnTo>
                  <a:lnTo>
                    <a:pt x="789" y="30"/>
                  </a:lnTo>
                  <a:lnTo>
                    <a:pt x="777" y="38"/>
                  </a:lnTo>
                  <a:lnTo>
                    <a:pt x="753" y="53"/>
                  </a:lnTo>
                  <a:lnTo>
                    <a:pt x="728" y="73"/>
                  </a:lnTo>
                  <a:lnTo>
                    <a:pt x="717" y="84"/>
                  </a:lnTo>
                  <a:lnTo>
                    <a:pt x="705" y="96"/>
                  </a:lnTo>
                  <a:lnTo>
                    <a:pt x="694" y="109"/>
                  </a:lnTo>
                  <a:lnTo>
                    <a:pt x="684" y="121"/>
                  </a:lnTo>
                  <a:lnTo>
                    <a:pt x="677" y="128"/>
                  </a:lnTo>
                  <a:lnTo>
                    <a:pt x="669" y="135"/>
                  </a:lnTo>
                  <a:lnTo>
                    <a:pt x="662" y="140"/>
                  </a:lnTo>
                  <a:lnTo>
                    <a:pt x="655" y="145"/>
                  </a:lnTo>
                  <a:lnTo>
                    <a:pt x="647" y="149"/>
                  </a:lnTo>
                  <a:lnTo>
                    <a:pt x="640" y="153"/>
                  </a:lnTo>
                  <a:lnTo>
                    <a:pt x="633" y="155"/>
                  </a:lnTo>
                  <a:lnTo>
                    <a:pt x="625" y="156"/>
                  </a:lnTo>
                  <a:lnTo>
                    <a:pt x="610" y="159"/>
                  </a:lnTo>
                  <a:lnTo>
                    <a:pt x="594" y="160"/>
                  </a:lnTo>
                  <a:lnTo>
                    <a:pt x="578" y="160"/>
                  </a:lnTo>
                  <a:lnTo>
                    <a:pt x="563" y="160"/>
                  </a:lnTo>
                  <a:lnTo>
                    <a:pt x="562" y="280"/>
                  </a:lnTo>
                  <a:lnTo>
                    <a:pt x="594" y="279"/>
                  </a:lnTo>
                  <a:lnTo>
                    <a:pt x="627" y="277"/>
                  </a:lnTo>
                  <a:lnTo>
                    <a:pt x="660" y="275"/>
                  </a:lnTo>
                  <a:lnTo>
                    <a:pt x="692" y="273"/>
                  </a:lnTo>
                  <a:lnTo>
                    <a:pt x="707" y="273"/>
                  </a:lnTo>
                  <a:lnTo>
                    <a:pt x="722" y="274"/>
                  </a:lnTo>
                  <a:lnTo>
                    <a:pt x="737" y="275"/>
                  </a:lnTo>
                  <a:lnTo>
                    <a:pt x="750" y="276"/>
                  </a:lnTo>
                  <a:lnTo>
                    <a:pt x="763" y="280"/>
                  </a:lnTo>
                  <a:lnTo>
                    <a:pt x="774" y="284"/>
                  </a:lnTo>
                  <a:lnTo>
                    <a:pt x="783" y="290"/>
                  </a:lnTo>
                  <a:lnTo>
                    <a:pt x="792" y="296"/>
                  </a:lnTo>
                  <a:lnTo>
                    <a:pt x="799" y="297"/>
                  </a:lnTo>
                  <a:lnTo>
                    <a:pt x="807" y="299"/>
                  </a:lnTo>
                  <a:lnTo>
                    <a:pt x="815" y="303"/>
                  </a:lnTo>
                  <a:lnTo>
                    <a:pt x="822" y="307"/>
                  </a:lnTo>
                  <a:lnTo>
                    <a:pt x="840" y="319"/>
                  </a:lnTo>
                  <a:lnTo>
                    <a:pt x="857" y="335"/>
                  </a:lnTo>
                  <a:lnTo>
                    <a:pt x="874" y="352"/>
                  </a:lnTo>
                  <a:lnTo>
                    <a:pt x="890" y="369"/>
                  </a:lnTo>
                  <a:lnTo>
                    <a:pt x="906" y="386"/>
                  </a:lnTo>
                  <a:lnTo>
                    <a:pt x="922" y="402"/>
                  </a:lnTo>
                  <a:lnTo>
                    <a:pt x="936" y="402"/>
                  </a:lnTo>
                  <a:lnTo>
                    <a:pt x="952" y="402"/>
                  </a:lnTo>
                  <a:lnTo>
                    <a:pt x="967" y="402"/>
                  </a:lnTo>
                  <a:lnTo>
                    <a:pt x="982" y="401"/>
                  </a:lnTo>
                  <a:lnTo>
                    <a:pt x="996" y="401"/>
                  </a:lnTo>
                  <a:lnTo>
                    <a:pt x="1012" y="401"/>
                  </a:lnTo>
                  <a:lnTo>
                    <a:pt x="1027" y="402"/>
                  </a:lnTo>
                  <a:lnTo>
                    <a:pt x="1042" y="404"/>
                  </a:lnTo>
                  <a:lnTo>
                    <a:pt x="1056" y="406"/>
                  </a:lnTo>
                  <a:lnTo>
                    <a:pt x="1070" y="407"/>
                  </a:lnTo>
                  <a:lnTo>
                    <a:pt x="1082" y="407"/>
                  </a:lnTo>
                  <a:lnTo>
                    <a:pt x="1094" y="407"/>
                  </a:lnTo>
                  <a:lnTo>
                    <a:pt x="1117" y="405"/>
                  </a:lnTo>
                  <a:lnTo>
                    <a:pt x="1138" y="401"/>
                  </a:lnTo>
                  <a:lnTo>
                    <a:pt x="1158" y="396"/>
                  </a:lnTo>
                  <a:lnTo>
                    <a:pt x="1176" y="389"/>
                  </a:lnTo>
                  <a:lnTo>
                    <a:pt x="1193" y="381"/>
                  </a:lnTo>
                  <a:lnTo>
                    <a:pt x="1209" y="373"/>
                  </a:lnTo>
                  <a:lnTo>
                    <a:pt x="1239" y="357"/>
                  </a:lnTo>
                  <a:lnTo>
                    <a:pt x="1267" y="341"/>
                  </a:lnTo>
                  <a:lnTo>
                    <a:pt x="1280" y="335"/>
                  </a:lnTo>
                  <a:lnTo>
                    <a:pt x="1294" y="330"/>
                  </a:lnTo>
                  <a:lnTo>
                    <a:pt x="1308" y="328"/>
                  </a:lnTo>
                  <a:lnTo>
                    <a:pt x="1323" y="326"/>
                  </a:lnTo>
                  <a:lnTo>
                    <a:pt x="1377" y="314"/>
                  </a:lnTo>
                  <a:lnTo>
                    <a:pt x="1420" y="306"/>
                  </a:lnTo>
                  <a:lnTo>
                    <a:pt x="1454" y="299"/>
                  </a:lnTo>
                  <a:lnTo>
                    <a:pt x="1479" y="297"/>
                  </a:lnTo>
                  <a:lnTo>
                    <a:pt x="1497" y="295"/>
                  </a:lnTo>
                  <a:lnTo>
                    <a:pt x="1510" y="293"/>
                  </a:lnTo>
                  <a:lnTo>
                    <a:pt x="1518" y="291"/>
                  </a:lnTo>
                  <a:lnTo>
                    <a:pt x="1524" y="287"/>
                  </a:lnTo>
                  <a:lnTo>
                    <a:pt x="1537" y="276"/>
                  </a:lnTo>
                  <a:lnTo>
                    <a:pt x="1554" y="264"/>
                  </a:lnTo>
                  <a:lnTo>
                    <a:pt x="1574" y="251"/>
                  </a:lnTo>
                  <a:lnTo>
                    <a:pt x="1595" y="237"/>
                  </a:lnTo>
                  <a:lnTo>
                    <a:pt x="1613" y="226"/>
                  </a:lnTo>
                  <a:lnTo>
                    <a:pt x="1629" y="217"/>
                  </a:lnTo>
                  <a:lnTo>
                    <a:pt x="1640" y="211"/>
                  </a:lnTo>
                  <a:lnTo>
                    <a:pt x="1644" y="209"/>
                  </a:lnTo>
                  <a:lnTo>
                    <a:pt x="1651" y="217"/>
                  </a:lnTo>
                  <a:lnTo>
                    <a:pt x="1656" y="227"/>
                  </a:lnTo>
                  <a:lnTo>
                    <a:pt x="1660" y="238"/>
                  </a:lnTo>
                  <a:lnTo>
                    <a:pt x="1662" y="251"/>
                  </a:lnTo>
                  <a:lnTo>
                    <a:pt x="1666" y="277"/>
                  </a:lnTo>
                  <a:lnTo>
                    <a:pt x="1668" y="304"/>
                  </a:lnTo>
                  <a:lnTo>
                    <a:pt x="1671" y="317"/>
                  </a:lnTo>
                  <a:lnTo>
                    <a:pt x="1673" y="329"/>
                  </a:lnTo>
                  <a:lnTo>
                    <a:pt x="1677" y="340"/>
                  </a:lnTo>
                  <a:lnTo>
                    <a:pt x="1683" y="350"/>
                  </a:lnTo>
                  <a:lnTo>
                    <a:pt x="1685" y="355"/>
                  </a:lnTo>
                  <a:lnTo>
                    <a:pt x="1689" y="358"/>
                  </a:lnTo>
                  <a:lnTo>
                    <a:pt x="1694" y="361"/>
                  </a:lnTo>
                  <a:lnTo>
                    <a:pt x="1698" y="364"/>
                  </a:lnTo>
                  <a:lnTo>
                    <a:pt x="1704" y="367"/>
                  </a:lnTo>
                  <a:lnTo>
                    <a:pt x="1710" y="368"/>
                  </a:lnTo>
                  <a:lnTo>
                    <a:pt x="1716" y="369"/>
                  </a:lnTo>
                  <a:lnTo>
                    <a:pt x="1723" y="369"/>
                  </a:lnTo>
                  <a:lnTo>
                    <a:pt x="1738" y="385"/>
                  </a:lnTo>
                  <a:lnTo>
                    <a:pt x="1752" y="400"/>
                  </a:lnTo>
                  <a:lnTo>
                    <a:pt x="1765" y="415"/>
                  </a:lnTo>
                  <a:lnTo>
                    <a:pt x="1777" y="430"/>
                  </a:lnTo>
                  <a:lnTo>
                    <a:pt x="1788" y="445"/>
                  </a:lnTo>
                  <a:lnTo>
                    <a:pt x="1796" y="460"/>
                  </a:lnTo>
                  <a:lnTo>
                    <a:pt x="1798" y="467"/>
                  </a:lnTo>
                  <a:lnTo>
                    <a:pt x="1800" y="476"/>
                  </a:lnTo>
                  <a:lnTo>
                    <a:pt x="1802" y="483"/>
                  </a:lnTo>
                  <a:lnTo>
                    <a:pt x="1802" y="49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" name=""/>
            <p:cNvSpPr/>
            <p:nvPr/>
          </p:nvSpPr>
          <p:spPr>
            <a:xfrm>
              <a:off x="5386320" y="1530000"/>
              <a:ext cx="268200" cy="120600"/>
            </a:xfrm>
            <a:custGeom>
              <a:avLst/>
              <a:gdLst/>
              <a:ahLst/>
              <a:rect l="l" t="t" r="r" b="b"/>
              <a:pathLst>
                <a:path w="721" h="324">
                  <a:moveTo>
                    <a:pt x="119" y="160"/>
                  </a:moveTo>
                  <a:lnTo>
                    <a:pt x="150" y="153"/>
                  </a:lnTo>
                  <a:lnTo>
                    <a:pt x="178" y="148"/>
                  </a:lnTo>
                  <a:lnTo>
                    <a:pt x="206" y="143"/>
                  </a:lnTo>
                  <a:lnTo>
                    <a:pt x="233" y="139"/>
                  </a:lnTo>
                  <a:lnTo>
                    <a:pt x="259" y="138"/>
                  </a:lnTo>
                  <a:lnTo>
                    <a:pt x="283" y="138"/>
                  </a:lnTo>
                  <a:lnTo>
                    <a:pt x="308" y="139"/>
                  </a:lnTo>
                  <a:lnTo>
                    <a:pt x="330" y="142"/>
                  </a:lnTo>
                  <a:lnTo>
                    <a:pt x="352" y="147"/>
                  </a:lnTo>
                  <a:lnTo>
                    <a:pt x="374" y="154"/>
                  </a:lnTo>
                  <a:lnTo>
                    <a:pt x="393" y="162"/>
                  </a:lnTo>
                  <a:lnTo>
                    <a:pt x="413" y="174"/>
                  </a:lnTo>
                  <a:lnTo>
                    <a:pt x="421" y="180"/>
                  </a:lnTo>
                  <a:lnTo>
                    <a:pt x="431" y="187"/>
                  </a:lnTo>
                  <a:lnTo>
                    <a:pt x="440" y="196"/>
                  </a:lnTo>
                  <a:lnTo>
                    <a:pt x="448" y="203"/>
                  </a:lnTo>
                  <a:lnTo>
                    <a:pt x="464" y="221"/>
                  </a:lnTo>
                  <a:lnTo>
                    <a:pt x="479" y="243"/>
                  </a:lnTo>
                  <a:lnTo>
                    <a:pt x="486" y="242"/>
                  </a:lnTo>
                  <a:lnTo>
                    <a:pt x="492" y="240"/>
                  </a:lnTo>
                  <a:lnTo>
                    <a:pt x="499" y="236"/>
                  </a:lnTo>
                  <a:lnTo>
                    <a:pt x="503" y="231"/>
                  </a:lnTo>
                  <a:lnTo>
                    <a:pt x="512" y="220"/>
                  </a:lnTo>
                  <a:lnTo>
                    <a:pt x="519" y="209"/>
                  </a:lnTo>
                  <a:lnTo>
                    <a:pt x="523" y="203"/>
                  </a:lnTo>
                  <a:lnTo>
                    <a:pt x="528" y="198"/>
                  </a:lnTo>
                  <a:lnTo>
                    <a:pt x="532" y="196"/>
                  </a:lnTo>
                  <a:lnTo>
                    <a:pt x="536" y="193"/>
                  </a:lnTo>
                  <a:lnTo>
                    <a:pt x="541" y="192"/>
                  </a:lnTo>
                  <a:lnTo>
                    <a:pt x="546" y="194"/>
                  </a:lnTo>
                  <a:lnTo>
                    <a:pt x="552" y="198"/>
                  </a:lnTo>
                  <a:lnTo>
                    <a:pt x="560" y="204"/>
                  </a:lnTo>
                  <a:lnTo>
                    <a:pt x="567" y="208"/>
                  </a:lnTo>
                  <a:lnTo>
                    <a:pt x="573" y="211"/>
                  </a:lnTo>
                  <a:lnTo>
                    <a:pt x="578" y="216"/>
                  </a:lnTo>
                  <a:lnTo>
                    <a:pt x="583" y="220"/>
                  </a:lnTo>
                  <a:lnTo>
                    <a:pt x="589" y="230"/>
                  </a:lnTo>
                  <a:lnTo>
                    <a:pt x="594" y="240"/>
                  </a:lnTo>
                  <a:lnTo>
                    <a:pt x="596" y="249"/>
                  </a:lnTo>
                  <a:lnTo>
                    <a:pt x="596" y="259"/>
                  </a:lnTo>
                  <a:lnTo>
                    <a:pt x="596" y="269"/>
                  </a:lnTo>
                  <a:lnTo>
                    <a:pt x="594" y="279"/>
                  </a:lnTo>
                  <a:lnTo>
                    <a:pt x="590" y="297"/>
                  </a:lnTo>
                  <a:lnTo>
                    <a:pt x="587" y="311"/>
                  </a:lnTo>
                  <a:lnTo>
                    <a:pt x="588" y="317"/>
                  </a:lnTo>
                  <a:lnTo>
                    <a:pt x="589" y="320"/>
                  </a:lnTo>
                  <a:lnTo>
                    <a:pt x="593" y="323"/>
                  </a:lnTo>
                  <a:lnTo>
                    <a:pt x="599" y="324"/>
                  </a:lnTo>
                  <a:lnTo>
                    <a:pt x="603" y="324"/>
                  </a:lnTo>
                  <a:lnTo>
                    <a:pt x="606" y="322"/>
                  </a:lnTo>
                  <a:lnTo>
                    <a:pt x="610" y="318"/>
                  </a:lnTo>
                  <a:lnTo>
                    <a:pt x="614" y="314"/>
                  </a:lnTo>
                  <a:lnTo>
                    <a:pt x="622" y="302"/>
                  </a:lnTo>
                  <a:lnTo>
                    <a:pt x="630" y="287"/>
                  </a:lnTo>
                  <a:lnTo>
                    <a:pt x="644" y="248"/>
                  </a:lnTo>
                  <a:lnTo>
                    <a:pt x="660" y="204"/>
                  </a:lnTo>
                  <a:lnTo>
                    <a:pt x="675" y="160"/>
                  </a:lnTo>
                  <a:lnTo>
                    <a:pt x="691" y="122"/>
                  </a:lnTo>
                  <a:lnTo>
                    <a:pt x="698" y="107"/>
                  </a:lnTo>
                  <a:lnTo>
                    <a:pt x="705" y="95"/>
                  </a:lnTo>
                  <a:lnTo>
                    <a:pt x="710" y="90"/>
                  </a:lnTo>
                  <a:lnTo>
                    <a:pt x="714" y="88"/>
                  </a:lnTo>
                  <a:lnTo>
                    <a:pt x="718" y="85"/>
                  </a:lnTo>
                  <a:lnTo>
                    <a:pt x="721" y="85"/>
                  </a:lnTo>
                  <a:lnTo>
                    <a:pt x="721" y="78"/>
                  </a:lnTo>
                  <a:lnTo>
                    <a:pt x="720" y="72"/>
                  </a:lnTo>
                  <a:lnTo>
                    <a:pt x="718" y="67"/>
                  </a:lnTo>
                  <a:lnTo>
                    <a:pt x="716" y="63"/>
                  </a:lnTo>
                  <a:lnTo>
                    <a:pt x="714" y="61"/>
                  </a:lnTo>
                  <a:lnTo>
                    <a:pt x="710" y="58"/>
                  </a:lnTo>
                  <a:lnTo>
                    <a:pt x="707" y="57"/>
                  </a:lnTo>
                  <a:lnTo>
                    <a:pt x="703" y="57"/>
                  </a:lnTo>
                  <a:lnTo>
                    <a:pt x="693" y="58"/>
                  </a:lnTo>
                  <a:lnTo>
                    <a:pt x="683" y="62"/>
                  </a:lnTo>
                  <a:lnTo>
                    <a:pt x="672" y="67"/>
                  </a:lnTo>
                  <a:lnTo>
                    <a:pt x="661" y="74"/>
                  </a:lnTo>
                  <a:lnTo>
                    <a:pt x="639" y="90"/>
                  </a:lnTo>
                  <a:lnTo>
                    <a:pt x="620" y="106"/>
                  </a:lnTo>
                  <a:lnTo>
                    <a:pt x="606" y="118"/>
                  </a:lnTo>
                  <a:lnTo>
                    <a:pt x="600" y="125"/>
                  </a:lnTo>
                  <a:lnTo>
                    <a:pt x="587" y="116"/>
                  </a:lnTo>
                  <a:lnTo>
                    <a:pt x="576" y="107"/>
                  </a:lnTo>
                  <a:lnTo>
                    <a:pt x="567" y="98"/>
                  </a:lnTo>
                  <a:lnTo>
                    <a:pt x="559" y="89"/>
                  </a:lnTo>
                  <a:lnTo>
                    <a:pt x="546" y="69"/>
                  </a:lnTo>
                  <a:lnTo>
                    <a:pt x="536" y="54"/>
                  </a:lnTo>
                  <a:lnTo>
                    <a:pt x="530" y="46"/>
                  </a:lnTo>
                  <a:lnTo>
                    <a:pt x="523" y="40"/>
                  </a:lnTo>
                  <a:lnTo>
                    <a:pt x="516" y="36"/>
                  </a:lnTo>
                  <a:lnTo>
                    <a:pt x="506" y="33"/>
                  </a:lnTo>
                  <a:lnTo>
                    <a:pt x="494" y="32"/>
                  </a:lnTo>
                  <a:lnTo>
                    <a:pt x="479" y="33"/>
                  </a:lnTo>
                  <a:lnTo>
                    <a:pt x="462" y="36"/>
                  </a:lnTo>
                  <a:lnTo>
                    <a:pt x="441" y="43"/>
                  </a:lnTo>
                  <a:lnTo>
                    <a:pt x="413" y="44"/>
                  </a:lnTo>
                  <a:lnTo>
                    <a:pt x="388" y="47"/>
                  </a:lnTo>
                  <a:lnTo>
                    <a:pt x="365" y="50"/>
                  </a:lnTo>
                  <a:lnTo>
                    <a:pt x="346" y="52"/>
                  </a:lnTo>
                  <a:lnTo>
                    <a:pt x="337" y="51"/>
                  </a:lnTo>
                  <a:lnTo>
                    <a:pt x="328" y="50"/>
                  </a:lnTo>
                  <a:lnTo>
                    <a:pt x="320" y="46"/>
                  </a:lnTo>
                  <a:lnTo>
                    <a:pt x="311" y="41"/>
                  </a:lnTo>
                  <a:lnTo>
                    <a:pt x="304" y="35"/>
                  </a:lnTo>
                  <a:lnTo>
                    <a:pt x="297" y="25"/>
                  </a:lnTo>
                  <a:lnTo>
                    <a:pt x="288" y="14"/>
                  </a:lnTo>
                  <a:lnTo>
                    <a:pt x="281" y="1"/>
                  </a:lnTo>
                  <a:lnTo>
                    <a:pt x="266" y="2"/>
                  </a:lnTo>
                  <a:lnTo>
                    <a:pt x="250" y="7"/>
                  </a:lnTo>
                  <a:lnTo>
                    <a:pt x="234" y="11"/>
                  </a:lnTo>
                  <a:lnTo>
                    <a:pt x="216" y="16"/>
                  </a:lnTo>
                  <a:lnTo>
                    <a:pt x="206" y="17"/>
                  </a:lnTo>
                  <a:lnTo>
                    <a:pt x="196" y="18"/>
                  </a:lnTo>
                  <a:lnTo>
                    <a:pt x="185" y="18"/>
                  </a:lnTo>
                  <a:lnTo>
                    <a:pt x="174" y="17"/>
                  </a:lnTo>
                  <a:lnTo>
                    <a:pt x="162" y="16"/>
                  </a:lnTo>
                  <a:lnTo>
                    <a:pt x="150" y="12"/>
                  </a:lnTo>
                  <a:lnTo>
                    <a:pt x="135" y="7"/>
                  </a:lnTo>
                  <a:lnTo>
                    <a:pt x="122" y="0"/>
                  </a:lnTo>
                  <a:lnTo>
                    <a:pt x="120" y="7"/>
                  </a:lnTo>
                  <a:lnTo>
                    <a:pt x="118" y="13"/>
                  </a:lnTo>
                  <a:lnTo>
                    <a:pt x="113" y="18"/>
                  </a:lnTo>
                  <a:lnTo>
                    <a:pt x="108" y="23"/>
                  </a:lnTo>
                  <a:lnTo>
                    <a:pt x="101" y="27"/>
                  </a:lnTo>
                  <a:lnTo>
                    <a:pt x="93" y="30"/>
                  </a:lnTo>
                  <a:lnTo>
                    <a:pt x="85" y="33"/>
                  </a:lnTo>
                  <a:lnTo>
                    <a:pt x="75" y="34"/>
                  </a:lnTo>
                  <a:lnTo>
                    <a:pt x="57" y="38"/>
                  </a:lnTo>
                  <a:lnTo>
                    <a:pt x="36" y="39"/>
                  </a:lnTo>
                  <a:lnTo>
                    <a:pt x="18" y="39"/>
                  </a:lnTo>
                  <a:lnTo>
                    <a:pt x="0" y="39"/>
                  </a:lnTo>
                  <a:lnTo>
                    <a:pt x="0" y="52"/>
                  </a:lnTo>
                  <a:lnTo>
                    <a:pt x="2" y="63"/>
                  </a:lnTo>
                  <a:lnTo>
                    <a:pt x="4" y="73"/>
                  </a:lnTo>
                  <a:lnTo>
                    <a:pt x="8" y="80"/>
                  </a:lnTo>
                  <a:lnTo>
                    <a:pt x="11" y="87"/>
                  </a:lnTo>
                  <a:lnTo>
                    <a:pt x="18" y="92"/>
                  </a:lnTo>
                  <a:lnTo>
                    <a:pt x="22" y="95"/>
                  </a:lnTo>
                  <a:lnTo>
                    <a:pt x="30" y="99"/>
                  </a:lnTo>
                  <a:lnTo>
                    <a:pt x="47" y="107"/>
                  </a:lnTo>
                  <a:lnTo>
                    <a:pt x="68" y="118"/>
                  </a:lnTo>
                  <a:lnTo>
                    <a:pt x="79" y="126"/>
                  </a:lnTo>
                  <a:lnTo>
                    <a:pt x="92" y="134"/>
                  </a:lnTo>
                  <a:lnTo>
                    <a:pt x="106" y="147"/>
                  </a:lnTo>
                  <a:lnTo>
                    <a:pt x="119" y="160"/>
                  </a:lnTo>
                  <a:close/>
                </a:path>
              </a:pathLst>
            </a:custGeom>
            <a:solidFill>
              <a:srgbClr val="008208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" name=""/>
            <p:cNvSpPr/>
            <p:nvPr/>
          </p:nvSpPr>
          <p:spPr>
            <a:xfrm>
              <a:off x="5386320" y="1530000"/>
              <a:ext cx="268200" cy="120600"/>
            </a:xfrm>
            <a:custGeom>
              <a:avLst/>
              <a:gdLst/>
              <a:ahLst/>
              <a:rect l="l" t="t" r="r" b="b"/>
              <a:pathLst>
                <a:path w="721" h="324">
                  <a:moveTo>
                    <a:pt x="119" y="160"/>
                  </a:moveTo>
                  <a:lnTo>
                    <a:pt x="150" y="153"/>
                  </a:lnTo>
                  <a:lnTo>
                    <a:pt x="178" y="148"/>
                  </a:lnTo>
                  <a:lnTo>
                    <a:pt x="206" y="143"/>
                  </a:lnTo>
                  <a:lnTo>
                    <a:pt x="233" y="139"/>
                  </a:lnTo>
                  <a:lnTo>
                    <a:pt x="259" y="138"/>
                  </a:lnTo>
                  <a:lnTo>
                    <a:pt x="283" y="138"/>
                  </a:lnTo>
                  <a:lnTo>
                    <a:pt x="308" y="139"/>
                  </a:lnTo>
                  <a:lnTo>
                    <a:pt x="330" y="142"/>
                  </a:lnTo>
                  <a:lnTo>
                    <a:pt x="352" y="147"/>
                  </a:lnTo>
                  <a:lnTo>
                    <a:pt x="374" y="154"/>
                  </a:lnTo>
                  <a:lnTo>
                    <a:pt x="393" y="162"/>
                  </a:lnTo>
                  <a:lnTo>
                    <a:pt x="413" y="174"/>
                  </a:lnTo>
                  <a:lnTo>
                    <a:pt x="421" y="180"/>
                  </a:lnTo>
                  <a:lnTo>
                    <a:pt x="431" y="187"/>
                  </a:lnTo>
                  <a:lnTo>
                    <a:pt x="440" y="196"/>
                  </a:lnTo>
                  <a:lnTo>
                    <a:pt x="448" y="203"/>
                  </a:lnTo>
                  <a:lnTo>
                    <a:pt x="464" y="221"/>
                  </a:lnTo>
                  <a:lnTo>
                    <a:pt x="479" y="243"/>
                  </a:lnTo>
                  <a:lnTo>
                    <a:pt x="486" y="242"/>
                  </a:lnTo>
                  <a:lnTo>
                    <a:pt x="492" y="240"/>
                  </a:lnTo>
                  <a:lnTo>
                    <a:pt x="499" y="236"/>
                  </a:lnTo>
                  <a:lnTo>
                    <a:pt x="503" y="231"/>
                  </a:lnTo>
                  <a:lnTo>
                    <a:pt x="512" y="220"/>
                  </a:lnTo>
                  <a:lnTo>
                    <a:pt x="519" y="209"/>
                  </a:lnTo>
                  <a:lnTo>
                    <a:pt x="523" y="203"/>
                  </a:lnTo>
                  <a:lnTo>
                    <a:pt x="528" y="198"/>
                  </a:lnTo>
                  <a:lnTo>
                    <a:pt x="532" y="196"/>
                  </a:lnTo>
                  <a:lnTo>
                    <a:pt x="536" y="193"/>
                  </a:lnTo>
                  <a:lnTo>
                    <a:pt x="541" y="192"/>
                  </a:lnTo>
                  <a:lnTo>
                    <a:pt x="546" y="194"/>
                  </a:lnTo>
                  <a:lnTo>
                    <a:pt x="552" y="198"/>
                  </a:lnTo>
                  <a:lnTo>
                    <a:pt x="560" y="204"/>
                  </a:lnTo>
                  <a:lnTo>
                    <a:pt x="567" y="208"/>
                  </a:lnTo>
                  <a:lnTo>
                    <a:pt x="573" y="211"/>
                  </a:lnTo>
                  <a:lnTo>
                    <a:pt x="578" y="216"/>
                  </a:lnTo>
                  <a:lnTo>
                    <a:pt x="583" y="220"/>
                  </a:lnTo>
                  <a:lnTo>
                    <a:pt x="589" y="230"/>
                  </a:lnTo>
                  <a:lnTo>
                    <a:pt x="594" y="240"/>
                  </a:lnTo>
                  <a:lnTo>
                    <a:pt x="596" y="249"/>
                  </a:lnTo>
                  <a:lnTo>
                    <a:pt x="596" y="259"/>
                  </a:lnTo>
                  <a:lnTo>
                    <a:pt x="596" y="269"/>
                  </a:lnTo>
                  <a:lnTo>
                    <a:pt x="594" y="279"/>
                  </a:lnTo>
                  <a:lnTo>
                    <a:pt x="590" y="297"/>
                  </a:lnTo>
                  <a:lnTo>
                    <a:pt x="587" y="311"/>
                  </a:lnTo>
                  <a:lnTo>
                    <a:pt x="588" y="317"/>
                  </a:lnTo>
                  <a:lnTo>
                    <a:pt x="589" y="320"/>
                  </a:lnTo>
                  <a:lnTo>
                    <a:pt x="593" y="323"/>
                  </a:lnTo>
                  <a:lnTo>
                    <a:pt x="599" y="324"/>
                  </a:lnTo>
                  <a:lnTo>
                    <a:pt x="603" y="324"/>
                  </a:lnTo>
                  <a:lnTo>
                    <a:pt x="606" y="322"/>
                  </a:lnTo>
                  <a:lnTo>
                    <a:pt x="610" y="318"/>
                  </a:lnTo>
                  <a:lnTo>
                    <a:pt x="614" y="314"/>
                  </a:lnTo>
                  <a:lnTo>
                    <a:pt x="622" y="302"/>
                  </a:lnTo>
                  <a:lnTo>
                    <a:pt x="630" y="287"/>
                  </a:lnTo>
                  <a:lnTo>
                    <a:pt x="644" y="248"/>
                  </a:lnTo>
                  <a:lnTo>
                    <a:pt x="660" y="204"/>
                  </a:lnTo>
                  <a:lnTo>
                    <a:pt x="675" y="160"/>
                  </a:lnTo>
                  <a:lnTo>
                    <a:pt x="691" y="122"/>
                  </a:lnTo>
                  <a:lnTo>
                    <a:pt x="698" y="107"/>
                  </a:lnTo>
                  <a:lnTo>
                    <a:pt x="705" y="95"/>
                  </a:lnTo>
                  <a:lnTo>
                    <a:pt x="710" y="90"/>
                  </a:lnTo>
                  <a:lnTo>
                    <a:pt x="714" y="88"/>
                  </a:lnTo>
                  <a:lnTo>
                    <a:pt x="718" y="85"/>
                  </a:lnTo>
                  <a:lnTo>
                    <a:pt x="721" y="85"/>
                  </a:lnTo>
                  <a:lnTo>
                    <a:pt x="721" y="78"/>
                  </a:lnTo>
                  <a:lnTo>
                    <a:pt x="720" y="72"/>
                  </a:lnTo>
                  <a:lnTo>
                    <a:pt x="718" y="67"/>
                  </a:lnTo>
                  <a:lnTo>
                    <a:pt x="716" y="63"/>
                  </a:lnTo>
                  <a:lnTo>
                    <a:pt x="714" y="61"/>
                  </a:lnTo>
                  <a:lnTo>
                    <a:pt x="710" y="58"/>
                  </a:lnTo>
                  <a:lnTo>
                    <a:pt x="707" y="57"/>
                  </a:lnTo>
                  <a:lnTo>
                    <a:pt x="703" y="57"/>
                  </a:lnTo>
                  <a:lnTo>
                    <a:pt x="693" y="58"/>
                  </a:lnTo>
                  <a:lnTo>
                    <a:pt x="683" y="62"/>
                  </a:lnTo>
                  <a:lnTo>
                    <a:pt x="672" y="67"/>
                  </a:lnTo>
                  <a:lnTo>
                    <a:pt x="661" y="74"/>
                  </a:lnTo>
                  <a:lnTo>
                    <a:pt x="639" y="90"/>
                  </a:lnTo>
                  <a:lnTo>
                    <a:pt x="620" y="106"/>
                  </a:lnTo>
                  <a:lnTo>
                    <a:pt x="606" y="118"/>
                  </a:lnTo>
                  <a:lnTo>
                    <a:pt x="600" y="125"/>
                  </a:lnTo>
                  <a:lnTo>
                    <a:pt x="587" y="116"/>
                  </a:lnTo>
                  <a:lnTo>
                    <a:pt x="576" y="107"/>
                  </a:lnTo>
                  <a:lnTo>
                    <a:pt x="567" y="98"/>
                  </a:lnTo>
                  <a:lnTo>
                    <a:pt x="559" y="89"/>
                  </a:lnTo>
                  <a:lnTo>
                    <a:pt x="546" y="69"/>
                  </a:lnTo>
                  <a:lnTo>
                    <a:pt x="536" y="54"/>
                  </a:lnTo>
                  <a:lnTo>
                    <a:pt x="530" y="46"/>
                  </a:lnTo>
                  <a:lnTo>
                    <a:pt x="523" y="40"/>
                  </a:lnTo>
                  <a:lnTo>
                    <a:pt x="516" y="36"/>
                  </a:lnTo>
                  <a:lnTo>
                    <a:pt x="506" y="33"/>
                  </a:lnTo>
                  <a:lnTo>
                    <a:pt x="494" y="32"/>
                  </a:lnTo>
                  <a:lnTo>
                    <a:pt x="479" y="33"/>
                  </a:lnTo>
                  <a:lnTo>
                    <a:pt x="462" y="36"/>
                  </a:lnTo>
                  <a:lnTo>
                    <a:pt x="441" y="43"/>
                  </a:lnTo>
                  <a:lnTo>
                    <a:pt x="413" y="44"/>
                  </a:lnTo>
                  <a:lnTo>
                    <a:pt x="388" y="47"/>
                  </a:lnTo>
                  <a:lnTo>
                    <a:pt x="365" y="50"/>
                  </a:lnTo>
                  <a:lnTo>
                    <a:pt x="346" y="52"/>
                  </a:lnTo>
                  <a:lnTo>
                    <a:pt x="337" y="51"/>
                  </a:lnTo>
                  <a:lnTo>
                    <a:pt x="328" y="50"/>
                  </a:lnTo>
                  <a:lnTo>
                    <a:pt x="320" y="46"/>
                  </a:lnTo>
                  <a:lnTo>
                    <a:pt x="311" y="41"/>
                  </a:lnTo>
                  <a:lnTo>
                    <a:pt x="304" y="35"/>
                  </a:lnTo>
                  <a:lnTo>
                    <a:pt x="297" y="25"/>
                  </a:lnTo>
                  <a:lnTo>
                    <a:pt x="288" y="14"/>
                  </a:lnTo>
                  <a:lnTo>
                    <a:pt x="281" y="1"/>
                  </a:lnTo>
                  <a:lnTo>
                    <a:pt x="266" y="2"/>
                  </a:lnTo>
                  <a:lnTo>
                    <a:pt x="250" y="7"/>
                  </a:lnTo>
                  <a:lnTo>
                    <a:pt x="234" y="11"/>
                  </a:lnTo>
                  <a:lnTo>
                    <a:pt x="216" y="16"/>
                  </a:lnTo>
                  <a:lnTo>
                    <a:pt x="206" y="17"/>
                  </a:lnTo>
                  <a:lnTo>
                    <a:pt x="196" y="18"/>
                  </a:lnTo>
                  <a:lnTo>
                    <a:pt x="185" y="18"/>
                  </a:lnTo>
                  <a:lnTo>
                    <a:pt x="174" y="17"/>
                  </a:lnTo>
                  <a:lnTo>
                    <a:pt x="162" y="16"/>
                  </a:lnTo>
                  <a:lnTo>
                    <a:pt x="150" y="12"/>
                  </a:lnTo>
                  <a:lnTo>
                    <a:pt x="135" y="7"/>
                  </a:lnTo>
                  <a:lnTo>
                    <a:pt x="122" y="0"/>
                  </a:lnTo>
                  <a:lnTo>
                    <a:pt x="120" y="7"/>
                  </a:lnTo>
                  <a:lnTo>
                    <a:pt x="118" y="13"/>
                  </a:lnTo>
                  <a:lnTo>
                    <a:pt x="113" y="18"/>
                  </a:lnTo>
                  <a:lnTo>
                    <a:pt x="108" y="23"/>
                  </a:lnTo>
                  <a:lnTo>
                    <a:pt x="101" y="27"/>
                  </a:lnTo>
                  <a:lnTo>
                    <a:pt x="93" y="30"/>
                  </a:lnTo>
                  <a:lnTo>
                    <a:pt x="85" y="33"/>
                  </a:lnTo>
                  <a:lnTo>
                    <a:pt x="75" y="34"/>
                  </a:lnTo>
                  <a:lnTo>
                    <a:pt x="57" y="38"/>
                  </a:lnTo>
                  <a:lnTo>
                    <a:pt x="36" y="39"/>
                  </a:lnTo>
                  <a:lnTo>
                    <a:pt x="18" y="39"/>
                  </a:lnTo>
                  <a:lnTo>
                    <a:pt x="0" y="39"/>
                  </a:lnTo>
                  <a:lnTo>
                    <a:pt x="0" y="52"/>
                  </a:lnTo>
                  <a:lnTo>
                    <a:pt x="2" y="63"/>
                  </a:lnTo>
                  <a:lnTo>
                    <a:pt x="4" y="73"/>
                  </a:lnTo>
                  <a:lnTo>
                    <a:pt x="8" y="80"/>
                  </a:lnTo>
                  <a:lnTo>
                    <a:pt x="11" y="87"/>
                  </a:lnTo>
                  <a:lnTo>
                    <a:pt x="18" y="92"/>
                  </a:lnTo>
                  <a:lnTo>
                    <a:pt x="22" y="95"/>
                  </a:lnTo>
                  <a:lnTo>
                    <a:pt x="30" y="99"/>
                  </a:lnTo>
                  <a:lnTo>
                    <a:pt x="47" y="107"/>
                  </a:lnTo>
                  <a:lnTo>
                    <a:pt x="68" y="118"/>
                  </a:lnTo>
                  <a:lnTo>
                    <a:pt x="79" y="126"/>
                  </a:lnTo>
                  <a:lnTo>
                    <a:pt x="92" y="134"/>
                  </a:lnTo>
                  <a:lnTo>
                    <a:pt x="106" y="147"/>
                  </a:lnTo>
                  <a:lnTo>
                    <a:pt x="119" y="160"/>
                  </a:lnTo>
                  <a:lnTo>
                    <a:pt x="119" y="160"/>
                  </a:lnTo>
                  <a:lnTo>
                    <a:pt x="119" y="160"/>
                  </a:lnTo>
                </a:path>
              </a:pathLst>
            </a:custGeom>
            <a:solidFill>
              <a:srgbClr val="008208"/>
            </a:solidFill>
            <a:ln w="46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4987800" y="2304720"/>
              <a:ext cx="432000" cy="726840"/>
            </a:xfrm>
            <a:custGeom>
              <a:avLst/>
              <a:gdLst/>
              <a:ahLst/>
              <a:rect l="l" t="t" r="r" b="b"/>
              <a:pathLst>
                <a:path w="1166" h="1956">
                  <a:moveTo>
                    <a:pt x="322" y="39"/>
                  </a:moveTo>
                  <a:lnTo>
                    <a:pt x="1017" y="0"/>
                  </a:lnTo>
                  <a:lnTo>
                    <a:pt x="1016" y="39"/>
                  </a:lnTo>
                  <a:lnTo>
                    <a:pt x="1166" y="1202"/>
                  </a:lnTo>
                  <a:lnTo>
                    <a:pt x="1166" y="1219"/>
                  </a:lnTo>
                  <a:lnTo>
                    <a:pt x="1166" y="1238"/>
                  </a:lnTo>
                  <a:lnTo>
                    <a:pt x="1164" y="1261"/>
                  </a:lnTo>
                  <a:lnTo>
                    <a:pt x="1162" y="1283"/>
                  </a:lnTo>
                  <a:lnTo>
                    <a:pt x="1159" y="1294"/>
                  </a:lnTo>
                  <a:lnTo>
                    <a:pt x="1157" y="1305"/>
                  </a:lnTo>
                  <a:lnTo>
                    <a:pt x="1153" y="1316"/>
                  </a:lnTo>
                  <a:lnTo>
                    <a:pt x="1149" y="1327"/>
                  </a:lnTo>
                  <a:lnTo>
                    <a:pt x="1144" y="1336"/>
                  </a:lnTo>
                  <a:lnTo>
                    <a:pt x="1139" y="1345"/>
                  </a:lnTo>
                  <a:lnTo>
                    <a:pt x="1132" y="1355"/>
                  </a:lnTo>
                  <a:lnTo>
                    <a:pt x="1126" y="1362"/>
                  </a:lnTo>
                  <a:lnTo>
                    <a:pt x="1117" y="1377"/>
                  </a:lnTo>
                  <a:lnTo>
                    <a:pt x="1110" y="1389"/>
                  </a:lnTo>
                  <a:lnTo>
                    <a:pt x="1103" y="1399"/>
                  </a:lnTo>
                  <a:lnTo>
                    <a:pt x="1094" y="1409"/>
                  </a:lnTo>
                  <a:lnTo>
                    <a:pt x="1087" y="1416"/>
                  </a:lnTo>
                  <a:lnTo>
                    <a:pt x="1078" y="1422"/>
                  </a:lnTo>
                  <a:lnTo>
                    <a:pt x="1070" y="1427"/>
                  </a:lnTo>
                  <a:lnTo>
                    <a:pt x="1060" y="1432"/>
                  </a:lnTo>
                  <a:lnTo>
                    <a:pt x="1050" y="1436"/>
                  </a:lnTo>
                  <a:lnTo>
                    <a:pt x="1040" y="1437"/>
                  </a:lnTo>
                  <a:lnTo>
                    <a:pt x="1029" y="1439"/>
                  </a:lnTo>
                  <a:lnTo>
                    <a:pt x="1018" y="1440"/>
                  </a:lnTo>
                  <a:lnTo>
                    <a:pt x="993" y="1440"/>
                  </a:lnTo>
                  <a:lnTo>
                    <a:pt x="964" y="1440"/>
                  </a:lnTo>
                  <a:lnTo>
                    <a:pt x="964" y="1521"/>
                  </a:lnTo>
                  <a:lnTo>
                    <a:pt x="962" y="1522"/>
                  </a:lnTo>
                  <a:lnTo>
                    <a:pt x="957" y="1527"/>
                  </a:lnTo>
                  <a:lnTo>
                    <a:pt x="950" y="1533"/>
                  </a:lnTo>
                  <a:lnTo>
                    <a:pt x="939" y="1541"/>
                  </a:lnTo>
                  <a:lnTo>
                    <a:pt x="927" y="1548"/>
                  </a:lnTo>
                  <a:lnTo>
                    <a:pt x="913" y="1554"/>
                  </a:lnTo>
                  <a:lnTo>
                    <a:pt x="906" y="1557"/>
                  </a:lnTo>
                  <a:lnTo>
                    <a:pt x="898" y="1559"/>
                  </a:lnTo>
                  <a:lnTo>
                    <a:pt x="891" y="1560"/>
                  </a:lnTo>
                  <a:lnTo>
                    <a:pt x="884" y="1560"/>
                  </a:lnTo>
                  <a:lnTo>
                    <a:pt x="884" y="1575"/>
                  </a:lnTo>
                  <a:lnTo>
                    <a:pt x="884" y="1590"/>
                  </a:lnTo>
                  <a:lnTo>
                    <a:pt x="884" y="1603"/>
                  </a:lnTo>
                  <a:lnTo>
                    <a:pt x="884" y="1615"/>
                  </a:lnTo>
                  <a:lnTo>
                    <a:pt x="884" y="1625"/>
                  </a:lnTo>
                  <a:lnTo>
                    <a:pt x="882" y="1634"/>
                  </a:lnTo>
                  <a:lnTo>
                    <a:pt x="882" y="1639"/>
                  </a:lnTo>
                  <a:lnTo>
                    <a:pt x="882" y="1640"/>
                  </a:lnTo>
                  <a:lnTo>
                    <a:pt x="868" y="1653"/>
                  </a:lnTo>
                  <a:lnTo>
                    <a:pt x="853" y="1663"/>
                  </a:lnTo>
                  <a:lnTo>
                    <a:pt x="840" y="1671"/>
                  </a:lnTo>
                  <a:lnTo>
                    <a:pt x="827" y="1675"/>
                  </a:lnTo>
                  <a:lnTo>
                    <a:pt x="818" y="1678"/>
                  </a:lnTo>
                  <a:lnTo>
                    <a:pt x="809" y="1679"/>
                  </a:lnTo>
                  <a:lnTo>
                    <a:pt x="804" y="1680"/>
                  </a:lnTo>
                  <a:lnTo>
                    <a:pt x="803" y="1680"/>
                  </a:lnTo>
                  <a:lnTo>
                    <a:pt x="803" y="1695"/>
                  </a:lnTo>
                  <a:lnTo>
                    <a:pt x="803" y="1710"/>
                  </a:lnTo>
                  <a:lnTo>
                    <a:pt x="802" y="1724"/>
                  </a:lnTo>
                  <a:lnTo>
                    <a:pt x="802" y="1740"/>
                  </a:lnTo>
                  <a:lnTo>
                    <a:pt x="802" y="1755"/>
                  </a:lnTo>
                  <a:lnTo>
                    <a:pt x="802" y="1770"/>
                  </a:lnTo>
                  <a:lnTo>
                    <a:pt x="802" y="1786"/>
                  </a:lnTo>
                  <a:lnTo>
                    <a:pt x="802" y="1800"/>
                  </a:lnTo>
                  <a:lnTo>
                    <a:pt x="787" y="1800"/>
                  </a:lnTo>
                  <a:lnTo>
                    <a:pt x="771" y="1800"/>
                  </a:lnTo>
                  <a:lnTo>
                    <a:pt x="756" y="1800"/>
                  </a:lnTo>
                  <a:lnTo>
                    <a:pt x="742" y="1799"/>
                  </a:lnTo>
                  <a:lnTo>
                    <a:pt x="727" y="1799"/>
                  </a:lnTo>
                  <a:lnTo>
                    <a:pt x="711" y="1799"/>
                  </a:lnTo>
                  <a:lnTo>
                    <a:pt x="696" y="1799"/>
                  </a:lnTo>
                  <a:lnTo>
                    <a:pt x="682" y="1799"/>
                  </a:lnTo>
                  <a:lnTo>
                    <a:pt x="682" y="1759"/>
                  </a:lnTo>
                  <a:lnTo>
                    <a:pt x="667" y="1759"/>
                  </a:lnTo>
                  <a:lnTo>
                    <a:pt x="652" y="1759"/>
                  </a:lnTo>
                  <a:lnTo>
                    <a:pt x="639" y="1759"/>
                  </a:lnTo>
                  <a:lnTo>
                    <a:pt x="627" y="1759"/>
                  </a:lnTo>
                  <a:lnTo>
                    <a:pt x="617" y="1759"/>
                  </a:lnTo>
                  <a:lnTo>
                    <a:pt x="608" y="1759"/>
                  </a:lnTo>
                  <a:lnTo>
                    <a:pt x="603" y="1759"/>
                  </a:lnTo>
                  <a:lnTo>
                    <a:pt x="602" y="1759"/>
                  </a:lnTo>
                  <a:lnTo>
                    <a:pt x="601" y="1766"/>
                  </a:lnTo>
                  <a:lnTo>
                    <a:pt x="600" y="1773"/>
                  </a:lnTo>
                  <a:lnTo>
                    <a:pt x="597" y="1781"/>
                  </a:lnTo>
                  <a:lnTo>
                    <a:pt x="595" y="1788"/>
                  </a:lnTo>
                  <a:lnTo>
                    <a:pt x="589" y="1804"/>
                  </a:lnTo>
                  <a:lnTo>
                    <a:pt x="581" y="1819"/>
                  </a:lnTo>
                  <a:lnTo>
                    <a:pt x="574" y="1833"/>
                  </a:lnTo>
                  <a:lnTo>
                    <a:pt x="567" y="1848"/>
                  </a:lnTo>
                  <a:lnTo>
                    <a:pt x="564" y="1855"/>
                  </a:lnTo>
                  <a:lnTo>
                    <a:pt x="563" y="1863"/>
                  </a:lnTo>
                  <a:lnTo>
                    <a:pt x="561" y="1871"/>
                  </a:lnTo>
                  <a:lnTo>
                    <a:pt x="561" y="1879"/>
                  </a:lnTo>
                  <a:lnTo>
                    <a:pt x="546" y="1879"/>
                  </a:lnTo>
                  <a:lnTo>
                    <a:pt x="530" y="1879"/>
                  </a:lnTo>
                  <a:lnTo>
                    <a:pt x="515" y="1880"/>
                  </a:lnTo>
                  <a:lnTo>
                    <a:pt x="501" y="1882"/>
                  </a:lnTo>
                  <a:lnTo>
                    <a:pt x="486" y="1887"/>
                  </a:lnTo>
                  <a:lnTo>
                    <a:pt x="470" y="1895"/>
                  </a:lnTo>
                  <a:lnTo>
                    <a:pt x="463" y="1899"/>
                  </a:lnTo>
                  <a:lnTo>
                    <a:pt x="455" y="1904"/>
                  </a:lnTo>
                  <a:lnTo>
                    <a:pt x="448" y="1910"/>
                  </a:lnTo>
                  <a:lnTo>
                    <a:pt x="441" y="1918"/>
                  </a:lnTo>
                  <a:lnTo>
                    <a:pt x="438" y="1918"/>
                  </a:lnTo>
                  <a:lnTo>
                    <a:pt x="433" y="1918"/>
                  </a:lnTo>
                  <a:lnTo>
                    <a:pt x="426" y="1917"/>
                  </a:lnTo>
                  <a:lnTo>
                    <a:pt x="415" y="1917"/>
                  </a:lnTo>
                  <a:lnTo>
                    <a:pt x="403" y="1917"/>
                  </a:lnTo>
                  <a:lnTo>
                    <a:pt x="389" y="1917"/>
                  </a:lnTo>
                  <a:lnTo>
                    <a:pt x="374" y="1917"/>
                  </a:lnTo>
                  <a:lnTo>
                    <a:pt x="360" y="1917"/>
                  </a:lnTo>
                  <a:lnTo>
                    <a:pt x="360" y="1903"/>
                  </a:lnTo>
                  <a:lnTo>
                    <a:pt x="360" y="1893"/>
                  </a:lnTo>
                  <a:lnTo>
                    <a:pt x="359" y="1886"/>
                  </a:lnTo>
                  <a:lnTo>
                    <a:pt x="355" y="1881"/>
                  </a:lnTo>
                  <a:lnTo>
                    <a:pt x="350" y="1879"/>
                  </a:lnTo>
                  <a:lnTo>
                    <a:pt x="344" y="1877"/>
                  </a:lnTo>
                  <a:lnTo>
                    <a:pt x="334" y="1876"/>
                  </a:lnTo>
                  <a:lnTo>
                    <a:pt x="321" y="1876"/>
                  </a:lnTo>
                  <a:lnTo>
                    <a:pt x="307" y="1863"/>
                  </a:lnTo>
                  <a:lnTo>
                    <a:pt x="296" y="1854"/>
                  </a:lnTo>
                  <a:lnTo>
                    <a:pt x="292" y="1850"/>
                  </a:lnTo>
                  <a:lnTo>
                    <a:pt x="288" y="1848"/>
                  </a:lnTo>
                  <a:lnTo>
                    <a:pt x="284" y="1847"/>
                  </a:lnTo>
                  <a:lnTo>
                    <a:pt x="280" y="1846"/>
                  </a:lnTo>
                  <a:lnTo>
                    <a:pt x="277" y="1847"/>
                  </a:lnTo>
                  <a:lnTo>
                    <a:pt x="273" y="1848"/>
                  </a:lnTo>
                  <a:lnTo>
                    <a:pt x="269" y="1850"/>
                  </a:lnTo>
                  <a:lnTo>
                    <a:pt x="264" y="1853"/>
                  </a:lnTo>
                  <a:lnTo>
                    <a:pt x="253" y="1863"/>
                  </a:lnTo>
                  <a:lnTo>
                    <a:pt x="240" y="1876"/>
                  </a:lnTo>
                  <a:lnTo>
                    <a:pt x="240" y="1888"/>
                  </a:lnTo>
                  <a:lnTo>
                    <a:pt x="240" y="1899"/>
                  </a:lnTo>
                  <a:lnTo>
                    <a:pt x="237" y="1908"/>
                  </a:lnTo>
                  <a:lnTo>
                    <a:pt x="235" y="1915"/>
                  </a:lnTo>
                  <a:lnTo>
                    <a:pt x="230" y="1923"/>
                  </a:lnTo>
                  <a:lnTo>
                    <a:pt x="223" y="1931"/>
                  </a:lnTo>
                  <a:lnTo>
                    <a:pt x="213" y="1942"/>
                  </a:lnTo>
                  <a:lnTo>
                    <a:pt x="199" y="1956"/>
                  </a:lnTo>
                  <a:lnTo>
                    <a:pt x="185" y="1956"/>
                  </a:lnTo>
                  <a:lnTo>
                    <a:pt x="169" y="1956"/>
                  </a:lnTo>
                  <a:lnTo>
                    <a:pt x="154" y="1955"/>
                  </a:lnTo>
                  <a:lnTo>
                    <a:pt x="139" y="1955"/>
                  </a:lnTo>
                  <a:lnTo>
                    <a:pt x="125" y="1955"/>
                  </a:lnTo>
                  <a:lnTo>
                    <a:pt x="109" y="1955"/>
                  </a:lnTo>
                  <a:lnTo>
                    <a:pt x="94" y="1955"/>
                  </a:lnTo>
                  <a:lnTo>
                    <a:pt x="79" y="1955"/>
                  </a:lnTo>
                  <a:lnTo>
                    <a:pt x="65" y="1955"/>
                  </a:lnTo>
                  <a:lnTo>
                    <a:pt x="50" y="1953"/>
                  </a:lnTo>
                  <a:lnTo>
                    <a:pt x="37" y="1952"/>
                  </a:lnTo>
                  <a:lnTo>
                    <a:pt x="24" y="1948"/>
                  </a:lnTo>
                  <a:lnTo>
                    <a:pt x="18" y="1947"/>
                  </a:lnTo>
                  <a:lnTo>
                    <a:pt x="15" y="1944"/>
                  </a:lnTo>
                  <a:lnTo>
                    <a:pt x="10" y="1941"/>
                  </a:lnTo>
                  <a:lnTo>
                    <a:pt x="6" y="1937"/>
                  </a:lnTo>
                  <a:lnTo>
                    <a:pt x="4" y="1932"/>
                  </a:lnTo>
                  <a:lnTo>
                    <a:pt x="1" y="1926"/>
                  </a:lnTo>
                  <a:lnTo>
                    <a:pt x="0" y="1920"/>
                  </a:lnTo>
                  <a:lnTo>
                    <a:pt x="0" y="1914"/>
                  </a:lnTo>
                  <a:lnTo>
                    <a:pt x="0" y="1907"/>
                  </a:lnTo>
                  <a:lnTo>
                    <a:pt x="1" y="1898"/>
                  </a:lnTo>
                  <a:lnTo>
                    <a:pt x="4" y="1891"/>
                  </a:lnTo>
                  <a:lnTo>
                    <a:pt x="6" y="1884"/>
                  </a:lnTo>
                  <a:lnTo>
                    <a:pt x="15" y="1869"/>
                  </a:lnTo>
                  <a:lnTo>
                    <a:pt x="26" y="1854"/>
                  </a:lnTo>
                  <a:lnTo>
                    <a:pt x="38" y="1839"/>
                  </a:lnTo>
                  <a:lnTo>
                    <a:pt x="51" y="1824"/>
                  </a:lnTo>
                  <a:lnTo>
                    <a:pt x="66" y="1809"/>
                  </a:lnTo>
                  <a:lnTo>
                    <a:pt x="81" y="1794"/>
                  </a:lnTo>
                  <a:lnTo>
                    <a:pt x="67" y="1767"/>
                  </a:lnTo>
                  <a:lnTo>
                    <a:pt x="57" y="1748"/>
                  </a:lnTo>
                  <a:lnTo>
                    <a:pt x="51" y="1733"/>
                  </a:lnTo>
                  <a:lnTo>
                    <a:pt x="46" y="1723"/>
                  </a:lnTo>
                  <a:lnTo>
                    <a:pt x="43" y="1718"/>
                  </a:lnTo>
                  <a:lnTo>
                    <a:pt x="42" y="1715"/>
                  </a:lnTo>
                  <a:lnTo>
                    <a:pt x="42" y="1713"/>
                  </a:lnTo>
                  <a:lnTo>
                    <a:pt x="42" y="1713"/>
                  </a:lnTo>
                  <a:lnTo>
                    <a:pt x="57" y="1699"/>
                  </a:lnTo>
                  <a:lnTo>
                    <a:pt x="77" y="1683"/>
                  </a:lnTo>
                  <a:lnTo>
                    <a:pt x="97" y="1667"/>
                  </a:lnTo>
                  <a:lnTo>
                    <a:pt x="117" y="1650"/>
                  </a:lnTo>
                  <a:lnTo>
                    <a:pt x="126" y="1640"/>
                  </a:lnTo>
                  <a:lnTo>
                    <a:pt x="135" y="1630"/>
                  </a:lnTo>
                  <a:lnTo>
                    <a:pt x="142" y="1619"/>
                  </a:lnTo>
                  <a:lnTo>
                    <a:pt x="149" y="1608"/>
                  </a:lnTo>
                  <a:lnTo>
                    <a:pt x="154" y="1596"/>
                  </a:lnTo>
                  <a:lnTo>
                    <a:pt x="159" y="1582"/>
                  </a:lnTo>
                  <a:lnTo>
                    <a:pt x="162" y="1569"/>
                  </a:lnTo>
                  <a:lnTo>
                    <a:pt x="163" y="1554"/>
                  </a:lnTo>
                  <a:lnTo>
                    <a:pt x="176" y="1541"/>
                  </a:lnTo>
                  <a:lnTo>
                    <a:pt x="186" y="1531"/>
                  </a:lnTo>
                  <a:lnTo>
                    <a:pt x="193" y="1522"/>
                  </a:lnTo>
                  <a:lnTo>
                    <a:pt x="198" y="1515"/>
                  </a:lnTo>
                  <a:lnTo>
                    <a:pt x="201" y="1507"/>
                  </a:lnTo>
                  <a:lnTo>
                    <a:pt x="203" y="1498"/>
                  </a:lnTo>
                  <a:lnTo>
                    <a:pt x="203" y="1488"/>
                  </a:lnTo>
                  <a:lnTo>
                    <a:pt x="203" y="1475"/>
                  </a:lnTo>
                  <a:lnTo>
                    <a:pt x="164" y="1475"/>
                  </a:lnTo>
                  <a:lnTo>
                    <a:pt x="164" y="1459"/>
                  </a:lnTo>
                  <a:lnTo>
                    <a:pt x="164" y="1444"/>
                  </a:lnTo>
                  <a:lnTo>
                    <a:pt x="164" y="1427"/>
                  </a:lnTo>
                  <a:lnTo>
                    <a:pt x="164" y="1410"/>
                  </a:lnTo>
                  <a:lnTo>
                    <a:pt x="164" y="1389"/>
                  </a:lnTo>
                  <a:lnTo>
                    <a:pt x="164" y="1367"/>
                  </a:lnTo>
                  <a:lnTo>
                    <a:pt x="164" y="1343"/>
                  </a:lnTo>
                  <a:lnTo>
                    <a:pt x="165" y="1314"/>
                  </a:lnTo>
                  <a:lnTo>
                    <a:pt x="158" y="1311"/>
                  </a:lnTo>
                  <a:lnTo>
                    <a:pt x="152" y="1306"/>
                  </a:lnTo>
                  <a:lnTo>
                    <a:pt x="147" y="1301"/>
                  </a:lnTo>
                  <a:lnTo>
                    <a:pt x="142" y="1296"/>
                  </a:lnTo>
                  <a:lnTo>
                    <a:pt x="138" y="1290"/>
                  </a:lnTo>
                  <a:lnTo>
                    <a:pt x="135" y="1284"/>
                  </a:lnTo>
                  <a:lnTo>
                    <a:pt x="133" y="1278"/>
                  </a:lnTo>
                  <a:lnTo>
                    <a:pt x="131" y="1270"/>
                  </a:lnTo>
                  <a:lnTo>
                    <a:pt x="130" y="1257"/>
                  </a:lnTo>
                  <a:lnTo>
                    <a:pt x="130" y="1241"/>
                  </a:lnTo>
                  <a:lnTo>
                    <a:pt x="132" y="1225"/>
                  </a:lnTo>
                  <a:lnTo>
                    <a:pt x="136" y="1209"/>
                  </a:lnTo>
                  <a:lnTo>
                    <a:pt x="144" y="1175"/>
                  </a:lnTo>
                  <a:lnTo>
                    <a:pt x="155" y="1139"/>
                  </a:lnTo>
                  <a:lnTo>
                    <a:pt x="159" y="1122"/>
                  </a:lnTo>
                  <a:lnTo>
                    <a:pt x="163" y="1105"/>
                  </a:lnTo>
                  <a:lnTo>
                    <a:pt x="165" y="1089"/>
                  </a:lnTo>
                  <a:lnTo>
                    <a:pt x="166" y="1074"/>
                  </a:lnTo>
                  <a:lnTo>
                    <a:pt x="55" y="72"/>
                  </a:lnTo>
                  <a:lnTo>
                    <a:pt x="62" y="78"/>
                  </a:lnTo>
                  <a:lnTo>
                    <a:pt x="72" y="85"/>
                  </a:lnTo>
                  <a:lnTo>
                    <a:pt x="83" y="90"/>
                  </a:lnTo>
                  <a:lnTo>
                    <a:pt x="94" y="95"/>
                  </a:lnTo>
                  <a:lnTo>
                    <a:pt x="106" y="99"/>
                  </a:lnTo>
                  <a:lnTo>
                    <a:pt x="120" y="103"/>
                  </a:lnTo>
                  <a:lnTo>
                    <a:pt x="133" y="105"/>
                  </a:lnTo>
                  <a:lnTo>
                    <a:pt x="147" y="107"/>
                  </a:lnTo>
                  <a:lnTo>
                    <a:pt x="173" y="110"/>
                  </a:lnTo>
                  <a:lnTo>
                    <a:pt x="198" y="112"/>
                  </a:lnTo>
                  <a:lnTo>
                    <a:pt x="220" y="112"/>
                  </a:lnTo>
                  <a:lnTo>
                    <a:pt x="239" y="114"/>
                  </a:lnTo>
                  <a:lnTo>
                    <a:pt x="246" y="112"/>
                  </a:lnTo>
                  <a:lnTo>
                    <a:pt x="252" y="111"/>
                  </a:lnTo>
                  <a:lnTo>
                    <a:pt x="257" y="110"/>
                  </a:lnTo>
                  <a:lnTo>
                    <a:pt x="263" y="107"/>
                  </a:lnTo>
                  <a:lnTo>
                    <a:pt x="272" y="100"/>
                  </a:lnTo>
                  <a:lnTo>
                    <a:pt x="280" y="92"/>
                  </a:lnTo>
                  <a:lnTo>
                    <a:pt x="288" y="81"/>
                  </a:lnTo>
                  <a:lnTo>
                    <a:pt x="297" y="67"/>
                  </a:lnTo>
                  <a:lnTo>
                    <a:pt x="308" y="54"/>
                  </a:lnTo>
                  <a:lnTo>
                    <a:pt x="322" y="39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" name=""/>
            <p:cNvSpPr/>
            <p:nvPr/>
          </p:nvSpPr>
          <p:spPr>
            <a:xfrm>
              <a:off x="4511520" y="2225520"/>
              <a:ext cx="552600" cy="953640"/>
            </a:xfrm>
            <a:custGeom>
              <a:avLst/>
              <a:gdLst/>
              <a:ahLst/>
              <a:rect l="l" t="t" r="r" b="b"/>
              <a:pathLst>
                <a:path w="1476" h="2561">
                  <a:moveTo>
                    <a:pt x="248" y="32"/>
                  </a:moveTo>
                  <a:lnTo>
                    <a:pt x="1209" y="0"/>
                  </a:lnTo>
                  <a:lnTo>
                    <a:pt x="1209" y="15"/>
                  </a:lnTo>
                  <a:lnTo>
                    <a:pt x="1209" y="30"/>
                  </a:lnTo>
                  <a:lnTo>
                    <a:pt x="1209" y="46"/>
                  </a:lnTo>
                  <a:lnTo>
                    <a:pt x="1209" y="60"/>
                  </a:lnTo>
                  <a:lnTo>
                    <a:pt x="1209" y="75"/>
                  </a:lnTo>
                  <a:lnTo>
                    <a:pt x="1209" y="90"/>
                  </a:lnTo>
                  <a:lnTo>
                    <a:pt x="1209" y="106"/>
                  </a:lnTo>
                  <a:lnTo>
                    <a:pt x="1209" y="120"/>
                  </a:lnTo>
                  <a:lnTo>
                    <a:pt x="1223" y="120"/>
                  </a:lnTo>
                  <a:lnTo>
                    <a:pt x="1235" y="119"/>
                  </a:lnTo>
                  <a:lnTo>
                    <a:pt x="1246" y="119"/>
                  </a:lnTo>
                  <a:lnTo>
                    <a:pt x="1256" y="120"/>
                  </a:lnTo>
                  <a:lnTo>
                    <a:pt x="1263" y="122"/>
                  </a:lnTo>
                  <a:lnTo>
                    <a:pt x="1270" y="125"/>
                  </a:lnTo>
                  <a:lnTo>
                    <a:pt x="1278" y="130"/>
                  </a:lnTo>
                  <a:lnTo>
                    <a:pt x="1284" y="139"/>
                  </a:lnTo>
                  <a:lnTo>
                    <a:pt x="1288" y="149"/>
                  </a:lnTo>
                  <a:lnTo>
                    <a:pt x="1293" y="163"/>
                  </a:lnTo>
                  <a:lnTo>
                    <a:pt x="1297" y="179"/>
                  </a:lnTo>
                  <a:lnTo>
                    <a:pt x="1302" y="198"/>
                  </a:lnTo>
                  <a:lnTo>
                    <a:pt x="1308" y="218"/>
                  </a:lnTo>
                  <a:lnTo>
                    <a:pt x="1313" y="239"/>
                  </a:lnTo>
                  <a:lnTo>
                    <a:pt x="1321" y="261"/>
                  </a:lnTo>
                  <a:lnTo>
                    <a:pt x="1328" y="282"/>
                  </a:lnTo>
                  <a:lnTo>
                    <a:pt x="1439" y="1284"/>
                  </a:lnTo>
                  <a:lnTo>
                    <a:pt x="1438" y="1303"/>
                  </a:lnTo>
                  <a:lnTo>
                    <a:pt x="1433" y="1326"/>
                  </a:lnTo>
                  <a:lnTo>
                    <a:pt x="1426" y="1354"/>
                  </a:lnTo>
                  <a:lnTo>
                    <a:pt x="1419" y="1384"/>
                  </a:lnTo>
                  <a:lnTo>
                    <a:pt x="1411" y="1413"/>
                  </a:lnTo>
                  <a:lnTo>
                    <a:pt x="1405" y="1441"/>
                  </a:lnTo>
                  <a:lnTo>
                    <a:pt x="1400" y="1466"/>
                  </a:lnTo>
                  <a:lnTo>
                    <a:pt x="1398" y="1484"/>
                  </a:lnTo>
                  <a:lnTo>
                    <a:pt x="1398" y="1485"/>
                  </a:lnTo>
                  <a:lnTo>
                    <a:pt x="1399" y="1490"/>
                  </a:lnTo>
                  <a:lnTo>
                    <a:pt x="1400" y="1496"/>
                  </a:lnTo>
                  <a:lnTo>
                    <a:pt x="1403" y="1504"/>
                  </a:lnTo>
                  <a:lnTo>
                    <a:pt x="1408" y="1511"/>
                  </a:lnTo>
                  <a:lnTo>
                    <a:pt x="1415" y="1518"/>
                  </a:lnTo>
                  <a:lnTo>
                    <a:pt x="1419" y="1521"/>
                  </a:lnTo>
                  <a:lnTo>
                    <a:pt x="1425" y="1522"/>
                  </a:lnTo>
                  <a:lnTo>
                    <a:pt x="1431" y="1523"/>
                  </a:lnTo>
                  <a:lnTo>
                    <a:pt x="1438" y="1524"/>
                  </a:lnTo>
                  <a:lnTo>
                    <a:pt x="1437" y="1541"/>
                  </a:lnTo>
                  <a:lnTo>
                    <a:pt x="1437" y="1561"/>
                  </a:lnTo>
                  <a:lnTo>
                    <a:pt x="1437" y="1582"/>
                  </a:lnTo>
                  <a:lnTo>
                    <a:pt x="1437" y="1604"/>
                  </a:lnTo>
                  <a:lnTo>
                    <a:pt x="1437" y="1627"/>
                  </a:lnTo>
                  <a:lnTo>
                    <a:pt x="1437" y="1648"/>
                  </a:lnTo>
                  <a:lnTo>
                    <a:pt x="1437" y="1668"/>
                  </a:lnTo>
                  <a:lnTo>
                    <a:pt x="1437" y="1685"/>
                  </a:lnTo>
                  <a:lnTo>
                    <a:pt x="1448" y="1685"/>
                  </a:lnTo>
                  <a:lnTo>
                    <a:pt x="1454" y="1685"/>
                  </a:lnTo>
                  <a:lnTo>
                    <a:pt x="1457" y="1685"/>
                  </a:lnTo>
                  <a:lnTo>
                    <a:pt x="1457" y="1685"/>
                  </a:lnTo>
                  <a:lnTo>
                    <a:pt x="1457" y="1685"/>
                  </a:lnTo>
                  <a:lnTo>
                    <a:pt x="1459" y="1685"/>
                  </a:lnTo>
                  <a:lnTo>
                    <a:pt x="1465" y="1685"/>
                  </a:lnTo>
                  <a:lnTo>
                    <a:pt x="1476" y="1685"/>
                  </a:lnTo>
                  <a:lnTo>
                    <a:pt x="1476" y="1692"/>
                  </a:lnTo>
                  <a:lnTo>
                    <a:pt x="1475" y="1698"/>
                  </a:lnTo>
                  <a:lnTo>
                    <a:pt x="1472" y="1703"/>
                  </a:lnTo>
                  <a:lnTo>
                    <a:pt x="1470" y="1708"/>
                  </a:lnTo>
                  <a:lnTo>
                    <a:pt x="1464" y="1717"/>
                  </a:lnTo>
                  <a:lnTo>
                    <a:pt x="1457" y="1725"/>
                  </a:lnTo>
                  <a:lnTo>
                    <a:pt x="1449" y="1732"/>
                  </a:lnTo>
                  <a:lnTo>
                    <a:pt x="1442" y="1741"/>
                  </a:lnTo>
                  <a:lnTo>
                    <a:pt x="1439" y="1746"/>
                  </a:lnTo>
                  <a:lnTo>
                    <a:pt x="1437" y="1751"/>
                  </a:lnTo>
                  <a:lnTo>
                    <a:pt x="1436" y="1757"/>
                  </a:lnTo>
                  <a:lnTo>
                    <a:pt x="1436" y="1764"/>
                  </a:lnTo>
                  <a:lnTo>
                    <a:pt x="1435" y="1779"/>
                  </a:lnTo>
                  <a:lnTo>
                    <a:pt x="1432" y="1791"/>
                  </a:lnTo>
                  <a:lnTo>
                    <a:pt x="1427" y="1802"/>
                  </a:lnTo>
                  <a:lnTo>
                    <a:pt x="1422" y="1812"/>
                  </a:lnTo>
                  <a:lnTo>
                    <a:pt x="1415" y="1821"/>
                  </a:lnTo>
                  <a:lnTo>
                    <a:pt x="1408" y="1829"/>
                  </a:lnTo>
                  <a:lnTo>
                    <a:pt x="1399" y="1836"/>
                  </a:lnTo>
                  <a:lnTo>
                    <a:pt x="1390" y="1844"/>
                  </a:lnTo>
                  <a:lnTo>
                    <a:pt x="1371" y="1860"/>
                  </a:lnTo>
                  <a:lnTo>
                    <a:pt x="1350" y="1877"/>
                  </a:lnTo>
                  <a:lnTo>
                    <a:pt x="1340" y="1887"/>
                  </a:lnTo>
                  <a:lnTo>
                    <a:pt x="1332" y="1898"/>
                  </a:lnTo>
                  <a:lnTo>
                    <a:pt x="1322" y="1910"/>
                  </a:lnTo>
                  <a:lnTo>
                    <a:pt x="1315" y="1923"/>
                  </a:lnTo>
                  <a:lnTo>
                    <a:pt x="1316" y="1939"/>
                  </a:lnTo>
                  <a:lnTo>
                    <a:pt x="1319" y="1954"/>
                  </a:lnTo>
                  <a:lnTo>
                    <a:pt x="1324" y="1969"/>
                  </a:lnTo>
                  <a:lnTo>
                    <a:pt x="1329" y="1983"/>
                  </a:lnTo>
                  <a:lnTo>
                    <a:pt x="1330" y="1992"/>
                  </a:lnTo>
                  <a:lnTo>
                    <a:pt x="1332" y="1999"/>
                  </a:lnTo>
                  <a:lnTo>
                    <a:pt x="1332" y="2007"/>
                  </a:lnTo>
                  <a:lnTo>
                    <a:pt x="1330" y="2014"/>
                  </a:lnTo>
                  <a:lnTo>
                    <a:pt x="1328" y="2021"/>
                  </a:lnTo>
                  <a:lnTo>
                    <a:pt x="1324" y="2029"/>
                  </a:lnTo>
                  <a:lnTo>
                    <a:pt x="1319" y="2036"/>
                  </a:lnTo>
                  <a:lnTo>
                    <a:pt x="1313" y="2043"/>
                  </a:lnTo>
                  <a:lnTo>
                    <a:pt x="1311" y="2046"/>
                  </a:lnTo>
                  <a:lnTo>
                    <a:pt x="1307" y="2052"/>
                  </a:lnTo>
                  <a:lnTo>
                    <a:pt x="1300" y="2060"/>
                  </a:lnTo>
                  <a:lnTo>
                    <a:pt x="1293" y="2074"/>
                  </a:lnTo>
                  <a:lnTo>
                    <a:pt x="1285" y="2091"/>
                  </a:lnTo>
                  <a:lnTo>
                    <a:pt x="1279" y="2111"/>
                  </a:lnTo>
                  <a:lnTo>
                    <a:pt x="1277" y="2123"/>
                  </a:lnTo>
                  <a:lnTo>
                    <a:pt x="1274" y="2135"/>
                  </a:lnTo>
                  <a:lnTo>
                    <a:pt x="1273" y="2149"/>
                  </a:lnTo>
                  <a:lnTo>
                    <a:pt x="1272" y="2163"/>
                  </a:lnTo>
                  <a:lnTo>
                    <a:pt x="1285" y="2163"/>
                  </a:lnTo>
                  <a:lnTo>
                    <a:pt x="1296" y="2165"/>
                  </a:lnTo>
                  <a:lnTo>
                    <a:pt x="1305" y="2165"/>
                  </a:lnTo>
                  <a:lnTo>
                    <a:pt x="1312" y="2165"/>
                  </a:lnTo>
                  <a:lnTo>
                    <a:pt x="1319" y="2165"/>
                  </a:lnTo>
                  <a:lnTo>
                    <a:pt x="1328" y="2165"/>
                  </a:lnTo>
                  <a:lnTo>
                    <a:pt x="1339" y="2165"/>
                  </a:lnTo>
                  <a:lnTo>
                    <a:pt x="1352" y="2165"/>
                  </a:lnTo>
                  <a:lnTo>
                    <a:pt x="1339" y="2178"/>
                  </a:lnTo>
                  <a:lnTo>
                    <a:pt x="1329" y="2188"/>
                  </a:lnTo>
                  <a:lnTo>
                    <a:pt x="1322" y="2196"/>
                  </a:lnTo>
                  <a:lnTo>
                    <a:pt x="1317" y="2204"/>
                  </a:lnTo>
                  <a:lnTo>
                    <a:pt x="1315" y="2212"/>
                  </a:lnTo>
                  <a:lnTo>
                    <a:pt x="1312" y="2221"/>
                  </a:lnTo>
                  <a:lnTo>
                    <a:pt x="1312" y="2231"/>
                  </a:lnTo>
                  <a:lnTo>
                    <a:pt x="1312" y="2244"/>
                  </a:lnTo>
                  <a:lnTo>
                    <a:pt x="1305" y="2244"/>
                  </a:lnTo>
                  <a:lnTo>
                    <a:pt x="1300" y="2245"/>
                  </a:lnTo>
                  <a:lnTo>
                    <a:pt x="1296" y="2248"/>
                  </a:lnTo>
                  <a:lnTo>
                    <a:pt x="1295" y="2251"/>
                  </a:lnTo>
                  <a:lnTo>
                    <a:pt x="1294" y="2255"/>
                  </a:lnTo>
                  <a:lnTo>
                    <a:pt x="1294" y="2259"/>
                  </a:lnTo>
                  <a:lnTo>
                    <a:pt x="1295" y="2264"/>
                  </a:lnTo>
                  <a:lnTo>
                    <a:pt x="1296" y="2269"/>
                  </a:lnTo>
                  <a:lnTo>
                    <a:pt x="1301" y="2281"/>
                  </a:lnTo>
                  <a:lnTo>
                    <a:pt x="1306" y="2294"/>
                  </a:lnTo>
                  <a:lnTo>
                    <a:pt x="1310" y="2309"/>
                  </a:lnTo>
                  <a:lnTo>
                    <a:pt x="1311" y="2325"/>
                  </a:lnTo>
                  <a:lnTo>
                    <a:pt x="1293" y="2326"/>
                  </a:lnTo>
                  <a:lnTo>
                    <a:pt x="1269" y="2331"/>
                  </a:lnTo>
                  <a:lnTo>
                    <a:pt x="1242" y="2338"/>
                  </a:lnTo>
                  <a:lnTo>
                    <a:pt x="1215" y="2348"/>
                  </a:lnTo>
                  <a:lnTo>
                    <a:pt x="1203" y="2354"/>
                  </a:lnTo>
                  <a:lnTo>
                    <a:pt x="1191" y="2360"/>
                  </a:lnTo>
                  <a:lnTo>
                    <a:pt x="1180" y="2366"/>
                  </a:lnTo>
                  <a:lnTo>
                    <a:pt x="1170" y="2374"/>
                  </a:lnTo>
                  <a:lnTo>
                    <a:pt x="1162" y="2381"/>
                  </a:lnTo>
                  <a:lnTo>
                    <a:pt x="1155" y="2389"/>
                  </a:lnTo>
                  <a:lnTo>
                    <a:pt x="1152" y="2396"/>
                  </a:lnTo>
                  <a:lnTo>
                    <a:pt x="1151" y="2403"/>
                  </a:lnTo>
                  <a:lnTo>
                    <a:pt x="1151" y="2411"/>
                  </a:lnTo>
                  <a:lnTo>
                    <a:pt x="1153" y="2417"/>
                  </a:lnTo>
                  <a:lnTo>
                    <a:pt x="1158" y="2422"/>
                  </a:lnTo>
                  <a:lnTo>
                    <a:pt x="1163" y="2426"/>
                  </a:lnTo>
                  <a:lnTo>
                    <a:pt x="1175" y="2436"/>
                  </a:lnTo>
                  <a:lnTo>
                    <a:pt x="1190" y="2444"/>
                  </a:lnTo>
                  <a:lnTo>
                    <a:pt x="1204" y="2451"/>
                  </a:lnTo>
                  <a:lnTo>
                    <a:pt x="1217" y="2460"/>
                  </a:lnTo>
                  <a:lnTo>
                    <a:pt x="1223" y="2464"/>
                  </a:lnTo>
                  <a:lnTo>
                    <a:pt x="1226" y="2471"/>
                  </a:lnTo>
                  <a:lnTo>
                    <a:pt x="1229" y="2477"/>
                  </a:lnTo>
                  <a:lnTo>
                    <a:pt x="1230" y="2484"/>
                  </a:lnTo>
                  <a:lnTo>
                    <a:pt x="1230" y="2484"/>
                  </a:lnTo>
                  <a:lnTo>
                    <a:pt x="1230" y="2484"/>
                  </a:lnTo>
                  <a:lnTo>
                    <a:pt x="1229" y="2486"/>
                  </a:lnTo>
                  <a:lnTo>
                    <a:pt x="1229" y="2489"/>
                  </a:lnTo>
                  <a:lnTo>
                    <a:pt x="1229" y="2494"/>
                  </a:lnTo>
                  <a:lnTo>
                    <a:pt x="1229" y="2501"/>
                  </a:lnTo>
                  <a:lnTo>
                    <a:pt x="1229" y="2511"/>
                  </a:lnTo>
                  <a:lnTo>
                    <a:pt x="1229" y="2524"/>
                  </a:lnTo>
                  <a:lnTo>
                    <a:pt x="1211" y="2522"/>
                  </a:lnTo>
                  <a:lnTo>
                    <a:pt x="1186" y="2517"/>
                  </a:lnTo>
                  <a:lnTo>
                    <a:pt x="1157" y="2511"/>
                  </a:lnTo>
                  <a:lnTo>
                    <a:pt x="1124" y="2504"/>
                  </a:lnTo>
                  <a:lnTo>
                    <a:pt x="1089" y="2495"/>
                  </a:lnTo>
                  <a:lnTo>
                    <a:pt x="1055" y="2489"/>
                  </a:lnTo>
                  <a:lnTo>
                    <a:pt x="1038" y="2486"/>
                  </a:lnTo>
                  <a:lnTo>
                    <a:pt x="1021" y="2484"/>
                  </a:lnTo>
                  <a:lnTo>
                    <a:pt x="1005" y="2483"/>
                  </a:lnTo>
                  <a:lnTo>
                    <a:pt x="989" y="2482"/>
                  </a:lnTo>
                  <a:lnTo>
                    <a:pt x="976" y="2496"/>
                  </a:lnTo>
                  <a:lnTo>
                    <a:pt x="966" y="2511"/>
                  </a:lnTo>
                  <a:lnTo>
                    <a:pt x="958" y="2524"/>
                  </a:lnTo>
                  <a:lnTo>
                    <a:pt x="953" y="2537"/>
                  </a:lnTo>
                  <a:lnTo>
                    <a:pt x="951" y="2546"/>
                  </a:lnTo>
                  <a:lnTo>
                    <a:pt x="949" y="2555"/>
                  </a:lnTo>
                  <a:lnTo>
                    <a:pt x="949" y="2560"/>
                  </a:lnTo>
                  <a:lnTo>
                    <a:pt x="949" y="2561"/>
                  </a:lnTo>
                  <a:lnTo>
                    <a:pt x="934" y="2561"/>
                  </a:lnTo>
                  <a:lnTo>
                    <a:pt x="918" y="2560"/>
                  </a:lnTo>
                  <a:lnTo>
                    <a:pt x="911" y="2559"/>
                  </a:lnTo>
                  <a:lnTo>
                    <a:pt x="903" y="2557"/>
                  </a:lnTo>
                  <a:lnTo>
                    <a:pt x="896" y="2555"/>
                  </a:lnTo>
                  <a:lnTo>
                    <a:pt x="889" y="2551"/>
                  </a:lnTo>
                  <a:lnTo>
                    <a:pt x="881" y="2546"/>
                  </a:lnTo>
                  <a:lnTo>
                    <a:pt x="874" y="2542"/>
                  </a:lnTo>
                  <a:lnTo>
                    <a:pt x="867" y="2535"/>
                  </a:lnTo>
                  <a:lnTo>
                    <a:pt x="859" y="2527"/>
                  </a:lnTo>
                  <a:lnTo>
                    <a:pt x="851" y="2518"/>
                  </a:lnTo>
                  <a:lnTo>
                    <a:pt x="843" y="2507"/>
                  </a:lnTo>
                  <a:lnTo>
                    <a:pt x="836" y="2495"/>
                  </a:lnTo>
                  <a:lnTo>
                    <a:pt x="829" y="2480"/>
                  </a:lnTo>
                  <a:lnTo>
                    <a:pt x="825" y="2480"/>
                  </a:lnTo>
                  <a:lnTo>
                    <a:pt x="823" y="2479"/>
                  </a:lnTo>
                  <a:lnTo>
                    <a:pt x="820" y="2478"/>
                  </a:lnTo>
                  <a:lnTo>
                    <a:pt x="818" y="2475"/>
                  </a:lnTo>
                  <a:lnTo>
                    <a:pt x="814" y="2469"/>
                  </a:lnTo>
                  <a:lnTo>
                    <a:pt x="811" y="2461"/>
                  </a:lnTo>
                  <a:lnTo>
                    <a:pt x="809" y="2440"/>
                  </a:lnTo>
                  <a:lnTo>
                    <a:pt x="809" y="2415"/>
                  </a:lnTo>
                  <a:lnTo>
                    <a:pt x="809" y="2389"/>
                  </a:lnTo>
                  <a:lnTo>
                    <a:pt x="808" y="2362"/>
                  </a:lnTo>
                  <a:lnTo>
                    <a:pt x="805" y="2349"/>
                  </a:lnTo>
                  <a:lnTo>
                    <a:pt x="802" y="2338"/>
                  </a:lnTo>
                  <a:lnTo>
                    <a:pt x="797" y="2329"/>
                  </a:lnTo>
                  <a:lnTo>
                    <a:pt x="791" y="2320"/>
                  </a:lnTo>
                  <a:lnTo>
                    <a:pt x="789" y="2313"/>
                  </a:lnTo>
                  <a:lnTo>
                    <a:pt x="788" y="2305"/>
                  </a:lnTo>
                  <a:lnTo>
                    <a:pt x="787" y="2298"/>
                  </a:lnTo>
                  <a:lnTo>
                    <a:pt x="785" y="2291"/>
                  </a:lnTo>
                  <a:lnTo>
                    <a:pt x="778" y="2277"/>
                  </a:lnTo>
                  <a:lnTo>
                    <a:pt x="771" y="2265"/>
                  </a:lnTo>
                  <a:lnTo>
                    <a:pt x="764" y="2254"/>
                  </a:lnTo>
                  <a:lnTo>
                    <a:pt x="758" y="2247"/>
                  </a:lnTo>
                  <a:lnTo>
                    <a:pt x="753" y="2242"/>
                  </a:lnTo>
                  <a:lnTo>
                    <a:pt x="750" y="2239"/>
                  </a:lnTo>
                  <a:lnTo>
                    <a:pt x="734" y="2238"/>
                  </a:lnTo>
                  <a:lnTo>
                    <a:pt x="715" y="2233"/>
                  </a:lnTo>
                  <a:lnTo>
                    <a:pt x="695" y="2227"/>
                  </a:lnTo>
                  <a:lnTo>
                    <a:pt x="676" y="2218"/>
                  </a:lnTo>
                  <a:lnTo>
                    <a:pt x="658" y="2211"/>
                  </a:lnTo>
                  <a:lnTo>
                    <a:pt x="644" y="2205"/>
                  </a:lnTo>
                  <a:lnTo>
                    <a:pt x="634" y="2200"/>
                  </a:lnTo>
                  <a:lnTo>
                    <a:pt x="632" y="2199"/>
                  </a:lnTo>
                  <a:lnTo>
                    <a:pt x="632" y="2118"/>
                  </a:lnTo>
                  <a:lnTo>
                    <a:pt x="616" y="2103"/>
                  </a:lnTo>
                  <a:lnTo>
                    <a:pt x="596" y="2089"/>
                  </a:lnTo>
                  <a:lnTo>
                    <a:pt x="574" y="2075"/>
                  </a:lnTo>
                  <a:lnTo>
                    <a:pt x="552" y="2063"/>
                  </a:lnTo>
                  <a:lnTo>
                    <a:pt x="530" y="2052"/>
                  </a:lnTo>
                  <a:lnTo>
                    <a:pt x="508" y="2045"/>
                  </a:lnTo>
                  <a:lnTo>
                    <a:pt x="498" y="2041"/>
                  </a:lnTo>
                  <a:lnTo>
                    <a:pt x="488" y="2038"/>
                  </a:lnTo>
                  <a:lnTo>
                    <a:pt x="480" y="2037"/>
                  </a:lnTo>
                  <a:lnTo>
                    <a:pt x="472" y="2037"/>
                  </a:lnTo>
                  <a:lnTo>
                    <a:pt x="472" y="2023"/>
                  </a:lnTo>
                  <a:lnTo>
                    <a:pt x="474" y="2007"/>
                  </a:lnTo>
                  <a:lnTo>
                    <a:pt x="476" y="1992"/>
                  </a:lnTo>
                  <a:lnTo>
                    <a:pt x="479" y="1977"/>
                  </a:lnTo>
                  <a:lnTo>
                    <a:pt x="486" y="1949"/>
                  </a:lnTo>
                  <a:lnTo>
                    <a:pt x="493" y="1922"/>
                  </a:lnTo>
                  <a:lnTo>
                    <a:pt x="501" y="1896"/>
                  </a:lnTo>
                  <a:lnTo>
                    <a:pt x="507" y="1874"/>
                  </a:lnTo>
                  <a:lnTo>
                    <a:pt x="512" y="1854"/>
                  </a:lnTo>
                  <a:lnTo>
                    <a:pt x="514" y="1836"/>
                  </a:lnTo>
                  <a:lnTo>
                    <a:pt x="514" y="1797"/>
                  </a:lnTo>
                  <a:lnTo>
                    <a:pt x="514" y="1795"/>
                  </a:lnTo>
                  <a:lnTo>
                    <a:pt x="514" y="1791"/>
                  </a:lnTo>
                  <a:lnTo>
                    <a:pt x="512" y="1784"/>
                  </a:lnTo>
                  <a:lnTo>
                    <a:pt x="509" y="1777"/>
                  </a:lnTo>
                  <a:lnTo>
                    <a:pt x="504" y="1769"/>
                  </a:lnTo>
                  <a:lnTo>
                    <a:pt x="497" y="1763"/>
                  </a:lnTo>
                  <a:lnTo>
                    <a:pt x="493" y="1761"/>
                  </a:lnTo>
                  <a:lnTo>
                    <a:pt x="487" y="1758"/>
                  </a:lnTo>
                  <a:lnTo>
                    <a:pt x="481" y="1757"/>
                  </a:lnTo>
                  <a:lnTo>
                    <a:pt x="475" y="1757"/>
                  </a:lnTo>
                  <a:lnTo>
                    <a:pt x="434" y="1717"/>
                  </a:lnTo>
                  <a:lnTo>
                    <a:pt x="416" y="1723"/>
                  </a:lnTo>
                  <a:lnTo>
                    <a:pt x="400" y="1726"/>
                  </a:lnTo>
                  <a:lnTo>
                    <a:pt x="388" y="1728"/>
                  </a:lnTo>
                  <a:lnTo>
                    <a:pt x="378" y="1729"/>
                  </a:lnTo>
                  <a:lnTo>
                    <a:pt x="371" y="1728"/>
                  </a:lnTo>
                  <a:lnTo>
                    <a:pt x="366" y="1726"/>
                  </a:lnTo>
                  <a:lnTo>
                    <a:pt x="362" y="1725"/>
                  </a:lnTo>
                  <a:lnTo>
                    <a:pt x="361" y="1725"/>
                  </a:lnTo>
                  <a:lnTo>
                    <a:pt x="355" y="1723"/>
                  </a:lnTo>
                  <a:lnTo>
                    <a:pt x="348" y="1719"/>
                  </a:lnTo>
                  <a:lnTo>
                    <a:pt x="343" y="1714"/>
                  </a:lnTo>
                  <a:lnTo>
                    <a:pt x="337" y="1708"/>
                  </a:lnTo>
                  <a:lnTo>
                    <a:pt x="328" y="1692"/>
                  </a:lnTo>
                  <a:lnTo>
                    <a:pt x="318" y="1672"/>
                  </a:lnTo>
                  <a:lnTo>
                    <a:pt x="310" y="1652"/>
                  </a:lnTo>
                  <a:lnTo>
                    <a:pt x="300" y="1631"/>
                  </a:lnTo>
                  <a:lnTo>
                    <a:pt x="295" y="1621"/>
                  </a:lnTo>
                  <a:lnTo>
                    <a:pt x="289" y="1611"/>
                  </a:lnTo>
                  <a:lnTo>
                    <a:pt x="283" y="1603"/>
                  </a:lnTo>
                  <a:lnTo>
                    <a:pt x="275" y="1594"/>
                  </a:lnTo>
                  <a:lnTo>
                    <a:pt x="274" y="1581"/>
                  </a:lnTo>
                  <a:lnTo>
                    <a:pt x="272" y="1567"/>
                  </a:lnTo>
                  <a:lnTo>
                    <a:pt x="267" y="1555"/>
                  </a:lnTo>
                  <a:lnTo>
                    <a:pt x="259" y="1543"/>
                  </a:lnTo>
                  <a:lnTo>
                    <a:pt x="250" y="1529"/>
                  </a:lnTo>
                  <a:lnTo>
                    <a:pt x="240" y="1517"/>
                  </a:lnTo>
                  <a:lnTo>
                    <a:pt x="226" y="1504"/>
                  </a:lnTo>
                  <a:lnTo>
                    <a:pt x="213" y="1489"/>
                  </a:lnTo>
                  <a:lnTo>
                    <a:pt x="202" y="1489"/>
                  </a:lnTo>
                  <a:lnTo>
                    <a:pt x="191" y="1488"/>
                  </a:lnTo>
                  <a:lnTo>
                    <a:pt x="181" y="1485"/>
                  </a:lnTo>
                  <a:lnTo>
                    <a:pt x="173" y="1483"/>
                  </a:lnTo>
                  <a:lnTo>
                    <a:pt x="164" y="1480"/>
                  </a:lnTo>
                  <a:lnTo>
                    <a:pt x="155" y="1475"/>
                  </a:lnTo>
                  <a:lnTo>
                    <a:pt x="148" y="1472"/>
                  </a:lnTo>
                  <a:lnTo>
                    <a:pt x="141" y="1467"/>
                  </a:lnTo>
                  <a:lnTo>
                    <a:pt x="127" y="1455"/>
                  </a:lnTo>
                  <a:lnTo>
                    <a:pt x="115" y="1441"/>
                  </a:lnTo>
                  <a:lnTo>
                    <a:pt x="104" y="1426"/>
                  </a:lnTo>
                  <a:lnTo>
                    <a:pt x="95" y="1411"/>
                  </a:lnTo>
                  <a:lnTo>
                    <a:pt x="87" y="1393"/>
                  </a:lnTo>
                  <a:lnTo>
                    <a:pt x="78" y="1376"/>
                  </a:lnTo>
                  <a:lnTo>
                    <a:pt x="72" y="1358"/>
                  </a:lnTo>
                  <a:lnTo>
                    <a:pt x="65" y="1340"/>
                  </a:lnTo>
                  <a:lnTo>
                    <a:pt x="51" y="1305"/>
                  </a:lnTo>
                  <a:lnTo>
                    <a:pt x="38" y="1272"/>
                  </a:lnTo>
                  <a:lnTo>
                    <a:pt x="38" y="1258"/>
                  </a:lnTo>
                  <a:lnTo>
                    <a:pt x="37" y="1244"/>
                  </a:lnTo>
                  <a:lnTo>
                    <a:pt x="34" y="1231"/>
                  </a:lnTo>
                  <a:lnTo>
                    <a:pt x="32" y="1218"/>
                  </a:lnTo>
                  <a:lnTo>
                    <a:pt x="26" y="1195"/>
                  </a:lnTo>
                  <a:lnTo>
                    <a:pt x="18" y="1172"/>
                  </a:lnTo>
                  <a:lnTo>
                    <a:pt x="11" y="1150"/>
                  </a:lnTo>
                  <a:lnTo>
                    <a:pt x="5" y="1125"/>
                  </a:lnTo>
                  <a:lnTo>
                    <a:pt x="2" y="1113"/>
                  </a:lnTo>
                  <a:lnTo>
                    <a:pt x="1" y="1100"/>
                  </a:lnTo>
                  <a:lnTo>
                    <a:pt x="0" y="1086"/>
                  </a:lnTo>
                  <a:lnTo>
                    <a:pt x="0" y="1071"/>
                  </a:lnTo>
                  <a:lnTo>
                    <a:pt x="6" y="1064"/>
                  </a:lnTo>
                  <a:lnTo>
                    <a:pt x="12" y="1057"/>
                  </a:lnTo>
                  <a:lnTo>
                    <a:pt x="18" y="1049"/>
                  </a:lnTo>
                  <a:lnTo>
                    <a:pt x="23" y="1042"/>
                  </a:lnTo>
                  <a:lnTo>
                    <a:pt x="31" y="1027"/>
                  </a:lnTo>
                  <a:lnTo>
                    <a:pt x="35" y="1011"/>
                  </a:lnTo>
                  <a:lnTo>
                    <a:pt x="38" y="997"/>
                  </a:lnTo>
                  <a:lnTo>
                    <a:pt x="39" y="982"/>
                  </a:lnTo>
                  <a:lnTo>
                    <a:pt x="40" y="967"/>
                  </a:lnTo>
                  <a:lnTo>
                    <a:pt x="40" y="952"/>
                  </a:lnTo>
                  <a:lnTo>
                    <a:pt x="58" y="936"/>
                  </a:lnTo>
                  <a:lnTo>
                    <a:pt x="76" y="916"/>
                  </a:lnTo>
                  <a:lnTo>
                    <a:pt x="97" y="895"/>
                  </a:lnTo>
                  <a:lnTo>
                    <a:pt x="116" y="872"/>
                  </a:lnTo>
                  <a:lnTo>
                    <a:pt x="133" y="850"/>
                  </a:lnTo>
                  <a:lnTo>
                    <a:pt x="148" y="829"/>
                  </a:lnTo>
                  <a:lnTo>
                    <a:pt x="154" y="819"/>
                  </a:lnTo>
                  <a:lnTo>
                    <a:pt x="158" y="810"/>
                  </a:lnTo>
                  <a:lnTo>
                    <a:pt x="160" y="801"/>
                  </a:lnTo>
                  <a:lnTo>
                    <a:pt x="162" y="792"/>
                  </a:lnTo>
                  <a:lnTo>
                    <a:pt x="162" y="785"/>
                  </a:lnTo>
                  <a:lnTo>
                    <a:pt x="160" y="778"/>
                  </a:lnTo>
                  <a:lnTo>
                    <a:pt x="158" y="770"/>
                  </a:lnTo>
                  <a:lnTo>
                    <a:pt x="155" y="762"/>
                  </a:lnTo>
                  <a:lnTo>
                    <a:pt x="149" y="746"/>
                  </a:lnTo>
                  <a:lnTo>
                    <a:pt x="142" y="728"/>
                  </a:lnTo>
                  <a:lnTo>
                    <a:pt x="135" y="708"/>
                  </a:lnTo>
                  <a:lnTo>
                    <a:pt x="128" y="686"/>
                  </a:lnTo>
                  <a:lnTo>
                    <a:pt x="126" y="674"/>
                  </a:lnTo>
                  <a:lnTo>
                    <a:pt x="125" y="660"/>
                  </a:lnTo>
                  <a:lnTo>
                    <a:pt x="124" y="647"/>
                  </a:lnTo>
                  <a:lnTo>
                    <a:pt x="124" y="632"/>
                  </a:lnTo>
                  <a:lnTo>
                    <a:pt x="124" y="619"/>
                  </a:lnTo>
                  <a:lnTo>
                    <a:pt x="125" y="609"/>
                  </a:lnTo>
                  <a:lnTo>
                    <a:pt x="126" y="604"/>
                  </a:lnTo>
                  <a:lnTo>
                    <a:pt x="127" y="600"/>
                  </a:lnTo>
                  <a:lnTo>
                    <a:pt x="130" y="595"/>
                  </a:lnTo>
                  <a:lnTo>
                    <a:pt x="133" y="592"/>
                  </a:lnTo>
                  <a:lnTo>
                    <a:pt x="143" y="584"/>
                  </a:lnTo>
                  <a:lnTo>
                    <a:pt x="158" y="576"/>
                  </a:lnTo>
                  <a:lnTo>
                    <a:pt x="177" y="566"/>
                  </a:lnTo>
                  <a:lnTo>
                    <a:pt x="204" y="552"/>
                  </a:lnTo>
                  <a:lnTo>
                    <a:pt x="239" y="540"/>
                  </a:lnTo>
                  <a:lnTo>
                    <a:pt x="273" y="527"/>
                  </a:lnTo>
                  <a:lnTo>
                    <a:pt x="306" y="511"/>
                  </a:lnTo>
                  <a:lnTo>
                    <a:pt x="337" y="495"/>
                  </a:lnTo>
                  <a:lnTo>
                    <a:pt x="351" y="486"/>
                  </a:lnTo>
                  <a:lnTo>
                    <a:pt x="364" y="478"/>
                  </a:lnTo>
                  <a:lnTo>
                    <a:pt x="375" y="470"/>
                  </a:lnTo>
                  <a:lnTo>
                    <a:pt x="386" y="463"/>
                  </a:lnTo>
                  <a:lnTo>
                    <a:pt x="393" y="455"/>
                  </a:lnTo>
                  <a:lnTo>
                    <a:pt x="399" y="448"/>
                  </a:lnTo>
                  <a:lnTo>
                    <a:pt x="404" y="441"/>
                  </a:lnTo>
                  <a:lnTo>
                    <a:pt x="405" y="435"/>
                  </a:lnTo>
                  <a:lnTo>
                    <a:pt x="409" y="418"/>
                  </a:lnTo>
                  <a:lnTo>
                    <a:pt x="414" y="398"/>
                  </a:lnTo>
                  <a:lnTo>
                    <a:pt x="419" y="375"/>
                  </a:lnTo>
                  <a:lnTo>
                    <a:pt x="422" y="349"/>
                  </a:lnTo>
                  <a:lnTo>
                    <a:pt x="425" y="336"/>
                  </a:lnTo>
                  <a:lnTo>
                    <a:pt x="425" y="322"/>
                  </a:lnTo>
                  <a:lnTo>
                    <a:pt x="425" y="308"/>
                  </a:lnTo>
                  <a:lnTo>
                    <a:pt x="423" y="294"/>
                  </a:lnTo>
                  <a:lnTo>
                    <a:pt x="422" y="280"/>
                  </a:lnTo>
                  <a:lnTo>
                    <a:pt x="419" y="264"/>
                  </a:lnTo>
                  <a:lnTo>
                    <a:pt x="414" y="249"/>
                  </a:lnTo>
                  <a:lnTo>
                    <a:pt x="406" y="234"/>
                  </a:lnTo>
                  <a:lnTo>
                    <a:pt x="404" y="232"/>
                  </a:lnTo>
                  <a:lnTo>
                    <a:pt x="398" y="228"/>
                  </a:lnTo>
                  <a:lnTo>
                    <a:pt x="388" y="223"/>
                  </a:lnTo>
                  <a:lnTo>
                    <a:pt x="377" y="216"/>
                  </a:lnTo>
                  <a:lnTo>
                    <a:pt x="364" y="209"/>
                  </a:lnTo>
                  <a:lnTo>
                    <a:pt x="350" y="202"/>
                  </a:lnTo>
                  <a:lnTo>
                    <a:pt x="338" y="196"/>
                  </a:lnTo>
                  <a:lnTo>
                    <a:pt x="327" y="193"/>
                  </a:lnTo>
                  <a:lnTo>
                    <a:pt x="327" y="190"/>
                  </a:lnTo>
                  <a:lnTo>
                    <a:pt x="324" y="183"/>
                  </a:lnTo>
                  <a:lnTo>
                    <a:pt x="321" y="171"/>
                  </a:lnTo>
                  <a:lnTo>
                    <a:pt x="316" y="156"/>
                  </a:lnTo>
                  <a:lnTo>
                    <a:pt x="310" y="141"/>
                  </a:lnTo>
                  <a:lnTo>
                    <a:pt x="301" y="125"/>
                  </a:lnTo>
                  <a:lnTo>
                    <a:pt x="293" y="111"/>
                  </a:lnTo>
                  <a:lnTo>
                    <a:pt x="284" y="100"/>
                  </a:lnTo>
                  <a:lnTo>
                    <a:pt x="288" y="104"/>
                  </a:lnTo>
                  <a:lnTo>
                    <a:pt x="290" y="108"/>
                  </a:lnTo>
                  <a:lnTo>
                    <a:pt x="291" y="111"/>
                  </a:lnTo>
                  <a:lnTo>
                    <a:pt x="290" y="113"/>
                  </a:lnTo>
                  <a:lnTo>
                    <a:pt x="288" y="116"/>
                  </a:lnTo>
                  <a:lnTo>
                    <a:pt x="285" y="116"/>
                  </a:lnTo>
                  <a:lnTo>
                    <a:pt x="280" y="117"/>
                  </a:lnTo>
                  <a:lnTo>
                    <a:pt x="277" y="117"/>
                  </a:lnTo>
                  <a:lnTo>
                    <a:pt x="267" y="116"/>
                  </a:lnTo>
                  <a:lnTo>
                    <a:pt x="257" y="114"/>
                  </a:lnTo>
                  <a:lnTo>
                    <a:pt x="251" y="113"/>
                  </a:lnTo>
                  <a:lnTo>
                    <a:pt x="247" y="112"/>
                  </a:lnTo>
                  <a:lnTo>
                    <a:pt x="247" y="100"/>
                  </a:lnTo>
                  <a:lnTo>
                    <a:pt x="247" y="89"/>
                  </a:lnTo>
                  <a:lnTo>
                    <a:pt x="248" y="80"/>
                  </a:lnTo>
                  <a:lnTo>
                    <a:pt x="248" y="73"/>
                  </a:lnTo>
                  <a:lnTo>
                    <a:pt x="248" y="64"/>
                  </a:lnTo>
                  <a:lnTo>
                    <a:pt x="248" y="56"/>
                  </a:lnTo>
                  <a:lnTo>
                    <a:pt x="248" y="46"/>
                  </a:lnTo>
                  <a:lnTo>
                    <a:pt x="248" y="32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6924600" y="933120"/>
              <a:ext cx="488880" cy="803160"/>
            </a:xfrm>
            <a:custGeom>
              <a:avLst/>
              <a:gdLst/>
              <a:ahLst/>
              <a:rect l="l" t="t" r="r" b="b"/>
              <a:pathLst>
                <a:path w="1323" h="2162">
                  <a:moveTo>
                    <a:pt x="0" y="1197"/>
                  </a:moveTo>
                  <a:lnTo>
                    <a:pt x="15" y="1182"/>
                  </a:lnTo>
                  <a:lnTo>
                    <a:pt x="30" y="1168"/>
                  </a:lnTo>
                  <a:lnTo>
                    <a:pt x="43" y="1153"/>
                  </a:lnTo>
                  <a:lnTo>
                    <a:pt x="55" y="1137"/>
                  </a:lnTo>
                  <a:lnTo>
                    <a:pt x="66" y="1122"/>
                  </a:lnTo>
                  <a:lnTo>
                    <a:pt x="74" y="1108"/>
                  </a:lnTo>
                  <a:lnTo>
                    <a:pt x="77" y="1100"/>
                  </a:lnTo>
                  <a:lnTo>
                    <a:pt x="78" y="1093"/>
                  </a:lnTo>
                  <a:lnTo>
                    <a:pt x="81" y="1086"/>
                  </a:lnTo>
                  <a:lnTo>
                    <a:pt x="81" y="1077"/>
                  </a:lnTo>
                  <a:lnTo>
                    <a:pt x="88" y="1070"/>
                  </a:lnTo>
                  <a:lnTo>
                    <a:pt x="94" y="1061"/>
                  </a:lnTo>
                  <a:lnTo>
                    <a:pt x="99" y="1051"/>
                  </a:lnTo>
                  <a:lnTo>
                    <a:pt x="104" y="1042"/>
                  </a:lnTo>
                  <a:lnTo>
                    <a:pt x="108" y="1031"/>
                  </a:lnTo>
                  <a:lnTo>
                    <a:pt x="112" y="1020"/>
                  </a:lnTo>
                  <a:lnTo>
                    <a:pt x="114" y="1009"/>
                  </a:lnTo>
                  <a:lnTo>
                    <a:pt x="116" y="998"/>
                  </a:lnTo>
                  <a:lnTo>
                    <a:pt x="120" y="976"/>
                  </a:lnTo>
                  <a:lnTo>
                    <a:pt x="121" y="954"/>
                  </a:lnTo>
                  <a:lnTo>
                    <a:pt x="123" y="934"/>
                  </a:lnTo>
                  <a:lnTo>
                    <a:pt x="123" y="918"/>
                  </a:lnTo>
                  <a:lnTo>
                    <a:pt x="123" y="903"/>
                  </a:lnTo>
                  <a:lnTo>
                    <a:pt x="124" y="890"/>
                  </a:lnTo>
                  <a:lnTo>
                    <a:pt x="126" y="876"/>
                  </a:lnTo>
                  <a:lnTo>
                    <a:pt x="129" y="864"/>
                  </a:lnTo>
                  <a:lnTo>
                    <a:pt x="136" y="841"/>
                  </a:lnTo>
                  <a:lnTo>
                    <a:pt x="143" y="818"/>
                  </a:lnTo>
                  <a:lnTo>
                    <a:pt x="151" y="796"/>
                  </a:lnTo>
                  <a:lnTo>
                    <a:pt x="157" y="771"/>
                  </a:lnTo>
                  <a:lnTo>
                    <a:pt x="161" y="759"/>
                  </a:lnTo>
                  <a:lnTo>
                    <a:pt x="162" y="747"/>
                  </a:lnTo>
                  <a:lnTo>
                    <a:pt x="163" y="732"/>
                  </a:lnTo>
                  <a:lnTo>
                    <a:pt x="164" y="717"/>
                  </a:lnTo>
                  <a:lnTo>
                    <a:pt x="163" y="703"/>
                  </a:lnTo>
                  <a:lnTo>
                    <a:pt x="161" y="685"/>
                  </a:lnTo>
                  <a:lnTo>
                    <a:pt x="157" y="670"/>
                  </a:lnTo>
                  <a:lnTo>
                    <a:pt x="153" y="651"/>
                  </a:lnTo>
                  <a:lnTo>
                    <a:pt x="142" y="614"/>
                  </a:lnTo>
                  <a:lnTo>
                    <a:pt x="130" y="578"/>
                  </a:lnTo>
                  <a:lnTo>
                    <a:pt x="125" y="558"/>
                  </a:lnTo>
                  <a:lnTo>
                    <a:pt x="120" y="540"/>
                  </a:lnTo>
                  <a:lnTo>
                    <a:pt x="118" y="521"/>
                  </a:lnTo>
                  <a:lnTo>
                    <a:pt x="115" y="503"/>
                  </a:lnTo>
                  <a:lnTo>
                    <a:pt x="115" y="486"/>
                  </a:lnTo>
                  <a:lnTo>
                    <a:pt x="116" y="469"/>
                  </a:lnTo>
                  <a:lnTo>
                    <a:pt x="118" y="460"/>
                  </a:lnTo>
                  <a:lnTo>
                    <a:pt x="120" y="453"/>
                  </a:lnTo>
                  <a:lnTo>
                    <a:pt x="123" y="444"/>
                  </a:lnTo>
                  <a:lnTo>
                    <a:pt x="126" y="437"/>
                  </a:lnTo>
                  <a:lnTo>
                    <a:pt x="140" y="398"/>
                  </a:lnTo>
                  <a:lnTo>
                    <a:pt x="151" y="366"/>
                  </a:lnTo>
                  <a:lnTo>
                    <a:pt x="159" y="340"/>
                  </a:lnTo>
                  <a:lnTo>
                    <a:pt x="168" y="317"/>
                  </a:lnTo>
                  <a:lnTo>
                    <a:pt x="175" y="294"/>
                  </a:lnTo>
                  <a:lnTo>
                    <a:pt x="184" y="268"/>
                  </a:lnTo>
                  <a:lnTo>
                    <a:pt x="195" y="237"/>
                  </a:lnTo>
                  <a:lnTo>
                    <a:pt x="208" y="197"/>
                  </a:lnTo>
                  <a:lnTo>
                    <a:pt x="216" y="190"/>
                  </a:lnTo>
                  <a:lnTo>
                    <a:pt x="222" y="181"/>
                  </a:lnTo>
                  <a:lnTo>
                    <a:pt x="227" y="171"/>
                  </a:lnTo>
                  <a:lnTo>
                    <a:pt x="231" y="162"/>
                  </a:lnTo>
                  <a:lnTo>
                    <a:pt x="235" y="151"/>
                  </a:lnTo>
                  <a:lnTo>
                    <a:pt x="239" y="140"/>
                  </a:lnTo>
                  <a:lnTo>
                    <a:pt x="241" y="129"/>
                  </a:lnTo>
                  <a:lnTo>
                    <a:pt x="244" y="118"/>
                  </a:lnTo>
                  <a:lnTo>
                    <a:pt x="247" y="95"/>
                  </a:lnTo>
                  <a:lnTo>
                    <a:pt x="249" y="73"/>
                  </a:lnTo>
                  <a:lnTo>
                    <a:pt x="250" y="54"/>
                  </a:lnTo>
                  <a:lnTo>
                    <a:pt x="250" y="38"/>
                  </a:lnTo>
                  <a:lnTo>
                    <a:pt x="257" y="37"/>
                  </a:lnTo>
                  <a:lnTo>
                    <a:pt x="263" y="36"/>
                  </a:lnTo>
                  <a:lnTo>
                    <a:pt x="268" y="34"/>
                  </a:lnTo>
                  <a:lnTo>
                    <a:pt x="273" y="32"/>
                  </a:lnTo>
                  <a:lnTo>
                    <a:pt x="282" y="27"/>
                  </a:lnTo>
                  <a:lnTo>
                    <a:pt x="290" y="23"/>
                  </a:lnTo>
                  <a:lnTo>
                    <a:pt x="294" y="21"/>
                  </a:lnTo>
                  <a:lnTo>
                    <a:pt x="298" y="21"/>
                  </a:lnTo>
                  <a:lnTo>
                    <a:pt x="301" y="21"/>
                  </a:lnTo>
                  <a:lnTo>
                    <a:pt x="306" y="21"/>
                  </a:lnTo>
                  <a:lnTo>
                    <a:pt x="311" y="23"/>
                  </a:lnTo>
                  <a:lnTo>
                    <a:pt x="317" y="27"/>
                  </a:lnTo>
                  <a:lnTo>
                    <a:pt x="323" y="32"/>
                  </a:lnTo>
                  <a:lnTo>
                    <a:pt x="329" y="38"/>
                  </a:lnTo>
                  <a:lnTo>
                    <a:pt x="343" y="54"/>
                  </a:lnTo>
                  <a:lnTo>
                    <a:pt x="354" y="67"/>
                  </a:lnTo>
                  <a:lnTo>
                    <a:pt x="361" y="82"/>
                  </a:lnTo>
                  <a:lnTo>
                    <a:pt x="370" y="93"/>
                  </a:lnTo>
                  <a:lnTo>
                    <a:pt x="377" y="104"/>
                  </a:lnTo>
                  <a:lnTo>
                    <a:pt x="386" y="111"/>
                  </a:lnTo>
                  <a:lnTo>
                    <a:pt x="391" y="115"/>
                  </a:lnTo>
                  <a:lnTo>
                    <a:pt x="396" y="118"/>
                  </a:lnTo>
                  <a:lnTo>
                    <a:pt x="402" y="119"/>
                  </a:lnTo>
                  <a:lnTo>
                    <a:pt x="409" y="119"/>
                  </a:lnTo>
                  <a:lnTo>
                    <a:pt x="416" y="113"/>
                  </a:lnTo>
                  <a:lnTo>
                    <a:pt x="424" y="104"/>
                  </a:lnTo>
                  <a:lnTo>
                    <a:pt x="431" y="95"/>
                  </a:lnTo>
                  <a:lnTo>
                    <a:pt x="440" y="87"/>
                  </a:lnTo>
                  <a:lnTo>
                    <a:pt x="448" y="78"/>
                  </a:lnTo>
                  <a:lnTo>
                    <a:pt x="458" y="71"/>
                  </a:lnTo>
                  <a:lnTo>
                    <a:pt x="464" y="69"/>
                  </a:lnTo>
                  <a:lnTo>
                    <a:pt x="470" y="66"/>
                  </a:lnTo>
                  <a:lnTo>
                    <a:pt x="478" y="65"/>
                  </a:lnTo>
                  <a:lnTo>
                    <a:pt x="485" y="65"/>
                  </a:lnTo>
                  <a:lnTo>
                    <a:pt x="491" y="64"/>
                  </a:lnTo>
                  <a:lnTo>
                    <a:pt x="497" y="62"/>
                  </a:lnTo>
                  <a:lnTo>
                    <a:pt x="502" y="60"/>
                  </a:lnTo>
                  <a:lnTo>
                    <a:pt x="507" y="56"/>
                  </a:lnTo>
                  <a:lnTo>
                    <a:pt x="515" y="47"/>
                  </a:lnTo>
                  <a:lnTo>
                    <a:pt x="525" y="37"/>
                  </a:lnTo>
                  <a:lnTo>
                    <a:pt x="530" y="31"/>
                  </a:lnTo>
                  <a:lnTo>
                    <a:pt x="536" y="26"/>
                  </a:lnTo>
                  <a:lnTo>
                    <a:pt x="545" y="20"/>
                  </a:lnTo>
                  <a:lnTo>
                    <a:pt x="553" y="15"/>
                  </a:lnTo>
                  <a:lnTo>
                    <a:pt x="564" y="10"/>
                  </a:lnTo>
                  <a:lnTo>
                    <a:pt x="578" y="6"/>
                  </a:lnTo>
                  <a:lnTo>
                    <a:pt x="593" y="2"/>
                  </a:lnTo>
                  <a:lnTo>
                    <a:pt x="611" y="0"/>
                  </a:lnTo>
                  <a:lnTo>
                    <a:pt x="650" y="81"/>
                  </a:lnTo>
                  <a:lnTo>
                    <a:pt x="659" y="82"/>
                  </a:lnTo>
                  <a:lnTo>
                    <a:pt x="668" y="84"/>
                  </a:lnTo>
                  <a:lnTo>
                    <a:pt x="679" y="89"/>
                  </a:lnTo>
                  <a:lnTo>
                    <a:pt x="692" y="94"/>
                  </a:lnTo>
                  <a:lnTo>
                    <a:pt x="705" y="102"/>
                  </a:lnTo>
                  <a:lnTo>
                    <a:pt x="717" y="109"/>
                  </a:lnTo>
                  <a:lnTo>
                    <a:pt x="731" y="118"/>
                  </a:lnTo>
                  <a:lnTo>
                    <a:pt x="744" y="127"/>
                  </a:lnTo>
                  <a:lnTo>
                    <a:pt x="758" y="136"/>
                  </a:lnTo>
                  <a:lnTo>
                    <a:pt x="770" y="147"/>
                  </a:lnTo>
                  <a:lnTo>
                    <a:pt x="780" y="157"/>
                  </a:lnTo>
                  <a:lnTo>
                    <a:pt x="790" y="166"/>
                  </a:lnTo>
                  <a:lnTo>
                    <a:pt x="798" y="176"/>
                  </a:lnTo>
                  <a:lnTo>
                    <a:pt x="804" y="186"/>
                  </a:lnTo>
                  <a:lnTo>
                    <a:pt x="808" y="195"/>
                  </a:lnTo>
                  <a:lnTo>
                    <a:pt x="809" y="202"/>
                  </a:lnTo>
                  <a:lnTo>
                    <a:pt x="926" y="644"/>
                  </a:lnTo>
                  <a:lnTo>
                    <a:pt x="934" y="665"/>
                  </a:lnTo>
                  <a:lnTo>
                    <a:pt x="943" y="682"/>
                  </a:lnTo>
                  <a:lnTo>
                    <a:pt x="951" y="696"/>
                  </a:lnTo>
                  <a:lnTo>
                    <a:pt x="962" y="707"/>
                  </a:lnTo>
                  <a:lnTo>
                    <a:pt x="973" y="716"/>
                  </a:lnTo>
                  <a:lnTo>
                    <a:pt x="984" y="722"/>
                  </a:lnTo>
                  <a:lnTo>
                    <a:pt x="998" y="727"/>
                  </a:lnTo>
                  <a:lnTo>
                    <a:pt x="1010" y="730"/>
                  </a:lnTo>
                  <a:lnTo>
                    <a:pt x="1023" y="731"/>
                  </a:lnTo>
                  <a:lnTo>
                    <a:pt x="1037" y="732"/>
                  </a:lnTo>
                  <a:lnTo>
                    <a:pt x="1052" y="731"/>
                  </a:lnTo>
                  <a:lnTo>
                    <a:pt x="1066" y="730"/>
                  </a:lnTo>
                  <a:lnTo>
                    <a:pt x="1096" y="727"/>
                  </a:lnTo>
                  <a:lnTo>
                    <a:pt x="1125" y="726"/>
                  </a:lnTo>
                  <a:lnTo>
                    <a:pt x="1132" y="733"/>
                  </a:lnTo>
                  <a:lnTo>
                    <a:pt x="1136" y="743"/>
                  </a:lnTo>
                  <a:lnTo>
                    <a:pt x="1140" y="752"/>
                  </a:lnTo>
                  <a:lnTo>
                    <a:pt x="1142" y="763"/>
                  </a:lnTo>
                  <a:lnTo>
                    <a:pt x="1142" y="772"/>
                  </a:lnTo>
                  <a:lnTo>
                    <a:pt x="1142" y="783"/>
                  </a:lnTo>
                  <a:lnTo>
                    <a:pt x="1141" y="794"/>
                  </a:lnTo>
                  <a:lnTo>
                    <a:pt x="1140" y="805"/>
                  </a:lnTo>
                  <a:lnTo>
                    <a:pt x="1135" y="829"/>
                  </a:lnTo>
                  <a:lnTo>
                    <a:pt x="1130" y="849"/>
                  </a:lnTo>
                  <a:lnTo>
                    <a:pt x="1126" y="869"/>
                  </a:lnTo>
                  <a:lnTo>
                    <a:pt x="1124" y="886"/>
                  </a:lnTo>
                  <a:lnTo>
                    <a:pt x="1132" y="894"/>
                  </a:lnTo>
                  <a:lnTo>
                    <a:pt x="1141" y="900"/>
                  </a:lnTo>
                  <a:lnTo>
                    <a:pt x="1149" y="905"/>
                  </a:lnTo>
                  <a:lnTo>
                    <a:pt x="1161" y="909"/>
                  </a:lnTo>
                  <a:lnTo>
                    <a:pt x="1170" y="913"/>
                  </a:lnTo>
                  <a:lnTo>
                    <a:pt x="1181" y="917"/>
                  </a:lnTo>
                  <a:lnTo>
                    <a:pt x="1192" y="919"/>
                  </a:lnTo>
                  <a:lnTo>
                    <a:pt x="1203" y="922"/>
                  </a:lnTo>
                  <a:lnTo>
                    <a:pt x="1227" y="924"/>
                  </a:lnTo>
                  <a:lnTo>
                    <a:pt x="1247" y="927"/>
                  </a:lnTo>
                  <a:lnTo>
                    <a:pt x="1267" y="927"/>
                  </a:lnTo>
                  <a:lnTo>
                    <a:pt x="1284" y="928"/>
                  </a:lnTo>
                  <a:lnTo>
                    <a:pt x="1290" y="935"/>
                  </a:lnTo>
                  <a:lnTo>
                    <a:pt x="1296" y="943"/>
                  </a:lnTo>
                  <a:lnTo>
                    <a:pt x="1302" y="950"/>
                  </a:lnTo>
                  <a:lnTo>
                    <a:pt x="1306" y="957"/>
                  </a:lnTo>
                  <a:lnTo>
                    <a:pt x="1314" y="973"/>
                  </a:lnTo>
                  <a:lnTo>
                    <a:pt x="1318" y="988"/>
                  </a:lnTo>
                  <a:lnTo>
                    <a:pt x="1321" y="1002"/>
                  </a:lnTo>
                  <a:lnTo>
                    <a:pt x="1322" y="1017"/>
                  </a:lnTo>
                  <a:lnTo>
                    <a:pt x="1323" y="1033"/>
                  </a:lnTo>
                  <a:lnTo>
                    <a:pt x="1323" y="1048"/>
                  </a:lnTo>
                  <a:lnTo>
                    <a:pt x="1306" y="1080"/>
                  </a:lnTo>
                  <a:lnTo>
                    <a:pt x="1285" y="1113"/>
                  </a:lnTo>
                  <a:lnTo>
                    <a:pt x="1262" y="1148"/>
                  </a:lnTo>
                  <a:lnTo>
                    <a:pt x="1236" y="1182"/>
                  </a:lnTo>
                  <a:lnTo>
                    <a:pt x="1223" y="1198"/>
                  </a:lnTo>
                  <a:lnTo>
                    <a:pt x="1209" y="1214"/>
                  </a:lnTo>
                  <a:lnTo>
                    <a:pt x="1195" y="1230"/>
                  </a:lnTo>
                  <a:lnTo>
                    <a:pt x="1180" y="1244"/>
                  </a:lnTo>
                  <a:lnTo>
                    <a:pt x="1165" y="1257"/>
                  </a:lnTo>
                  <a:lnTo>
                    <a:pt x="1151" y="1268"/>
                  </a:lnTo>
                  <a:lnTo>
                    <a:pt x="1136" y="1278"/>
                  </a:lnTo>
                  <a:lnTo>
                    <a:pt x="1120" y="1286"/>
                  </a:lnTo>
                  <a:lnTo>
                    <a:pt x="1120" y="1290"/>
                  </a:lnTo>
                  <a:lnTo>
                    <a:pt x="1119" y="1293"/>
                  </a:lnTo>
                  <a:lnTo>
                    <a:pt x="1116" y="1296"/>
                  </a:lnTo>
                  <a:lnTo>
                    <a:pt x="1114" y="1297"/>
                  </a:lnTo>
                  <a:lnTo>
                    <a:pt x="1105" y="1301"/>
                  </a:lnTo>
                  <a:lnTo>
                    <a:pt x="1096" y="1304"/>
                  </a:lnTo>
                  <a:lnTo>
                    <a:pt x="1070" y="1306"/>
                  </a:lnTo>
                  <a:lnTo>
                    <a:pt x="1041" y="1306"/>
                  </a:lnTo>
                  <a:lnTo>
                    <a:pt x="1011" y="1306"/>
                  </a:lnTo>
                  <a:lnTo>
                    <a:pt x="985" y="1308"/>
                  </a:lnTo>
                  <a:lnTo>
                    <a:pt x="974" y="1310"/>
                  </a:lnTo>
                  <a:lnTo>
                    <a:pt x="967" y="1313"/>
                  </a:lnTo>
                  <a:lnTo>
                    <a:pt x="965" y="1316"/>
                  </a:lnTo>
                  <a:lnTo>
                    <a:pt x="962" y="1318"/>
                  </a:lnTo>
                  <a:lnTo>
                    <a:pt x="961" y="1322"/>
                  </a:lnTo>
                  <a:lnTo>
                    <a:pt x="960" y="1326"/>
                  </a:lnTo>
                  <a:lnTo>
                    <a:pt x="954" y="1333"/>
                  </a:lnTo>
                  <a:lnTo>
                    <a:pt x="949" y="1340"/>
                  </a:lnTo>
                  <a:lnTo>
                    <a:pt x="945" y="1348"/>
                  </a:lnTo>
                  <a:lnTo>
                    <a:pt x="943" y="1355"/>
                  </a:lnTo>
                  <a:lnTo>
                    <a:pt x="940" y="1370"/>
                  </a:lnTo>
                  <a:lnTo>
                    <a:pt x="940" y="1386"/>
                  </a:lnTo>
                  <a:lnTo>
                    <a:pt x="939" y="1400"/>
                  </a:lnTo>
                  <a:lnTo>
                    <a:pt x="937" y="1415"/>
                  </a:lnTo>
                  <a:lnTo>
                    <a:pt x="934" y="1422"/>
                  </a:lnTo>
                  <a:lnTo>
                    <a:pt x="930" y="1430"/>
                  </a:lnTo>
                  <a:lnTo>
                    <a:pt x="926" y="1437"/>
                  </a:lnTo>
                  <a:lnTo>
                    <a:pt x="919" y="1446"/>
                  </a:lnTo>
                  <a:lnTo>
                    <a:pt x="911" y="1444"/>
                  </a:lnTo>
                  <a:lnTo>
                    <a:pt x="902" y="1442"/>
                  </a:lnTo>
                  <a:lnTo>
                    <a:pt x="894" y="1437"/>
                  </a:lnTo>
                  <a:lnTo>
                    <a:pt x="884" y="1432"/>
                  </a:lnTo>
                  <a:lnTo>
                    <a:pt x="863" y="1420"/>
                  </a:lnTo>
                  <a:lnTo>
                    <a:pt x="845" y="1404"/>
                  </a:lnTo>
                  <a:lnTo>
                    <a:pt x="826" y="1389"/>
                  </a:lnTo>
                  <a:lnTo>
                    <a:pt x="813" y="1377"/>
                  </a:lnTo>
                  <a:lnTo>
                    <a:pt x="803" y="1367"/>
                  </a:lnTo>
                  <a:lnTo>
                    <a:pt x="799" y="1364"/>
                  </a:lnTo>
                  <a:lnTo>
                    <a:pt x="796" y="1368"/>
                  </a:lnTo>
                  <a:lnTo>
                    <a:pt x="793" y="1373"/>
                  </a:lnTo>
                  <a:lnTo>
                    <a:pt x="791" y="1378"/>
                  </a:lnTo>
                  <a:lnTo>
                    <a:pt x="790" y="1384"/>
                  </a:lnTo>
                  <a:lnTo>
                    <a:pt x="788" y="1398"/>
                  </a:lnTo>
                  <a:lnTo>
                    <a:pt x="788" y="1413"/>
                  </a:lnTo>
                  <a:lnTo>
                    <a:pt x="792" y="1447"/>
                  </a:lnTo>
                  <a:lnTo>
                    <a:pt x="798" y="1484"/>
                  </a:lnTo>
                  <a:lnTo>
                    <a:pt x="806" y="1521"/>
                  </a:lnTo>
                  <a:lnTo>
                    <a:pt x="809" y="1556"/>
                  </a:lnTo>
                  <a:lnTo>
                    <a:pt x="809" y="1570"/>
                  </a:lnTo>
                  <a:lnTo>
                    <a:pt x="808" y="1584"/>
                  </a:lnTo>
                  <a:lnTo>
                    <a:pt x="806" y="1590"/>
                  </a:lnTo>
                  <a:lnTo>
                    <a:pt x="804" y="1595"/>
                  </a:lnTo>
                  <a:lnTo>
                    <a:pt x="801" y="1600"/>
                  </a:lnTo>
                  <a:lnTo>
                    <a:pt x="798" y="1605"/>
                  </a:lnTo>
                  <a:lnTo>
                    <a:pt x="797" y="1608"/>
                  </a:lnTo>
                  <a:lnTo>
                    <a:pt x="796" y="1611"/>
                  </a:lnTo>
                  <a:lnTo>
                    <a:pt x="792" y="1613"/>
                  </a:lnTo>
                  <a:lnTo>
                    <a:pt x="788" y="1616"/>
                  </a:lnTo>
                  <a:lnTo>
                    <a:pt x="779" y="1619"/>
                  </a:lnTo>
                  <a:lnTo>
                    <a:pt x="765" y="1622"/>
                  </a:lnTo>
                  <a:lnTo>
                    <a:pt x="732" y="1623"/>
                  </a:lnTo>
                  <a:lnTo>
                    <a:pt x="692" y="1623"/>
                  </a:lnTo>
                  <a:lnTo>
                    <a:pt x="651" y="1623"/>
                  </a:lnTo>
                  <a:lnTo>
                    <a:pt x="611" y="1626"/>
                  </a:lnTo>
                  <a:lnTo>
                    <a:pt x="594" y="1628"/>
                  </a:lnTo>
                  <a:lnTo>
                    <a:pt x="579" y="1630"/>
                  </a:lnTo>
                  <a:lnTo>
                    <a:pt x="572" y="1633"/>
                  </a:lnTo>
                  <a:lnTo>
                    <a:pt x="567" y="1635"/>
                  </a:lnTo>
                  <a:lnTo>
                    <a:pt x="561" y="1639"/>
                  </a:lnTo>
                  <a:lnTo>
                    <a:pt x="557" y="1643"/>
                  </a:lnTo>
                  <a:lnTo>
                    <a:pt x="558" y="1657"/>
                  </a:lnTo>
                  <a:lnTo>
                    <a:pt x="562" y="1672"/>
                  </a:lnTo>
                  <a:lnTo>
                    <a:pt x="567" y="1688"/>
                  </a:lnTo>
                  <a:lnTo>
                    <a:pt x="572" y="1703"/>
                  </a:lnTo>
                  <a:lnTo>
                    <a:pt x="573" y="1710"/>
                  </a:lnTo>
                  <a:lnTo>
                    <a:pt x="574" y="1717"/>
                  </a:lnTo>
                  <a:lnTo>
                    <a:pt x="574" y="1725"/>
                  </a:lnTo>
                  <a:lnTo>
                    <a:pt x="573" y="1733"/>
                  </a:lnTo>
                  <a:lnTo>
                    <a:pt x="571" y="1741"/>
                  </a:lnTo>
                  <a:lnTo>
                    <a:pt x="568" y="1748"/>
                  </a:lnTo>
                  <a:lnTo>
                    <a:pt x="563" y="1755"/>
                  </a:lnTo>
                  <a:lnTo>
                    <a:pt x="556" y="1763"/>
                  </a:lnTo>
                  <a:lnTo>
                    <a:pt x="476" y="1761"/>
                  </a:lnTo>
                  <a:lnTo>
                    <a:pt x="475" y="1796"/>
                  </a:lnTo>
                  <a:lnTo>
                    <a:pt x="475" y="1834"/>
                  </a:lnTo>
                  <a:lnTo>
                    <a:pt x="473" y="1873"/>
                  </a:lnTo>
                  <a:lnTo>
                    <a:pt x="470" y="1912"/>
                  </a:lnTo>
                  <a:lnTo>
                    <a:pt x="468" y="1930"/>
                  </a:lnTo>
                  <a:lnTo>
                    <a:pt x="464" y="1947"/>
                  </a:lnTo>
                  <a:lnTo>
                    <a:pt x="462" y="1962"/>
                  </a:lnTo>
                  <a:lnTo>
                    <a:pt x="457" y="1976"/>
                  </a:lnTo>
                  <a:lnTo>
                    <a:pt x="453" y="1987"/>
                  </a:lnTo>
                  <a:lnTo>
                    <a:pt x="447" y="1995"/>
                  </a:lnTo>
                  <a:lnTo>
                    <a:pt x="444" y="1998"/>
                  </a:lnTo>
                  <a:lnTo>
                    <a:pt x="441" y="2000"/>
                  </a:lnTo>
                  <a:lnTo>
                    <a:pt x="437" y="2001"/>
                  </a:lnTo>
                  <a:lnTo>
                    <a:pt x="433" y="2001"/>
                  </a:lnTo>
                  <a:lnTo>
                    <a:pt x="427" y="2010"/>
                  </a:lnTo>
                  <a:lnTo>
                    <a:pt x="422" y="2020"/>
                  </a:lnTo>
                  <a:lnTo>
                    <a:pt x="419" y="2032"/>
                  </a:lnTo>
                  <a:lnTo>
                    <a:pt x="416" y="2044"/>
                  </a:lnTo>
                  <a:lnTo>
                    <a:pt x="414" y="2070"/>
                  </a:lnTo>
                  <a:lnTo>
                    <a:pt x="413" y="2097"/>
                  </a:lnTo>
                  <a:lnTo>
                    <a:pt x="413" y="2121"/>
                  </a:lnTo>
                  <a:lnTo>
                    <a:pt x="410" y="2142"/>
                  </a:lnTo>
                  <a:lnTo>
                    <a:pt x="408" y="2151"/>
                  </a:lnTo>
                  <a:lnTo>
                    <a:pt x="404" y="2157"/>
                  </a:lnTo>
                  <a:lnTo>
                    <a:pt x="402" y="2159"/>
                  </a:lnTo>
                  <a:lnTo>
                    <a:pt x="399" y="2160"/>
                  </a:lnTo>
                  <a:lnTo>
                    <a:pt x="396" y="2162"/>
                  </a:lnTo>
                  <a:lnTo>
                    <a:pt x="393" y="2162"/>
                  </a:lnTo>
                  <a:lnTo>
                    <a:pt x="380" y="2162"/>
                  </a:lnTo>
                  <a:lnTo>
                    <a:pt x="369" y="2162"/>
                  </a:lnTo>
                  <a:lnTo>
                    <a:pt x="360" y="2162"/>
                  </a:lnTo>
                  <a:lnTo>
                    <a:pt x="353" y="2162"/>
                  </a:lnTo>
                  <a:lnTo>
                    <a:pt x="345" y="2162"/>
                  </a:lnTo>
                  <a:lnTo>
                    <a:pt x="336" y="2162"/>
                  </a:lnTo>
                  <a:lnTo>
                    <a:pt x="326" y="2162"/>
                  </a:lnTo>
                  <a:lnTo>
                    <a:pt x="312" y="2162"/>
                  </a:lnTo>
                  <a:lnTo>
                    <a:pt x="312" y="2153"/>
                  </a:lnTo>
                  <a:lnTo>
                    <a:pt x="311" y="2146"/>
                  </a:lnTo>
                  <a:lnTo>
                    <a:pt x="309" y="2138"/>
                  </a:lnTo>
                  <a:lnTo>
                    <a:pt x="306" y="2131"/>
                  </a:lnTo>
                  <a:lnTo>
                    <a:pt x="298" y="2116"/>
                  </a:lnTo>
                  <a:lnTo>
                    <a:pt x="288" y="2100"/>
                  </a:lnTo>
                  <a:lnTo>
                    <a:pt x="276" y="2086"/>
                  </a:lnTo>
                  <a:lnTo>
                    <a:pt x="262" y="2071"/>
                  </a:lnTo>
                  <a:lnTo>
                    <a:pt x="249" y="2055"/>
                  </a:lnTo>
                  <a:lnTo>
                    <a:pt x="233" y="2040"/>
                  </a:lnTo>
                  <a:lnTo>
                    <a:pt x="235" y="2022"/>
                  </a:lnTo>
                  <a:lnTo>
                    <a:pt x="239" y="1999"/>
                  </a:lnTo>
                  <a:lnTo>
                    <a:pt x="245" y="1972"/>
                  </a:lnTo>
                  <a:lnTo>
                    <a:pt x="249" y="1945"/>
                  </a:lnTo>
                  <a:lnTo>
                    <a:pt x="251" y="1933"/>
                  </a:lnTo>
                  <a:lnTo>
                    <a:pt x="252" y="1920"/>
                  </a:lnTo>
                  <a:lnTo>
                    <a:pt x="252" y="1909"/>
                  </a:lnTo>
                  <a:lnTo>
                    <a:pt x="251" y="1900"/>
                  </a:lnTo>
                  <a:lnTo>
                    <a:pt x="250" y="1891"/>
                  </a:lnTo>
                  <a:lnTo>
                    <a:pt x="246" y="1885"/>
                  </a:lnTo>
                  <a:lnTo>
                    <a:pt x="244" y="1884"/>
                  </a:lnTo>
                  <a:lnTo>
                    <a:pt x="241" y="1881"/>
                  </a:lnTo>
                  <a:lnTo>
                    <a:pt x="238" y="1880"/>
                  </a:lnTo>
                  <a:lnTo>
                    <a:pt x="235" y="1880"/>
                  </a:lnTo>
                  <a:lnTo>
                    <a:pt x="219" y="1850"/>
                  </a:lnTo>
                  <a:lnTo>
                    <a:pt x="206" y="1820"/>
                  </a:lnTo>
                  <a:lnTo>
                    <a:pt x="192" y="1790"/>
                  </a:lnTo>
                  <a:lnTo>
                    <a:pt x="180" y="1759"/>
                  </a:lnTo>
                  <a:lnTo>
                    <a:pt x="170" y="1730"/>
                  </a:lnTo>
                  <a:lnTo>
                    <a:pt x="163" y="1699"/>
                  </a:lnTo>
                  <a:lnTo>
                    <a:pt x="161" y="1684"/>
                  </a:lnTo>
                  <a:lnTo>
                    <a:pt x="158" y="1670"/>
                  </a:lnTo>
                  <a:lnTo>
                    <a:pt x="157" y="1654"/>
                  </a:lnTo>
                  <a:lnTo>
                    <a:pt x="157" y="1639"/>
                  </a:lnTo>
                  <a:lnTo>
                    <a:pt x="0" y="1197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6924600" y="933120"/>
              <a:ext cx="488880" cy="803160"/>
            </a:xfrm>
            <a:custGeom>
              <a:avLst/>
              <a:gdLst/>
              <a:ahLst/>
              <a:rect l="l" t="t" r="r" b="b"/>
              <a:pathLst>
                <a:path w="1323" h="2162">
                  <a:moveTo>
                    <a:pt x="0" y="1197"/>
                  </a:moveTo>
                  <a:lnTo>
                    <a:pt x="15" y="1182"/>
                  </a:lnTo>
                  <a:lnTo>
                    <a:pt x="30" y="1168"/>
                  </a:lnTo>
                  <a:lnTo>
                    <a:pt x="43" y="1153"/>
                  </a:lnTo>
                  <a:lnTo>
                    <a:pt x="55" y="1137"/>
                  </a:lnTo>
                  <a:lnTo>
                    <a:pt x="66" y="1122"/>
                  </a:lnTo>
                  <a:lnTo>
                    <a:pt x="74" y="1108"/>
                  </a:lnTo>
                  <a:lnTo>
                    <a:pt x="77" y="1100"/>
                  </a:lnTo>
                  <a:lnTo>
                    <a:pt x="78" y="1093"/>
                  </a:lnTo>
                  <a:lnTo>
                    <a:pt x="81" y="1086"/>
                  </a:lnTo>
                  <a:lnTo>
                    <a:pt x="81" y="1077"/>
                  </a:lnTo>
                  <a:lnTo>
                    <a:pt x="88" y="1070"/>
                  </a:lnTo>
                  <a:lnTo>
                    <a:pt x="94" y="1061"/>
                  </a:lnTo>
                  <a:lnTo>
                    <a:pt x="99" y="1051"/>
                  </a:lnTo>
                  <a:lnTo>
                    <a:pt x="104" y="1042"/>
                  </a:lnTo>
                  <a:lnTo>
                    <a:pt x="108" y="1031"/>
                  </a:lnTo>
                  <a:lnTo>
                    <a:pt x="112" y="1020"/>
                  </a:lnTo>
                  <a:lnTo>
                    <a:pt x="114" y="1009"/>
                  </a:lnTo>
                  <a:lnTo>
                    <a:pt x="116" y="998"/>
                  </a:lnTo>
                  <a:lnTo>
                    <a:pt x="120" y="976"/>
                  </a:lnTo>
                  <a:lnTo>
                    <a:pt x="121" y="954"/>
                  </a:lnTo>
                  <a:lnTo>
                    <a:pt x="123" y="934"/>
                  </a:lnTo>
                  <a:lnTo>
                    <a:pt x="123" y="918"/>
                  </a:lnTo>
                  <a:lnTo>
                    <a:pt x="123" y="903"/>
                  </a:lnTo>
                  <a:lnTo>
                    <a:pt x="124" y="890"/>
                  </a:lnTo>
                  <a:lnTo>
                    <a:pt x="126" y="876"/>
                  </a:lnTo>
                  <a:lnTo>
                    <a:pt x="129" y="864"/>
                  </a:lnTo>
                  <a:lnTo>
                    <a:pt x="136" y="841"/>
                  </a:lnTo>
                  <a:lnTo>
                    <a:pt x="143" y="818"/>
                  </a:lnTo>
                  <a:lnTo>
                    <a:pt x="151" y="796"/>
                  </a:lnTo>
                  <a:lnTo>
                    <a:pt x="157" y="771"/>
                  </a:lnTo>
                  <a:lnTo>
                    <a:pt x="161" y="759"/>
                  </a:lnTo>
                  <a:lnTo>
                    <a:pt x="162" y="747"/>
                  </a:lnTo>
                  <a:lnTo>
                    <a:pt x="163" y="732"/>
                  </a:lnTo>
                  <a:lnTo>
                    <a:pt x="164" y="717"/>
                  </a:lnTo>
                  <a:lnTo>
                    <a:pt x="163" y="703"/>
                  </a:lnTo>
                  <a:lnTo>
                    <a:pt x="161" y="685"/>
                  </a:lnTo>
                  <a:lnTo>
                    <a:pt x="157" y="670"/>
                  </a:lnTo>
                  <a:lnTo>
                    <a:pt x="153" y="651"/>
                  </a:lnTo>
                  <a:lnTo>
                    <a:pt x="142" y="614"/>
                  </a:lnTo>
                  <a:lnTo>
                    <a:pt x="130" y="578"/>
                  </a:lnTo>
                  <a:lnTo>
                    <a:pt x="125" y="558"/>
                  </a:lnTo>
                  <a:lnTo>
                    <a:pt x="120" y="540"/>
                  </a:lnTo>
                  <a:lnTo>
                    <a:pt x="118" y="521"/>
                  </a:lnTo>
                  <a:lnTo>
                    <a:pt x="115" y="503"/>
                  </a:lnTo>
                  <a:lnTo>
                    <a:pt x="115" y="486"/>
                  </a:lnTo>
                  <a:lnTo>
                    <a:pt x="116" y="469"/>
                  </a:lnTo>
                  <a:lnTo>
                    <a:pt x="118" y="460"/>
                  </a:lnTo>
                  <a:lnTo>
                    <a:pt x="120" y="453"/>
                  </a:lnTo>
                  <a:lnTo>
                    <a:pt x="123" y="444"/>
                  </a:lnTo>
                  <a:lnTo>
                    <a:pt x="126" y="437"/>
                  </a:lnTo>
                  <a:lnTo>
                    <a:pt x="140" y="398"/>
                  </a:lnTo>
                  <a:lnTo>
                    <a:pt x="151" y="366"/>
                  </a:lnTo>
                  <a:lnTo>
                    <a:pt x="159" y="340"/>
                  </a:lnTo>
                  <a:lnTo>
                    <a:pt x="168" y="317"/>
                  </a:lnTo>
                  <a:lnTo>
                    <a:pt x="175" y="294"/>
                  </a:lnTo>
                  <a:lnTo>
                    <a:pt x="184" y="268"/>
                  </a:lnTo>
                  <a:lnTo>
                    <a:pt x="195" y="237"/>
                  </a:lnTo>
                  <a:lnTo>
                    <a:pt x="208" y="197"/>
                  </a:lnTo>
                  <a:lnTo>
                    <a:pt x="216" y="190"/>
                  </a:lnTo>
                  <a:lnTo>
                    <a:pt x="222" y="181"/>
                  </a:lnTo>
                  <a:lnTo>
                    <a:pt x="227" y="171"/>
                  </a:lnTo>
                  <a:lnTo>
                    <a:pt x="231" y="162"/>
                  </a:lnTo>
                  <a:lnTo>
                    <a:pt x="235" y="151"/>
                  </a:lnTo>
                  <a:lnTo>
                    <a:pt x="239" y="140"/>
                  </a:lnTo>
                  <a:lnTo>
                    <a:pt x="241" y="129"/>
                  </a:lnTo>
                  <a:lnTo>
                    <a:pt x="244" y="118"/>
                  </a:lnTo>
                  <a:lnTo>
                    <a:pt x="247" y="95"/>
                  </a:lnTo>
                  <a:lnTo>
                    <a:pt x="249" y="73"/>
                  </a:lnTo>
                  <a:lnTo>
                    <a:pt x="250" y="54"/>
                  </a:lnTo>
                  <a:lnTo>
                    <a:pt x="250" y="38"/>
                  </a:lnTo>
                  <a:lnTo>
                    <a:pt x="257" y="37"/>
                  </a:lnTo>
                  <a:lnTo>
                    <a:pt x="263" y="36"/>
                  </a:lnTo>
                  <a:lnTo>
                    <a:pt x="268" y="34"/>
                  </a:lnTo>
                  <a:lnTo>
                    <a:pt x="273" y="32"/>
                  </a:lnTo>
                  <a:lnTo>
                    <a:pt x="282" y="27"/>
                  </a:lnTo>
                  <a:lnTo>
                    <a:pt x="290" y="23"/>
                  </a:lnTo>
                  <a:lnTo>
                    <a:pt x="294" y="21"/>
                  </a:lnTo>
                  <a:lnTo>
                    <a:pt x="298" y="21"/>
                  </a:lnTo>
                  <a:lnTo>
                    <a:pt x="301" y="21"/>
                  </a:lnTo>
                  <a:lnTo>
                    <a:pt x="306" y="21"/>
                  </a:lnTo>
                  <a:lnTo>
                    <a:pt x="311" y="23"/>
                  </a:lnTo>
                  <a:lnTo>
                    <a:pt x="317" y="27"/>
                  </a:lnTo>
                  <a:lnTo>
                    <a:pt x="323" y="32"/>
                  </a:lnTo>
                  <a:lnTo>
                    <a:pt x="329" y="38"/>
                  </a:lnTo>
                  <a:lnTo>
                    <a:pt x="343" y="54"/>
                  </a:lnTo>
                  <a:lnTo>
                    <a:pt x="354" y="67"/>
                  </a:lnTo>
                  <a:lnTo>
                    <a:pt x="361" y="82"/>
                  </a:lnTo>
                  <a:lnTo>
                    <a:pt x="370" y="93"/>
                  </a:lnTo>
                  <a:lnTo>
                    <a:pt x="377" y="104"/>
                  </a:lnTo>
                  <a:lnTo>
                    <a:pt x="386" y="111"/>
                  </a:lnTo>
                  <a:lnTo>
                    <a:pt x="391" y="115"/>
                  </a:lnTo>
                  <a:lnTo>
                    <a:pt x="396" y="118"/>
                  </a:lnTo>
                  <a:lnTo>
                    <a:pt x="402" y="119"/>
                  </a:lnTo>
                  <a:lnTo>
                    <a:pt x="409" y="119"/>
                  </a:lnTo>
                  <a:lnTo>
                    <a:pt x="416" y="113"/>
                  </a:lnTo>
                  <a:lnTo>
                    <a:pt x="424" y="104"/>
                  </a:lnTo>
                  <a:lnTo>
                    <a:pt x="431" y="95"/>
                  </a:lnTo>
                  <a:lnTo>
                    <a:pt x="440" y="87"/>
                  </a:lnTo>
                  <a:lnTo>
                    <a:pt x="448" y="78"/>
                  </a:lnTo>
                  <a:lnTo>
                    <a:pt x="458" y="71"/>
                  </a:lnTo>
                  <a:lnTo>
                    <a:pt x="464" y="69"/>
                  </a:lnTo>
                  <a:lnTo>
                    <a:pt x="470" y="66"/>
                  </a:lnTo>
                  <a:lnTo>
                    <a:pt x="478" y="65"/>
                  </a:lnTo>
                  <a:lnTo>
                    <a:pt x="485" y="65"/>
                  </a:lnTo>
                  <a:lnTo>
                    <a:pt x="491" y="64"/>
                  </a:lnTo>
                  <a:lnTo>
                    <a:pt x="497" y="62"/>
                  </a:lnTo>
                  <a:lnTo>
                    <a:pt x="502" y="60"/>
                  </a:lnTo>
                  <a:lnTo>
                    <a:pt x="507" y="56"/>
                  </a:lnTo>
                  <a:lnTo>
                    <a:pt x="515" y="47"/>
                  </a:lnTo>
                  <a:lnTo>
                    <a:pt x="525" y="37"/>
                  </a:lnTo>
                  <a:lnTo>
                    <a:pt x="530" y="31"/>
                  </a:lnTo>
                  <a:lnTo>
                    <a:pt x="536" y="26"/>
                  </a:lnTo>
                  <a:lnTo>
                    <a:pt x="545" y="20"/>
                  </a:lnTo>
                  <a:lnTo>
                    <a:pt x="553" y="15"/>
                  </a:lnTo>
                  <a:lnTo>
                    <a:pt x="564" y="10"/>
                  </a:lnTo>
                  <a:lnTo>
                    <a:pt x="578" y="6"/>
                  </a:lnTo>
                  <a:lnTo>
                    <a:pt x="593" y="2"/>
                  </a:lnTo>
                  <a:lnTo>
                    <a:pt x="611" y="0"/>
                  </a:lnTo>
                  <a:lnTo>
                    <a:pt x="611" y="0"/>
                  </a:lnTo>
                  <a:lnTo>
                    <a:pt x="650" y="81"/>
                  </a:lnTo>
                  <a:lnTo>
                    <a:pt x="650" y="81"/>
                  </a:lnTo>
                  <a:lnTo>
                    <a:pt x="659" y="82"/>
                  </a:lnTo>
                  <a:lnTo>
                    <a:pt x="668" y="84"/>
                  </a:lnTo>
                  <a:lnTo>
                    <a:pt x="679" y="89"/>
                  </a:lnTo>
                  <a:lnTo>
                    <a:pt x="692" y="94"/>
                  </a:lnTo>
                  <a:lnTo>
                    <a:pt x="705" y="102"/>
                  </a:lnTo>
                  <a:lnTo>
                    <a:pt x="717" y="109"/>
                  </a:lnTo>
                  <a:lnTo>
                    <a:pt x="731" y="118"/>
                  </a:lnTo>
                  <a:lnTo>
                    <a:pt x="744" y="127"/>
                  </a:lnTo>
                  <a:lnTo>
                    <a:pt x="758" y="136"/>
                  </a:lnTo>
                  <a:lnTo>
                    <a:pt x="770" y="147"/>
                  </a:lnTo>
                  <a:lnTo>
                    <a:pt x="780" y="157"/>
                  </a:lnTo>
                  <a:lnTo>
                    <a:pt x="790" y="166"/>
                  </a:lnTo>
                  <a:lnTo>
                    <a:pt x="798" y="176"/>
                  </a:lnTo>
                  <a:lnTo>
                    <a:pt x="804" y="186"/>
                  </a:lnTo>
                  <a:lnTo>
                    <a:pt x="808" y="195"/>
                  </a:lnTo>
                  <a:lnTo>
                    <a:pt x="809" y="202"/>
                  </a:lnTo>
                  <a:lnTo>
                    <a:pt x="809" y="202"/>
                  </a:lnTo>
                  <a:lnTo>
                    <a:pt x="926" y="644"/>
                  </a:lnTo>
                  <a:lnTo>
                    <a:pt x="926" y="644"/>
                  </a:lnTo>
                  <a:lnTo>
                    <a:pt x="934" y="665"/>
                  </a:lnTo>
                  <a:lnTo>
                    <a:pt x="943" y="682"/>
                  </a:lnTo>
                  <a:lnTo>
                    <a:pt x="951" y="696"/>
                  </a:lnTo>
                  <a:lnTo>
                    <a:pt x="962" y="707"/>
                  </a:lnTo>
                  <a:lnTo>
                    <a:pt x="973" y="716"/>
                  </a:lnTo>
                  <a:lnTo>
                    <a:pt x="984" y="722"/>
                  </a:lnTo>
                  <a:lnTo>
                    <a:pt x="998" y="727"/>
                  </a:lnTo>
                  <a:lnTo>
                    <a:pt x="1010" y="730"/>
                  </a:lnTo>
                  <a:lnTo>
                    <a:pt x="1023" y="731"/>
                  </a:lnTo>
                  <a:lnTo>
                    <a:pt x="1037" y="732"/>
                  </a:lnTo>
                  <a:lnTo>
                    <a:pt x="1052" y="731"/>
                  </a:lnTo>
                  <a:lnTo>
                    <a:pt x="1066" y="730"/>
                  </a:lnTo>
                  <a:lnTo>
                    <a:pt x="1096" y="727"/>
                  </a:lnTo>
                  <a:lnTo>
                    <a:pt x="1125" y="726"/>
                  </a:lnTo>
                  <a:lnTo>
                    <a:pt x="1132" y="733"/>
                  </a:lnTo>
                  <a:lnTo>
                    <a:pt x="1136" y="743"/>
                  </a:lnTo>
                  <a:lnTo>
                    <a:pt x="1140" y="752"/>
                  </a:lnTo>
                  <a:lnTo>
                    <a:pt x="1142" y="763"/>
                  </a:lnTo>
                  <a:lnTo>
                    <a:pt x="1142" y="772"/>
                  </a:lnTo>
                  <a:lnTo>
                    <a:pt x="1142" y="783"/>
                  </a:lnTo>
                  <a:lnTo>
                    <a:pt x="1141" y="794"/>
                  </a:lnTo>
                  <a:lnTo>
                    <a:pt x="1140" y="805"/>
                  </a:lnTo>
                  <a:lnTo>
                    <a:pt x="1135" y="829"/>
                  </a:lnTo>
                  <a:lnTo>
                    <a:pt x="1130" y="849"/>
                  </a:lnTo>
                  <a:lnTo>
                    <a:pt x="1126" y="869"/>
                  </a:lnTo>
                  <a:lnTo>
                    <a:pt x="1124" y="886"/>
                  </a:lnTo>
                  <a:lnTo>
                    <a:pt x="1132" y="894"/>
                  </a:lnTo>
                  <a:lnTo>
                    <a:pt x="1141" y="900"/>
                  </a:lnTo>
                  <a:lnTo>
                    <a:pt x="1149" y="905"/>
                  </a:lnTo>
                  <a:lnTo>
                    <a:pt x="1161" y="909"/>
                  </a:lnTo>
                  <a:lnTo>
                    <a:pt x="1170" y="913"/>
                  </a:lnTo>
                  <a:lnTo>
                    <a:pt x="1181" y="917"/>
                  </a:lnTo>
                  <a:lnTo>
                    <a:pt x="1192" y="919"/>
                  </a:lnTo>
                  <a:lnTo>
                    <a:pt x="1203" y="922"/>
                  </a:lnTo>
                  <a:lnTo>
                    <a:pt x="1227" y="924"/>
                  </a:lnTo>
                  <a:lnTo>
                    <a:pt x="1247" y="927"/>
                  </a:lnTo>
                  <a:lnTo>
                    <a:pt x="1267" y="927"/>
                  </a:lnTo>
                  <a:lnTo>
                    <a:pt x="1284" y="928"/>
                  </a:lnTo>
                  <a:lnTo>
                    <a:pt x="1290" y="935"/>
                  </a:lnTo>
                  <a:lnTo>
                    <a:pt x="1296" y="943"/>
                  </a:lnTo>
                  <a:lnTo>
                    <a:pt x="1302" y="950"/>
                  </a:lnTo>
                  <a:lnTo>
                    <a:pt x="1306" y="957"/>
                  </a:lnTo>
                  <a:lnTo>
                    <a:pt x="1314" y="973"/>
                  </a:lnTo>
                  <a:lnTo>
                    <a:pt x="1318" y="988"/>
                  </a:lnTo>
                  <a:lnTo>
                    <a:pt x="1321" y="1002"/>
                  </a:lnTo>
                  <a:lnTo>
                    <a:pt x="1322" y="1017"/>
                  </a:lnTo>
                  <a:lnTo>
                    <a:pt x="1323" y="1033"/>
                  </a:lnTo>
                  <a:lnTo>
                    <a:pt x="1323" y="1048"/>
                  </a:lnTo>
                  <a:lnTo>
                    <a:pt x="1306" y="1080"/>
                  </a:lnTo>
                  <a:lnTo>
                    <a:pt x="1285" y="1113"/>
                  </a:lnTo>
                  <a:lnTo>
                    <a:pt x="1262" y="1148"/>
                  </a:lnTo>
                  <a:lnTo>
                    <a:pt x="1236" y="1182"/>
                  </a:lnTo>
                  <a:lnTo>
                    <a:pt x="1223" y="1198"/>
                  </a:lnTo>
                  <a:lnTo>
                    <a:pt x="1209" y="1214"/>
                  </a:lnTo>
                  <a:lnTo>
                    <a:pt x="1195" y="1230"/>
                  </a:lnTo>
                  <a:lnTo>
                    <a:pt x="1180" y="1244"/>
                  </a:lnTo>
                  <a:lnTo>
                    <a:pt x="1165" y="1257"/>
                  </a:lnTo>
                  <a:lnTo>
                    <a:pt x="1151" y="1268"/>
                  </a:lnTo>
                  <a:lnTo>
                    <a:pt x="1136" y="1278"/>
                  </a:lnTo>
                  <a:lnTo>
                    <a:pt x="1120" y="1286"/>
                  </a:lnTo>
                  <a:lnTo>
                    <a:pt x="1120" y="1290"/>
                  </a:lnTo>
                  <a:lnTo>
                    <a:pt x="1119" y="1293"/>
                  </a:lnTo>
                  <a:lnTo>
                    <a:pt x="1116" y="1296"/>
                  </a:lnTo>
                  <a:lnTo>
                    <a:pt x="1114" y="1297"/>
                  </a:lnTo>
                  <a:lnTo>
                    <a:pt x="1105" y="1301"/>
                  </a:lnTo>
                  <a:lnTo>
                    <a:pt x="1096" y="1304"/>
                  </a:lnTo>
                  <a:lnTo>
                    <a:pt x="1070" y="1306"/>
                  </a:lnTo>
                  <a:lnTo>
                    <a:pt x="1041" y="1306"/>
                  </a:lnTo>
                  <a:lnTo>
                    <a:pt x="1011" y="1306"/>
                  </a:lnTo>
                  <a:lnTo>
                    <a:pt x="985" y="1308"/>
                  </a:lnTo>
                  <a:lnTo>
                    <a:pt x="974" y="1310"/>
                  </a:lnTo>
                  <a:lnTo>
                    <a:pt x="967" y="1313"/>
                  </a:lnTo>
                  <a:lnTo>
                    <a:pt x="965" y="1316"/>
                  </a:lnTo>
                  <a:lnTo>
                    <a:pt x="962" y="1318"/>
                  </a:lnTo>
                  <a:lnTo>
                    <a:pt x="961" y="1322"/>
                  </a:lnTo>
                  <a:lnTo>
                    <a:pt x="960" y="1326"/>
                  </a:lnTo>
                  <a:lnTo>
                    <a:pt x="954" y="1333"/>
                  </a:lnTo>
                  <a:lnTo>
                    <a:pt x="949" y="1340"/>
                  </a:lnTo>
                  <a:lnTo>
                    <a:pt x="945" y="1348"/>
                  </a:lnTo>
                  <a:lnTo>
                    <a:pt x="943" y="1355"/>
                  </a:lnTo>
                  <a:lnTo>
                    <a:pt x="940" y="1370"/>
                  </a:lnTo>
                  <a:lnTo>
                    <a:pt x="940" y="1386"/>
                  </a:lnTo>
                  <a:lnTo>
                    <a:pt x="939" y="1400"/>
                  </a:lnTo>
                  <a:lnTo>
                    <a:pt x="937" y="1415"/>
                  </a:lnTo>
                  <a:lnTo>
                    <a:pt x="934" y="1422"/>
                  </a:lnTo>
                  <a:lnTo>
                    <a:pt x="930" y="1430"/>
                  </a:lnTo>
                  <a:lnTo>
                    <a:pt x="926" y="1437"/>
                  </a:lnTo>
                  <a:lnTo>
                    <a:pt x="919" y="1446"/>
                  </a:lnTo>
                  <a:lnTo>
                    <a:pt x="911" y="1444"/>
                  </a:lnTo>
                  <a:lnTo>
                    <a:pt x="902" y="1442"/>
                  </a:lnTo>
                  <a:lnTo>
                    <a:pt x="894" y="1437"/>
                  </a:lnTo>
                  <a:lnTo>
                    <a:pt x="884" y="1432"/>
                  </a:lnTo>
                  <a:lnTo>
                    <a:pt x="863" y="1420"/>
                  </a:lnTo>
                  <a:lnTo>
                    <a:pt x="845" y="1404"/>
                  </a:lnTo>
                  <a:lnTo>
                    <a:pt x="826" y="1389"/>
                  </a:lnTo>
                  <a:lnTo>
                    <a:pt x="813" y="1377"/>
                  </a:lnTo>
                  <a:lnTo>
                    <a:pt x="803" y="1367"/>
                  </a:lnTo>
                  <a:lnTo>
                    <a:pt x="799" y="1364"/>
                  </a:lnTo>
                  <a:lnTo>
                    <a:pt x="796" y="1368"/>
                  </a:lnTo>
                  <a:lnTo>
                    <a:pt x="793" y="1373"/>
                  </a:lnTo>
                  <a:lnTo>
                    <a:pt x="791" y="1378"/>
                  </a:lnTo>
                  <a:lnTo>
                    <a:pt x="790" y="1384"/>
                  </a:lnTo>
                  <a:lnTo>
                    <a:pt x="788" y="1398"/>
                  </a:lnTo>
                  <a:lnTo>
                    <a:pt x="788" y="1413"/>
                  </a:lnTo>
                  <a:lnTo>
                    <a:pt x="792" y="1447"/>
                  </a:lnTo>
                  <a:lnTo>
                    <a:pt x="798" y="1484"/>
                  </a:lnTo>
                  <a:lnTo>
                    <a:pt x="806" y="1521"/>
                  </a:lnTo>
                  <a:lnTo>
                    <a:pt x="809" y="1556"/>
                  </a:lnTo>
                  <a:lnTo>
                    <a:pt x="809" y="1570"/>
                  </a:lnTo>
                  <a:lnTo>
                    <a:pt x="808" y="1584"/>
                  </a:lnTo>
                  <a:lnTo>
                    <a:pt x="806" y="1590"/>
                  </a:lnTo>
                  <a:lnTo>
                    <a:pt x="804" y="1595"/>
                  </a:lnTo>
                  <a:lnTo>
                    <a:pt x="801" y="1600"/>
                  </a:lnTo>
                  <a:lnTo>
                    <a:pt x="798" y="1605"/>
                  </a:lnTo>
                  <a:lnTo>
                    <a:pt x="797" y="1608"/>
                  </a:lnTo>
                  <a:lnTo>
                    <a:pt x="796" y="1611"/>
                  </a:lnTo>
                  <a:lnTo>
                    <a:pt x="792" y="1613"/>
                  </a:lnTo>
                  <a:lnTo>
                    <a:pt x="788" y="1616"/>
                  </a:lnTo>
                  <a:lnTo>
                    <a:pt x="779" y="1619"/>
                  </a:lnTo>
                  <a:lnTo>
                    <a:pt x="765" y="1622"/>
                  </a:lnTo>
                  <a:lnTo>
                    <a:pt x="732" y="1623"/>
                  </a:lnTo>
                  <a:lnTo>
                    <a:pt x="692" y="1623"/>
                  </a:lnTo>
                  <a:lnTo>
                    <a:pt x="651" y="1623"/>
                  </a:lnTo>
                  <a:lnTo>
                    <a:pt x="611" y="1626"/>
                  </a:lnTo>
                  <a:lnTo>
                    <a:pt x="594" y="1628"/>
                  </a:lnTo>
                  <a:lnTo>
                    <a:pt x="579" y="1630"/>
                  </a:lnTo>
                  <a:lnTo>
                    <a:pt x="572" y="1633"/>
                  </a:lnTo>
                  <a:lnTo>
                    <a:pt x="567" y="1635"/>
                  </a:lnTo>
                  <a:lnTo>
                    <a:pt x="561" y="1639"/>
                  </a:lnTo>
                  <a:lnTo>
                    <a:pt x="557" y="1643"/>
                  </a:lnTo>
                  <a:lnTo>
                    <a:pt x="558" y="1657"/>
                  </a:lnTo>
                  <a:lnTo>
                    <a:pt x="562" y="1672"/>
                  </a:lnTo>
                  <a:lnTo>
                    <a:pt x="567" y="1688"/>
                  </a:lnTo>
                  <a:lnTo>
                    <a:pt x="572" y="1703"/>
                  </a:lnTo>
                  <a:lnTo>
                    <a:pt x="573" y="1710"/>
                  </a:lnTo>
                  <a:lnTo>
                    <a:pt x="574" y="1717"/>
                  </a:lnTo>
                  <a:lnTo>
                    <a:pt x="574" y="1725"/>
                  </a:lnTo>
                  <a:lnTo>
                    <a:pt x="573" y="1733"/>
                  </a:lnTo>
                  <a:lnTo>
                    <a:pt x="571" y="1741"/>
                  </a:lnTo>
                  <a:lnTo>
                    <a:pt x="568" y="1748"/>
                  </a:lnTo>
                  <a:lnTo>
                    <a:pt x="563" y="1755"/>
                  </a:lnTo>
                  <a:lnTo>
                    <a:pt x="556" y="1763"/>
                  </a:lnTo>
                  <a:lnTo>
                    <a:pt x="556" y="1763"/>
                  </a:lnTo>
                  <a:lnTo>
                    <a:pt x="476" y="1761"/>
                  </a:lnTo>
                  <a:lnTo>
                    <a:pt x="476" y="1761"/>
                  </a:lnTo>
                  <a:lnTo>
                    <a:pt x="475" y="1796"/>
                  </a:lnTo>
                  <a:lnTo>
                    <a:pt x="475" y="1834"/>
                  </a:lnTo>
                  <a:lnTo>
                    <a:pt x="473" y="1873"/>
                  </a:lnTo>
                  <a:lnTo>
                    <a:pt x="470" y="1912"/>
                  </a:lnTo>
                  <a:lnTo>
                    <a:pt x="468" y="1930"/>
                  </a:lnTo>
                  <a:lnTo>
                    <a:pt x="464" y="1947"/>
                  </a:lnTo>
                  <a:lnTo>
                    <a:pt x="462" y="1962"/>
                  </a:lnTo>
                  <a:lnTo>
                    <a:pt x="457" y="1976"/>
                  </a:lnTo>
                  <a:lnTo>
                    <a:pt x="453" y="1987"/>
                  </a:lnTo>
                  <a:lnTo>
                    <a:pt x="447" y="1995"/>
                  </a:lnTo>
                  <a:lnTo>
                    <a:pt x="444" y="1998"/>
                  </a:lnTo>
                  <a:lnTo>
                    <a:pt x="441" y="2000"/>
                  </a:lnTo>
                  <a:lnTo>
                    <a:pt x="437" y="2001"/>
                  </a:lnTo>
                  <a:lnTo>
                    <a:pt x="433" y="2001"/>
                  </a:lnTo>
                  <a:lnTo>
                    <a:pt x="427" y="2010"/>
                  </a:lnTo>
                  <a:lnTo>
                    <a:pt x="422" y="2020"/>
                  </a:lnTo>
                  <a:lnTo>
                    <a:pt x="419" y="2032"/>
                  </a:lnTo>
                  <a:lnTo>
                    <a:pt x="416" y="2044"/>
                  </a:lnTo>
                  <a:lnTo>
                    <a:pt x="414" y="2070"/>
                  </a:lnTo>
                  <a:lnTo>
                    <a:pt x="413" y="2097"/>
                  </a:lnTo>
                  <a:lnTo>
                    <a:pt x="413" y="2121"/>
                  </a:lnTo>
                  <a:lnTo>
                    <a:pt x="410" y="2142"/>
                  </a:lnTo>
                  <a:lnTo>
                    <a:pt x="408" y="2151"/>
                  </a:lnTo>
                  <a:lnTo>
                    <a:pt x="404" y="2157"/>
                  </a:lnTo>
                  <a:lnTo>
                    <a:pt x="402" y="2159"/>
                  </a:lnTo>
                  <a:lnTo>
                    <a:pt x="399" y="2160"/>
                  </a:lnTo>
                  <a:lnTo>
                    <a:pt x="396" y="2162"/>
                  </a:lnTo>
                  <a:lnTo>
                    <a:pt x="393" y="2162"/>
                  </a:lnTo>
                  <a:lnTo>
                    <a:pt x="380" y="2162"/>
                  </a:lnTo>
                  <a:lnTo>
                    <a:pt x="369" y="2162"/>
                  </a:lnTo>
                  <a:lnTo>
                    <a:pt x="360" y="2162"/>
                  </a:lnTo>
                  <a:lnTo>
                    <a:pt x="353" y="2162"/>
                  </a:lnTo>
                  <a:lnTo>
                    <a:pt x="345" y="2162"/>
                  </a:lnTo>
                  <a:lnTo>
                    <a:pt x="336" y="2162"/>
                  </a:lnTo>
                  <a:lnTo>
                    <a:pt x="326" y="2162"/>
                  </a:lnTo>
                  <a:lnTo>
                    <a:pt x="312" y="2162"/>
                  </a:lnTo>
                  <a:lnTo>
                    <a:pt x="312" y="2153"/>
                  </a:lnTo>
                  <a:lnTo>
                    <a:pt x="311" y="2146"/>
                  </a:lnTo>
                  <a:lnTo>
                    <a:pt x="309" y="2138"/>
                  </a:lnTo>
                  <a:lnTo>
                    <a:pt x="306" y="2131"/>
                  </a:lnTo>
                  <a:lnTo>
                    <a:pt x="298" y="2116"/>
                  </a:lnTo>
                  <a:lnTo>
                    <a:pt x="288" y="2100"/>
                  </a:lnTo>
                  <a:lnTo>
                    <a:pt x="276" y="2086"/>
                  </a:lnTo>
                  <a:lnTo>
                    <a:pt x="262" y="2071"/>
                  </a:lnTo>
                  <a:lnTo>
                    <a:pt x="249" y="2055"/>
                  </a:lnTo>
                  <a:lnTo>
                    <a:pt x="233" y="2040"/>
                  </a:lnTo>
                  <a:lnTo>
                    <a:pt x="235" y="2022"/>
                  </a:lnTo>
                  <a:lnTo>
                    <a:pt x="239" y="1999"/>
                  </a:lnTo>
                  <a:lnTo>
                    <a:pt x="245" y="1972"/>
                  </a:lnTo>
                  <a:lnTo>
                    <a:pt x="249" y="1945"/>
                  </a:lnTo>
                  <a:lnTo>
                    <a:pt x="251" y="1933"/>
                  </a:lnTo>
                  <a:lnTo>
                    <a:pt x="252" y="1920"/>
                  </a:lnTo>
                  <a:lnTo>
                    <a:pt x="252" y="1909"/>
                  </a:lnTo>
                  <a:lnTo>
                    <a:pt x="251" y="1900"/>
                  </a:lnTo>
                  <a:lnTo>
                    <a:pt x="250" y="1891"/>
                  </a:lnTo>
                  <a:lnTo>
                    <a:pt x="246" y="1885"/>
                  </a:lnTo>
                  <a:lnTo>
                    <a:pt x="244" y="1884"/>
                  </a:lnTo>
                  <a:lnTo>
                    <a:pt x="241" y="1881"/>
                  </a:lnTo>
                  <a:lnTo>
                    <a:pt x="238" y="1880"/>
                  </a:lnTo>
                  <a:lnTo>
                    <a:pt x="235" y="1880"/>
                  </a:lnTo>
                  <a:lnTo>
                    <a:pt x="219" y="1850"/>
                  </a:lnTo>
                  <a:lnTo>
                    <a:pt x="206" y="1820"/>
                  </a:lnTo>
                  <a:lnTo>
                    <a:pt x="192" y="1790"/>
                  </a:lnTo>
                  <a:lnTo>
                    <a:pt x="180" y="1759"/>
                  </a:lnTo>
                  <a:lnTo>
                    <a:pt x="170" y="1730"/>
                  </a:lnTo>
                  <a:lnTo>
                    <a:pt x="163" y="1699"/>
                  </a:lnTo>
                  <a:lnTo>
                    <a:pt x="161" y="1684"/>
                  </a:lnTo>
                  <a:lnTo>
                    <a:pt x="158" y="1670"/>
                  </a:lnTo>
                  <a:lnTo>
                    <a:pt x="157" y="1654"/>
                  </a:lnTo>
                  <a:lnTo>
                    <a:pt x="157" y="1639"/>
                  </a:lnTo>
                  <a:lnTo>
                    <a:pt x="157" y="1639"/>
                  </a:lnTo>
                  <a:lnTo>
                    <a:pt x="0" y="1197"/>
                  </a:lnTo>
                  <a:lnTo>
                    <a:pt x="0" y="1197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6831000" y="1369800"/>
              <a:ext cx="243000" cy="483840"/>
            </a:xfrm>
            <a:custGeom>
              <a:avLst/>
              <a:gdLst/>
              <a:ahLst/>
              <a:rect l="l" t="t" r="r" b="b"/>
              <a:pathLst>
                <a:path w="655" h="1298">
                  <a:moveTo>
                    <a:pt x="247" y="18"/>
                  </a:moveTo>
                  <a:lnTo>
                    <a:pt x="404" y="460"/>
                  </a:lnTo>
                  <a:lnTo>
                    <a:pt x="404" y="482"/>
                  </a:lnTo>
                  <a:lnTo>
                    <a:pt x="405" y="504"/>
                  </a:lnTo>
                  <a:lnTo>
                    <a:pt x="409" y="525"/>
                  </a:lnTo>
                  <a:lnTo>
                    <a:pt x="412" y="546"/>
                  </a:lnTo>
                  <a:lnTo>
                    <a:pt x="417" y="565"/>
                  </a:lnTo>
                  <a:lnTo>
                    <a:pt x="422" y="584"/>
                  </a:lnTo>
                  <a:lnTo>
                    <a:pt x="428" y="601"/>
                  </a:lnTo>
                  <a:lnTo>
                    <a:pt x="436" y="618"/>
                  </a:lnTo>
                  <a:lnTo>
                    <a:pt x="443" y="634"/>
                  </a:lnTo>
                  <a:lnTo>
                    <a:pt x="450" y="650"/>
                  </a:lnTo>
                  <a:lnTo>
                    <a:pt x="459" y="663"/>
                  </a:lnTo>
                  <a:lnTo>
                    <a:pt x="466" y="677"/>
                  </a:lnTo>
                  <a:lnTo>
                    <a:pt x="475" y="688"/>
                  </a:lnTo>
                  <a:lnTo>
                    <a:pt x="483" y="699"/>
                  </a:lnTo>
                  <a:lnTo>
                    <a:pt x="491" y="708"/>
                  </a:lnTo>
                  <a:lnTo>
                    <a:pt x="498" y="716"/>
                  </a:lnTo>
                  <a:lnTo>
                    <a:pt x="498" y="727"/>
                  </a:lnTo>
                  <a:lnTo>
                    <a:pt x="498" y="733"/>
                  </a:lnTo>
                  <a:lnTo>
                    <a:pt x="498" y="737"/>
                  </a:lnTo>
                  <a:lnTo>
                    <a:pt x="497" y="739"/>
                  </a:lnTo>
                  <a:lnTo>
                    <a:pt x="497" y="744"/>
                  </a:lnTo>
                  <a:lnTo>
                    <a:pt x="497" y="750"/>
                  </a:lnTo>
                  <a:lnTo>
                    <a:pt x="496" y="761"/>
                  </a:lnTo>
                  <a:lnTo>
                    <a:pt x="496" y="778"/>
                  </a:lnTo>
                  <a:lnTo>
                    <a:pt x="496" y="792"/>
                  </a:lnTo>
                  <a:lnTo>
                    <a:pt x="493" y="803"/>
                  </a:lnTo>
                  <a:lnTo>
                    <a:pt x="491" y="811"/>
                  </a:lnTo>
                  <a:lnTo>
                    <a:pt x="488" y="820"/>
                  </a:lnTo>
                  <a:lnTo>
                    <a:pt x="485" y="828"/>
                  </a:lnTo>
                  <a:lnTo>
                    <a:pt x="482" y="837"/>
                  </a:lnTo>
                  <a:lnTo>
                    <a:pt x="481" y="848"/>
                  </a:lnTo>
                  <a:lnTo>
                    <a:pt x="480" y="861"/>
                  </a:lnTo>
                  <a:lnTo>
                    <a:pt x="494" y="876"/>
                  </a:lnTo>
                  <a:lnTo>
                    <a:pt x="508" y="890"/>
                  </a:lnTo>
                  <a:lnTo>
                    <a:pt x="521" y="903"/>
                  </a:lnTo>
                  <a:lnTo>
                    <a:pt x="532" y="918"/>
                  </a:lnTo>
                  <a:lnTo>
                    <a:pt x="542" y="931"/>
                  </a:lnTo>
                  <a:lnTo>
                    <a:pt x="549" y="947"/>
                  </a:lnTo>
                  <a:lnTo>
                    <a:pt x="553" y="954"/>
                  </a:lnTo>
                  <a:lnTo>
                    <a:pt x="556" y="963"/>
                  </a:lnTo>
                  <a:lnTo>
                    <a:pt x="558" y="973"/>
                  </a:lnTo>
                  <a:lnTo>
                    <a:pt x="559" y="983"/>
                  </a:lnTo>
                  <a:lnTo>
                    <a:pt x="561" y="988"/>
                  </a:lnTo>
                  <a:lnTo>
                    <a:pt x="564" y="991"/>
                  </a:lnTo>
                  <a:lnTo>
                    <a:pt x="568" y="994"/>
                  </a:lnTo>
                  <a:lnTo>
                    <a:pt x="574" y="995"/>
                  </a:lnTo>
                  <a:lnTo>
                    <a:pt x="580" y="996"/>
                  </a:lnTo>
                  <a:lnTo>
                    <a:pt x="586" y="996"/>
                  </a:lnTo>
                  <a:lnTo>
                    <a:pt x="594" y="995"/>
                  </a:lnTo>
                  <a:lnTo>
                    <a:pt x="601" y="994"/>
                  </a:lnTo>
                  <a:lnTo>
                    <a:pt x="616" y="991"/>
                  </a:lnTo>
                  <a:lnTo>
                    <a:pt x="628" y="988"/>
                  </a:lnTo>
                  <a:lnTo>
                    <a:pt x="636" y="984"/>
                  </a:lnTo>
                  <a:lnTo>
                    <a:pt x="640" y="983"/>
                  </a:lnTo>
                  <a:lnTo>
                    <a:pt x="646" y="991"/>
                  </a:lnTo>
                  <a:lnTo>
                    <a:pt x="651" y="1000"/>
                  </a:lnTo>
                  <a:lnTo>
                    <a:pt x="654" y="1008"/>
                  </a:lnTo>
                  <a:lnTo>
                    <a:pt x="655" y="1018"/>
                  </a:lnTo>
                  <a:lnTo>
                    <a:pt x="655" y="1028"/>
                  </a:lnTo>
                  <a:lnTo>
                    <a:pt x="652" y="1039"/>
                  </a:lnTo>
                  <a:lnTo>
                    <a:pt x="649" y="1049"/>
                  </a:lnTo>
                  <a:lnTo>
                    <a:pt x="644" y="1059"/>
                  </a:lnTo>
                  <a:lnTo>
                    <a:pt x="638" y="1067"/>
                  </a:lnTo>
                  <a:lnTo>
                    <a:pt x="630" y="1076"/>
                  </a:lnTo>
                  <a:lnTo>
                    <a:pt x="620" y="1083"/>
                  </a:lnTo>
                  <a:lnTo>
                    <a:pt x="611" y="1089"/>
                  </a:lnTo>
                  <a:lnTo>
                    <a:pt x="598" y="1095"/>
                  </a:lnTo>
                  <a:lnTo>
                    <a:pt x="586" y="1099"/>
                  </a:lnTo>
                  <a:lnTo>
                    <a:pt x="573" y="1101"/>
                  </a:lnTo>
                  <a:lnTo>
                    <a:pt x="558" y="1103"/>
                  </a:lnTo>
                  <a:lnTo>
                    <a:pt x="558" y="1142"/>
                  </a:lnTo>
                  <a:lnTo>
                    <a:pt x="545" y="1142"/>
                  </a:lnTo>
                  <a:lnTo>
                    <a:pt x="535" y="1142"/>
                  </a:lnTo>
                  <a:lnTo>
                    <a:pt x="526" y="1142"/>
                  </a:lnTo>
                  <a:lnTo>
                    <a:pt x="518" y="1142"/>
                  </a:lnTo>
                  <a:lnTo>
                    <a:pt x="510" y="1142"/>
                  </a:lnTo>
                  <a:lnTo>
                    <a:pt x="502" y="1142"/>
                  </a:lnTo>
                  <a:lnTo>
                    <a:pt x="491" y="1142"/>
                  </a:lnTo>
                  <a:lnTo>
                    <a:pt x="478" y="1142"/>
                  </a:lnTo>
                  <a:lnTo>
                    <a:pt x="478" y="1156"/>
                  </a:lnTo>
                  <a:lnTo>
                    <a:pt x="481" y="1171"/>
                  </a:lnTo>
                  <a:lnTo>
                    <a:pt x="482" y="1185"/>
                  </a:lnTo>
                  <a:lnTo>
                    <a:pt x="483" y="1198"/>
                  </a:lnTo>
                  <a:lnTo>
                    <a:pt x="483" y="1205"/>
                  </a:lnTo>
                  <a:lnTo>
                    <a:pt x="483" y="1213"/>
                  </a:lnTo>
                  <a:lnTo>
                    <a:pt x="481" y="1219"/>
                  </a:lnTo>
                  <a:lnTo>
                    <a:pt x="480" y="1226"/>
                  </a:lnTo>
                  <a:lnTo>
                    <a:pt x="476" y="1234"/>
                  </a:lnTo>
                  <a:lnTo>
                    <a:pt x="471" y="1241"/>
                  </a:lnTo>
                  <a:lnTo>
                    <a:pt x="466" y="1248"/>
                  </a:lnTo>
                  <a:lnTo>
                    <a:pt x="459" y="1256"/>
                  </a:lnTo>
                  <a:lnTo>
                    <a:pt x="437" y="1221"/>
                  </a:lnTo>
                  <a:lnTo>
                    <a:pt x="116" y="1298"/>
                  </a:lnTo>
                  <a:lnTo>
                    <a:pt x="103" y="1284"/>
                  </a:lnTo>
                  <a:lnTo>
                    <a:pt x="93" y="1269"/>
                  </a:lnTo>
                  <a:lnTo>
                    <a:pt x="84" y="1253"/>
                  </a:lnTo>
                  <a:lnTo>
                    <a:pt x="77" y="1238"/>
                  </a:lnTo>
                  <a:lnTo>
                    <a:pt x="68" y="1224"/>
                  </a:lnTo>
                  <a:lnTo>
                    <a:pt x="61" y="1208"/>
                  </a:lnTo>
                  <a:lnTo>
                    <a:pt x="50" y="1193"/>
                  </a:lnTo>
                  <a:lnTo>
                    <a:pt x="37" y="1178"/>
                  </a:lnTo>
                  <a:lnTo>
                    <a:pt x="31" y="1164"/>
                  </a:lnTo>
                  <a:lnTo>
                    <a:pt x="28" y="1149"/>
                  </a:lnTo>
                  <a:lnTo>
                    <a:pt x="26" y="1137"/>
                  </a:lnTo>
                  <a:lnTo>
                    <a:pt x="27" y="1125"/>
                  </a:lnTo>
                  <a:lnTo>
                    <a:pt x="29" y="1112"/>
                  </a:lnTo>
                  <a:lnTo>
                    <a:pt x="33" y="1100"/>
                  </a:lnTo>
                  <a:lnTo>
                    <a:pt x="38" y="1089"/>
                  </a:lnTo>
                  <a:lnTo>
                    <a:pt x="43" y="1078"/>
                  </a:lnTo>
                  <a:lnTo>
                    <a:pt x="55" y="1055"/>
                  </a:lnTo>
                  <a:lnTo>
                    <a:pt x="66" y="1032"/>
                  </a:lnTo>
                  <a:lnTo>
                    <a:pt x="71" y="1019"/>
                  </a:lnTo>
                  <a:lnTo>
                    <a:pt x="75" y="1006"/>
                  </a:lnTo>
                  <a:lnTo>
                    <a:pt x="78" y="992"/>
                  </a:lnTo>
                  <a:lnTo>
                    <a:pt x="78" y="978"/>
                  </a:lnTo>
                  <a:lnTo>
                    <a:pt x="78" y="970"/>
                  </a:lnTo>
                  <a:lnTo>
                    <a:pt x="76" y="962"/>
                  </a:lnTo>
                  <a:lnTo>
                    <a:pt x="72" y="952"/>
                  </a:lnTo>
                  <a:lnTo>
                    <a:pt x="66" y="942"/>
                  </a:lnTo>
                  <a:lnTo>
                    <a:pt x="54" y="923"/>
                  </a:lnTo>
                  <a:lnTo>
                    <a:pt x="39" y="903"/>
                  </a:lnTo>
                  <a:lnTo>
                    <a:pt x="24" y="885"/>
                  </a:lnTo>
                  <a:lnTo>
                    <a:pt x="12" y="870"/>
                  </a:lnTo>
                  <a:lnTo>
                    <a:pt x="4" y="861"/>
                  </a:lnTo>
                  <a:lnTo>
                    <a:pt x="0" y="858"/>
                  </a:lnTo>
                  <a:lnTo>
                    <a:pt x="7" y="843"/>
                  </a:lnTo>
                  <a:lnTo>
                    <a:pt x="15" y="831"/>
                  </a:lnTo>
                  <a:lnTo>
                    <a:pt x="22" y="820"/>
                  </a:lnTo>
                  <a:lnTo>
                    <a:pt x="29" y="810"/>
                  </a:lnTo>
                  <a:lnTo>
                    <a:pt x="43" y="795"/>
                  </a:lnTo>
                  <a:lnTo>
                    <a:pt x="55" y="783"/>
                  </a:lnTo>
                  <a:lnTo>
                    <a:pt x="66" y="772"/>
                  </a:lnTo>
                  <a:lnTo>
                    <a:pt x="73" y="762"/>
                  </a:lnTo>
                  <a:lnTo>
                    <a:pt x="77" y="757"/>
                  </a:lnTo>
                  <a:lnTo>
                    <a:pt x="78" y="751"/>
                  </a:lnTo>
                  <a:lnTo>
                    <a:pt x="81" y="745"/>
                  </a:lnTo>
                  <a:lnTo>
                    <a:pt x="81" y="738"/>
                  </a:lnTo>
                  <a:lnTo>
                    <a:pt x="81" y="730"/>
                  </a:lnTo>
                  <a:lnTo>
                    <a:pt x="79" y="723"/>
                  </a:lnTo>
                  <a:lnTo>
                    <a:pt x="77" y="715"/>
                  </a:lnTo>
                  <a:lnTo>
                    <a:pt x="75" y="707"/>
                  </a:lnTo>
                  <a:lnTo>
                    <a:pt x="68" y="690"/>
                  </a:lnTo>
                  <a:lnTo>
                    <a:pt x="61" y="673"/>
                  </a:lnTo>
                  <a:lnTo>
                    <a:pt x="54" y="652"/>
                  </a:lnTo>
                  <a:lnTo>
                    <a:pt x="48" y="630"/>
                  </a:lnTo>
                  <a:lnTo>
                    <a:pt x="45" y="618"/>
                  </a:lnTo>
                  <a:lnTo>
                    <a:pt x="44" y="606"/>
                  </a:lnTo>
                  <a:lnTo>
                    <a:pt x="43" y="592"/>
                  </a:lnTo>
                  <a:lnTo>
                    <a:pt x="42" y="577"/>
                  </a:lnTo>
                  <a:lnTo>
                    <a:pt x="50" y="570"/>
                  </a:lnTo>
                  <a:lnTo>
                    <a:pt x="57" y="564"/>
                  </a:lnTo>
                  <a:lnTo>
                    <a:pt x="65" y="559"/>
                  </a:lnTo>
                  <a:lnTo>
                    <a:pt x="72" y="554"/>
                  </a:lnTo>
                  <a:lnTo>
                    <a:pt x="87" y="547"/>
                  </a:lnTo>
                  <a:lnTo>
                    <a:pt x="103" y="543"/>
                  </a:lnTo>
                  <a:lnTo>
                    <a:pt x="117" y="540"/>
                  </a:lnTo>
                  <a:lnTo>
                    <a:pt x="132" y="538"/>
                  </a:lnTo>
                  <a:lnTo>
                    <a:pt x="148" y="538"/>
                  </a:lnTo>
                  <a:lnTo>
                    <a:pt x="163" y="538"/>
                  </a:lnTo>
                  <a:lnTo>
                    <a:pt x="161" y="522"/>
                  </a:lnTo>
                  <a:lnTo>
                    <a:pt x="158" y="508"/>
                  </a:lnTo>
                  <a:lnTo>
                    <a:pt x="153" y="491"/>
                  </a:lnTo>
                  <a:lnTo>
                    <a:pt x="148" y="475"/>
                  </a:lnTo>
                  <a:lnTo>
                    <a:pt x="147" y="467"/>
                  </a:lnTo>
                  <a:lnTo>
                    <a:pt x="147" y="459"/>
                  </a:lnTo>
                  <a:lnTo>
                    <a:pt x="147" y="450"/>
                  </a:lnTo>
                  <a:lnTo>
                    <a:pt x="147" y="443"/>
                  </a:lnTo>
                  <a:lnTo>
                    <a:pt x="149" y="435"/>
                  </a:lnTo>
                  <a:lnTo>
                    <a:pt x="153" y="427"/>
                  </a:lnTo>
                  <a:lnTo>
                    <a:pt x="158" y="420"/>
                  </a:lnTo>
                  <a:lnTo>
                    <a:pt x="165" y="412"/>
                  </a:lnTo>
                  <a:lnTo>
                    <a:pt x="166" y="412"/>
                  </a:lnTo>
                  <a:lnTo>
                    <a:pt x="170" y="412"/>
                  </a:lnTo>
                  <a:lnTo>
                    <a:pt x="175" y="412"/>
                  </a:lnTo>
                  <a:lnTo>
                    <a:pt x="179" y="410"/>
                  </a:lnTo>
                  <a:lnTo>
                    <a:pt x="181" y="409"/>
                  </a:lnTo>
                  <a:lnTo>
                    <a:pt x="181" y="406"/>
                  </a:lnTo>
                  <a:lnTo>
                    <a:pt x="181" y="404"/>
                  </a:lnTo>
                  <a:lnTo>
                    <a:pt x="181" y="400"/>
                  </a:lnTo>
                  <a:lnTo>
                    <a:pt x="179" y="396"/>
                  </a:lnTo>
                  <a:lnTo>
                    <a:pt x="175" y="391"/>
                  </a:lnTo>
                  <a:lnTo>
                    <a:pt x="170" y="385"/>
                  </a:lnTo>
                  <a:lnTo>
                    <a:pt x="164" y="378"/>
                  </a:lnTo>
                  <a:lnTo>
                    <a:pt x="161" y="377"/>
                  </a:lnTo>
                  <a:lnTo>
                    <a:pt x="158" y="371"/>
                  </a:lnTo>
                  <a:lnTo>
                    <a:pt x="152" y="363"/>
                  </a:lnTo>
                  <a:lnTo>
                    <a:pt x="144" y="352"/>
                  </a:lnTo>
                  <a:lnTo>
                    <a:pt x="137" y="340"/>
                  </a:lnTo>
                  <a:lnTo>
                    <a:pt x="131" y="327"/>
                  </a:lnTo>
                  <a:lnTo>
                    <a:pt x="128" y="320"/>
                  </a:lnTo>
                  <a:lnTo>
                    <a:pt x="126" y="313"/>
                  </a:lnTo>
                  <a:lnTo>
                    <a:pt x="125" y="305"/>
                  </a:lnTo>
                  <a:lnTo>
                    <a:pt x="125" y="297"/>
                  </a:lnTo>
                  <a:lnTo>
                    <a:pt x="126" y="282"/>
                  </a:lnTo>
                  <a:lnTo>
                    <a:pt x="130" y="268"/>
                  </a:lnTo>
                  <a:lnTo>
                    <a:pt x="136" y="253"/>
                  </a:lnTo>
                  <a:lnTo>
                    <a:pt x="139" y="237"/>
                  </a:lnTo>
                  <a:lnTo>
                    <a:pt x="142" y="230"/>
                  </a:lnTo>
                  <a:lnTo>
                    <a:pt x="143" y="223"/>
                  </a:lnTo>
                  <a:lnTo>
                    <a:pt x="143" y="215"/>
                  </a:lnTo>
                  <a:lnTo>
                    <a:pt x="142" y="208"/>
                  </a:lnTo>
                  <a:lnTo>
                    <a:pt x="139" y="200"/>
                  </a:lnTo>
                  <a:lnTo>
                    <a:pt x="137" y="192"/>
                  </a:lnTo>
                  <a:lnTo>
                    <a:pt x="132" y="185"/>
                  </a:lnTo>
                  <a:lnTo>
                    <a:pt x="126" y="177"/>
                  </a:lnTo>
                  <a:lnTo>
                    <a:pt x="125" y="170"/>
                  </a:lnTo>
                  <a:lnTo>
                    <a:pt x="122" y="163"/>
                  </a:lnTo>
                  <a:lnTo>
                    <a:pt x="119" y="155"/>
                  </a:lnTo>
                  <a:lnTo>
                    <a:pt x="114" y="148"/>
                  </a:lnTo>
                  <a:lnTo>
                    <a:pt x="103" y="132"/>
                  </a:lnTo>
                  <a:lnTo>
                    <a:pt x="90" y="117"/>
                  </a:lnTo>
                  <a:lnTo>
                    <a:pt x="86" y="110"/>
                  </a:lnTo>
                  <a:lnTo>
                    <a:pt x="81" y="101"/>
                  </a:lnTo>
                  <a:lnTo>
                    <a:pt x="77" y="94"/>
                  </a:lnTo>
                  <a:lnTo>
                    <a:pt x="76" y="87"/>
                  </a:lnTo>
                  <a:lnTo>
                    <a:pt x="75" y="79"/>
                  </a:lnTo>
                  <a:lnTo>
                    <a:pt x="76" y="72"/>
                  </a:lnTo>
                  <a:lnTo>
                    <a:pt x="81" y="65"/>
                  </a:lnTo>
                  <a:lnTo>
                    <a:pt x="87" y="57"/>
                  </a:lnTo>
                  <a:lnTo>
                    <a:pt x="87" y="50"/>
                  </a:lnTo>
                  <a:lnTo>
                    <a:pt x="88" y="44"/>
                  </a:lnTo>
                  <a:lnTo>
                    <a:pt x="90" y="39"/>
                  </a:lnTo>
                  <a:lnTo>
                    <a:pt x="93" y="34"/>
                  </a:lnTo>
                  <a:lnTo>
                    <a:pt x="99" y="27"/>
                  </a:lnTo>
                  <a:lnTo>
                    <a:pt x="106" y="22"/>
                  </a:lnTo>
                  <a:lnTo>
                    <a:pt x="114" y="19"/>
                  </a:lnTo>
                  <a:lnTo>
                    <a:pt x="120" y="18"/>
                  </a:lnTo>
                  <a:lnTo>
                    <a:pt x="125" y="17"/>
                  </a:lnTo>
                  <a:lnTo>
                    <a:pt x="127" y="17"/>
                  </a:lnTo>
                  <a:lnTo>
                    <a:pt x="135" y="11"/>
                  </a:lnTo>
                  <a:lnTo>
                    <a:pt x="143" y="6"/>
                  </a:lnTo>
                  <a:lnTo>
                    <a:pt x="153" y="2"/>
                  </a:lnTo>
                  <a:lnTo>
                    <a:pt x="163" y="1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1"/>
                  </a:lnTo>
                  <a:lnTo>
                    <a:pt x="202" y="2"/>
                  </a:lnTo>
                  <a:lnTo>
                    <a:pt x="219" y="7"/>
                  </a:lnTo>
                  <a:lnTo>
                    <a:pt x="234" y="12"/>
                  </a:lnTo>
                  <a:lnTo>
                    <a:pt x="243" y="17"/>
                  </a:lnTo>
                  <a:lnTo>
                    <a:pt x="247" y="18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6831000" y="1369800"/>
              <a:ext cx="243000" cy="483840"/>
            </a:xfrm>
            <a:custGeom>
              <a:avLst/>
              <a:gdLst/>
              <a:ahLst/>
              <a:rect l="l" t="t" r="r" b="b"/>
              <a:pathLst>
                <a:path w="655" h="1298">
                  <a:moveTo>
                    <a:pt x="247" y="18"/>
                  </a:moveTo>
                  <a:lnTo>
                    <a:pt x="404" y="460"/>
                  </a:lnTo>
                  <a:lnTo>
                    <a:pt x="404" y="460"/>
                  </a:lnTo>
                  <a:lnTo>
                    <a:pt x="404" y="482"/>
                  </a:lnTo>
                  <a:lnTo>
                    <a:pt x="405" y="504"/>
                  </a:lnTo>
                  <a:lnTo>
                    <a:pt x="409" y="525"/>
                  </a:lnTo>
                  <a:lnTo>
                    <a:pt x="412" y="546"/>
                  </a:lnTo>
                  <a:lnTo>
                    <a:pt x="417" y="565"/>
                  </a:lnTo>
                  <a:lnTo>
                    <a:pt x="422" y="584"/>
                  </a:lnTo>
                  <a:lnTo>
                    <a:pt x="428" y="601"/>
                  </a:lnTo>
                  <a:lnTo>
                    <a:pt x="436" y="618"/>
                  </a:lnTo>
                  <a:lnTo>
                    <a:pt x="443" y="634"/>
                  </a:lnTo>
                  <a:lnTo>
                    <a:pt x="450" y="650"/>
                  </a:lnTo>
                  <a:lnTo>
                    <a:pt x="459" y="663"/>
                  </a:lnTo>
                  <a:lnTo>
                    <a:pt x="466" y="677"/>
                  </a:lnTo>
                  <a:lnTo>
                    <a:pt x="475" y="688"/>
                  </a:lnTo>
                  <a:lnTo>
                    <a:pt x="483" y="699"/>
                  </a:lnTo>
                  <a:lnTo>
                    <a:pt x="491" y="708"/>
                  </a:lnTo>
                  <a:lnTo>
                    <a:pt x="498" y="716"/>
                  </a:lnTo>
                  <a:lnTo>
                    <a:pt x="498" y="727"/>
                  </a:lnTo>
                  <a:lnTo>
                    <a:pt x="498" y="733"/>
                  </a:lnTo>
                  <a:lnTo>
                    <a:pt x="498" y="737"/>
                  </a:lnTo>
                  <a:lnTo>
                    <a:pt x="497" y="739"/>
                  </a:lnTo>
                  <a:lnTo>
                    <a:pt x="497" y="744"/>
                  </a:lnTo>
                  <a:lnTo>
                    <a:pt x="497" y="750"/>
                  </a:lnTo>
                  <a:lnTo>
                    <a:pt x="496" y="761"/>
                  </a:lnTo>
                  <a:lnTo>
                    <a:pt x="496" y="778"/>
                  </a:lnTo>
                  <a:lnTo>
                    <a:pt x="496" y="792"/>
                  </a:lnTo>
                  <a:lnTo>
                    <a:pt x="493" y="803"/>
                  </a:lnTo>
                  <a:lnTo>
                    <a:pt x="491" y="811"/>
                  </a:lnTo>
                  <a:lnTo>
                    <a:pt x="488" y="820"/>
                  </a:lnTo>
                  <a:lnTo>
                    <a:pt x="485" y="828"/>
                  </a:lnTo>
                  <a:lnTo>
                    <a:pt x="482" y="837"/>
                  </a:lnTo>
                  <a:lnTo>
                    <a:pt x="481" y="848"/>
                  </a:lnTo>
                  <a:lnTo>
                    <a:pt x="480" y="861"/>
                  </a:lnTo>
                  <a:lnTo>
                    <a:pt x="494" y="876"/>
                  </a:lnTo>
                  <a:lnTo>
                    <a:pt x="508" y="890"/>
                  </a:lnTo>
                  <a:lnTo>
                    <a:pt x="521" y="903"/>
                  </a:lnTo>
                  <a:lnTo>
                    <a:pt x="532" y="918"/>
                  </a:lnTo>
                  <a:lnTo>
                    <a:pt x="542" y="931"/>
                  </a:lnTo>
                  <a:lnTo>
                    <a:pt x="549" y="947"/>
                  </a:lnTo>
                  <a:lnTo>
                    <a:pt x="553" y="954"/>
                  </a:lnTo>
                  <a:lnTo>
                    <a:pt x="556" y="963"/>
                  </a:lnTo>
                  <a:lnTo>
                    <a:pt x="558" y="973"/>
                  </a:lnTo>
                  <a:lnTo>
                    <a:pt x="559" y="983"/>
                  </a:lnTo>
                  <a:lnTo>
                    <a:pt x="561" y="988"/>
                  </a:lnTo>
                  <a:lnTo>
                    <a:pt x="564" y="991"/>
                  </a:lnTo>
                  <a:lnTo>
                    <a:pt x="568" y="994"/>
                  </a:lnTo>
                  <a:lnTo>
                    <a:pt x="574" y="995"/>
                  </a:lnTo>
                  <a:lnTo>
                    <a:pt x="580" y="996"/>
                  </a:lnTo>
                  <a:lnTo>
                    <a:pt x="586" y="996"/>
                  </a:lnTo>
                  <a:lnTo>
                    <a:pt x="594" y="995"/>
                  </a:lnTo>
                  <a:lnTo>
                    <a:pt x="601" y="994"/>
                  </a:lnTo>
                  <a:lnTo>
                    <a:pt x="616" y="991"/>
                  </a:lnTo>
                  <a:lnTo>
                    <a:pt x="628" y="988"/>
                  </a:lnTo>
                  <a:lnTo>
                    <a:pt x="636" y="984"/>
                  </a:lnTo>
                  <a:lnTo>
                    <a:pt x="640" y="983"/>
                  </a:lnTo>
                  <a:lnTo>
                    <a:pt x="646" y="991"/>
                  </a:lnTo>
                  <a:lnTo>
                    <a:pt x="651" y="1000"/>
                  </a:lnTo>
                  <a:lnTo>
                    <a:pt x="654" y="1008"/>
                  </a:lnTo>
                  <a:lnTo>
                    <a:pt x="655" y="1018"/>
                  </a:lnTo>
                  <a:lnTo>
                    <a:pt x="655" y="1028"/>
                  </a:lnTo>
                  <a:lnTo>
                    <a:pt x="652" y="1039"/>
                  </a:lnTo>
                  <a:lnTo>
                    <a:pt x="649" y="1049"/>
                  </a:lnTo>
                  <a:lnTo>
                    <a:pt x="644" y="1059"/>
                  </a:lnTo>
                  <a:lnTo>
                    <a:pt x="638" y="1067"/>
                  </a:lnTo>
                  <a:lnTo>
                    <a:pt x="630" y="1076"/>
                  </a:lnTo>
                  <a:lnTo>
                    <a:pt x="620" y="1083"/>
                  </a:lnTo>
                  <a:lnTo>
                    <a:pt x="611" y="1089"/>
                  </a:lnTo>
                  <a:lnTo>
                    <a:pt x="598" y="1095"/>
                  </a:lnTo>
                  <a:lnTo>
                    <a:pt x="586" y="1099"/>
                  </a:lnTo>
                  <a:lnTo>
                    <a:pt x="573" y="1101"/>
                  </a:lnTo>
                  <a:lnTo>
                    <a:pt x="558" y="1103"/>
                  </a:lnTo>
                  <a:lnTo>
                    <a:pt x="558" y="1103"/>
                  </a:lnTo>
                  <a:lnTo>
                    <a:pt x="558" y="1142"/>
                  </a:lnTo>
                  <a:lnTo>
                    <a:pt x="558" y="1142"/>
                  </a:lnTo>
                  <a:lnTo>
                    <a:pt x="545" y="1142"/>
                  </a:lnTo>
                  <a:lnTo>
                    <a:pt x="535" y="1142"/>
                  </a:lnTo>
                  <a:lnTo>
                    <a:pt x="526" y="1142"/>
                  </a:lnTo>
                  <a:lnTo>
                    <a:pt x="518" y="1142"/>
                  </a:lnTo>
                  <a:lnTo>
                    <a:pt x="510" y="1142"/>
                  </a:lnTo>
                  <a:lnTo>
                    <a:pt x="502" y="1142"/>
                  </a:lnTo>
                  <a:lnTo>
                    <a:pt x="491" y="1142"/>
                  </a:lnTo>
                  <a:lnTo>
                    <a:pt x="478" y="1142"/>
                  </a:lnTo>
                  <a:lnTo>
                    <a:pt x="478" y="1156"/>
                  </a:lnTo>
                  <a:lnTo>
                    <a:pt x="481" y="1171"/>
                  </a:lnTo>
                  <a:lnTo>
                    <a:pt x="482" y="1185"/>
                  </a:lnTo>
                  <a:lnTo>
                    <a:pt x="483" y="1198"/>
                  </a:lnTo>
                  <a:lnTo>
                    <a:pt x="483" y="1205"/>
                  </a:lnTo>
                  <a:lnTo>
                    <a:pt x="483" y="1213"/>
                  </a:lnTo>
                  <a:lnTo>
                    <a:pt x="481" y="1219"/>
                  </a:lnTo>
                  <a:lnTo>
                    <a:pt x="480" y="1226"/>
                  </a:lnTo>
                  <a:lnTo>
                    <a:pt x="476" y="1234"/>
                  </a:lnTo>
                  <a:lnTo>
                    <a:pt x="471" y="1241"/>
                  </a:lnTo>
                  <a:lnTo>
                    <a:pt x="466" y="1248"/>
                  </a:lnTo>
                  <a:lnTo>
                    <a:pt x="459" y="1256"/>
                  </a:lnTo>
                  <a:lnTo>
                    <a:pt x="459" y="1256"/>
                  </a:lnTo>
                  <a:lnTo>
                    <a:pt x="437" y="1221"/>
                  </a:lnTo>
                  <a:lnTo>
                    <a:pt x="116" y="1298"/>
                  </a:lnTo>
                  <a:lnTo>
                    <a:pt x="116" y="1298"/>
                  </a:lnTo>
                  <a:lnTo>
                    <a:pt x="103" y="1284"/>
                  </a:lnTo>
                  <a:lnTo>
                    <a:pt x="93" y="1269"/>
                  </a:lnTo>
                  <a:lnTo>
                    <a:pt x="84" y="1253"/>
                  </a:lnTo>
                  <a:lnTo>
                    <a:pt x="77" y="1238"/>
                  </a:lnTo>
                  <a:lnTo>
                    <a:pt x="68" y="1224"/>
                  </a:lnTo>
                  <a:lnTo>
                    <a:pt x="61" y="1208"/>
                  </a:lnTo>
                  <a:lnTo>
                    <a:pt x="50" y="1193"/>
                  </a:lnTo>
                  <a:lnTo>
                    <a:pt x="37" y="1178"/>
                  </a:lnTo>
                  <a:lnTo>
                    <a:pt x="31" y="1164"/>
                  </a:lnTo>
                  <a:lnTo>
                    <a:pt x="28" y="1149"/>
                  </a:lnTo>
                  <a:lnTo>
                    <a:pt x="26" y="1137"/>
                  </a:lnTo>
                  <a:lnTo>
                    <a:pt x="27" y="1125"/>
                  </a:lnTo>
                  <a:lnTo>
                    <a:pt x="29" y="1112"/>
                  </a:lnTo>
                  <a:lnTo>
                    <a:pt x="33" y="1100"/>
                  </a:lnTo>
                  <a:lnTo>
                    <a:pt x="38" y="1089"/>
                  </a:lnTo>
                  <a:lnTo>
                    <a:pt x="43" y="1078"/>
                  </a:lnTo>
                  <a:lnTo>
                    <a:pt x="55" y="1055"/>
                  </a:lnTo>
                  <a:lnTo>
                    <a:pt x="66" y="1032"/>
                  </a:lnTo>
                  <a:lnTo>
                    <a:pt x="71" y="1019"/>
                  </a:lnTo>
                  <a:lnTo>
                    <a:pt x="75" y="1006"/>
                  </a:lnTo>
                  <a:lnTo>
                    <a:pt x="78" y="992"/>
                  </a:lnTo>
                  <a:lnTo>
                    <a:pt x="78" y="978"/>
                  </a:lnTo>
                  <a:lnTo>
                    <a:pt x="78" y="970"/>
                  </a:lnTo>
                  <a:lnTo>
                    <a:pt x="76" y="962"/>
                  </a:lnTo>
                  <a:lnTo>
                    <a:pt x="72" y="952"/>
                  </a:lnTo>
                  <a:lnTo>
                    <a:pt x="66" y="942"/>
                  </a:lnTo>
                  <a:lnTo>
                    <a:pt x="54" y="923"/>
                  </a:lnTo>
                  <a:lnTo>
                    <a:pt x="39" y="903"/>
                  </a:lnTo>
                  <a:lnTo>
                    <a:pt x="24" y="885"/>
                  </a:lnTo>
                  <a:lnTo>
                    <a:pt x="12" y="870"/>
                  </a:lnTo>
                  <a:lnTo>
                    <a:pt x="4" y="861"/>
                  </a:lnTo>
                  <a:lnTo>
                    <a:pt x="0" y="858"/>
                  </a:lnTo>
                  <a:lnTo>
                    <a:pt x="7" y="843"/>
                  </a:lnTo>
                  <a:lnTo>
                    <a:pt x="15" y="831"/>
                  </a:lnTo>
                  <a:lnTo>
                    <a:pt x="22" y="820"/>
                  </a:lnTo>
                  <a:lnTo>
                    <a:pt x="29" y="810"/>
                  </a:lnTo>
                  <a:lnTo>
                    <a:pt x="43" y="795"/>
                  </a:lnTo>
                  <a:lnTo>
                    <a:pt x="55" y="783"/>
                  </a:lnTo>
                  <a:lnTo>
                    <a:pt x="66" y="772"/>
                  </a:lnTo>
                  <a:lnTo>
                    <a:pt x="73" y="762"/>
                  </a:lnTo>
                  <a:lnTo>
                    <a:pt x="77" y="757"/>
                  </a:lnTo>
                  <a:lnTo>
                    <a:pt x="78" y="751"/>
                  </a:lnTo>
                  <a:lnTo>
                    <a:pt x="81" y="745"/>
                  </a:lnTo>
                  <a:lnTo>
                    <a:pt x="81" y="738"/>
                  </a:lnTo>
                  <a:lnTo>
                    <a:pt x="81" y="730"/>
                  </a:lnTo>
                  <a:lnTo>
                    <a:pt x="79" y="723"/>
                  </a:lnTo>
                  <a:lnTo>
                    <a:pt x="77" y="715"/>
                  </a:lnTo>
                  <a:lnTo>
                    <a:pt x="75" y="707"/>
                  </a:lnTo>
                  <a:lnTo>
                    <a:pt x="68" y="690"/>
                  </a:lnTo>
                  <a:lnTo>
                    <a:pt x="61" y="673"/>
                  </a:lnTo>
                  <a:lnTo>
                    <a:pt x="54" y="652"/>
                  </a:lnTo>
                  <a:lnTo>
                    <a:pt x="48" y="630"/>
                  </a:lnTo>
                  <a:lnTo>
                    <a:pt x="45" y="618"/>
                  </a:lnTo>
                  <a:lnTo>
                    <a:pt x="44" y="606"/>
                  </a:lnTo>
                  <a:lnTo>
                    <a:pt x="43" y="592"/>
                  </a:lnTo>
                  <a:lnTo>
                    <a:pt x="42" y="577"/>
                  </a:lnTo>
                  <a:lnTo>
                    <a:pt x="50" y="570"/>
                  </a:lnTo>
                  <a:lnTo>
                    <a:pt x="57" y="564"/>
                  </a:lnTo>
                  <a:lnTo>
                    <a:pt x="65" y="559"/>
                  </a:lnTo>
                  <a:lnTo>
                    <a:pt x="72" y="554"/>
                  </a:lnTo>
                  <a:lnTo>
                    <a:pt x="87" y="547"/>
                  </a:lnTo>
                  <a:lnTo>
                    <a:pt x="103" y="543"/>
                  </a:lnTo>
                  <a:lnTo>
                    <a:pt x="117" y="540"/>
                  </a:lnTo>
                  <a:lnTo>
                    <a:pt x="132" y="538"/>
                  </a:lnTo>
                  <a:lnTo>
                    <a:pt x="148" y="538"/>
                  </a:lnTo>
                  <a:lnTo>
                    <a:pt x="163" y="538"/>
                  </a:lnTo>
                  <a:lnTo>
                    <a:pt x="161" y="522"/>
                  </a:lnTo>
                  <a:lnTo>
                    <a:pt x="158" y="508"/>
                  </a:lnTo>
                  <a:lnTo>
                    <a:pt x="153" y="491"/>
                  </a:lnTo>
                  <a:lnTo>
                    <a:pt x="148" y="475"/>
                  </a:lnTo>
                  <a:lnTo>
                    <a:pt x="147" y="467"/>
                  </a:lnTo>
                  <a:lnTo>
                    <a:pt x="147" y="459"/>
                  </a:lnTo>
                  <a:lnTo>
                    <a:pt x="147" y="450"/>
                  </a:lnTo>
                  <a:lnTo>
                    <a:pt x="147" y="443"/>
                  </a:lnTo>
                  <a:lnTo>
                    <a:pt x="149" y="435"/>
                  </a:lnTo>
                  <a:lnTo>
                    <a:pt x="153" y="427"/>
                  </a:lnTo>
                  <a:lnTo>
                    <a:pt x="158" y="420"/>
                  </a:lnTo>
                  <a:lnTo>
                    <a:pt x="165" y="412"/>
                  </a:lnTo>
                  <a:lnTo>
                    <a:pt x="166" y="412"/>
                  </a:lnTo>
                  <a:lnTo>
                    <a:pt x="170" y="412"/>
                  </a:lnTo>
                  <a:lnTo>
                    <a:pt x="175" y="412"/>
                  </a:lnTo>
                  <a:lnTo>
                    <a:pt x="179" y="410"/>
                  </a:lnTo>
                  <a:lnTo>
                    <a:pt x="181" y="409"/>
                  </a:lnTo>
                  <a:lnTo>
                    <a:pt x="181" y="406"/>
                  </a:lnTo>
                  <a:lnTo>
                    <a:pt x="181" y="404"/>
                  </a:lnTo>
                  <a:lnTo>
                    <a:pt x="181" y="400"/>
                  </a:lnTo>
                  <a:lnTo>
                    <a:pt x="179" y="396"/>
                  </a:lnTo>
                  <a:lnTo>
                    <a:pt x="175" y="391"/>
                  </a:lnTo>
                  <a:lnTo>
                    <a:pt x="170" y="385"/>
                  </a:lnTo>
                  <a:lnTo>
                    <a:pt x="164" y="378"/>
                  </a:lnTo>
                  <a:lnTo>
                    <a:pt x="161" y="377"/>
                  </a:lnTo>
                  <a:lnTo>
                    <a:pt x="158" y="371"/>
                  </a:lnTo>
                  <a:lnTo>
                    <a:pt x="152" y="363"/>
                  </a:lnTo>
                  <a:lnTo>
                    <a:pt x="144" y="352"/>
                  </a:lnTo>
                  <a:lnTo>
                    <a:pt x="137" y="340"/>
                  </a:lnTo>
                  <a:lnTo>
                    <a:pt x="131" y="327"/>
                  </a:lnTo>
                  <a:lnTo>
                    <a:pt x="128" y="320"/>
                  </a:lnTo>
                  <a:lnTo>
                    <a:pt x="126" y="313"/>
                  </a:lnTo>
                  <a:lnTo>
                    <a:pt x="125" y="305"/>
                  </a:lnTo>
                  <a:lnTo>
                    <a:pt x="125" y="297"/>
                  </a:lnTo>
                  <a:lnTo>
                    <a:pt x="126" y="282"/>
                  </a:lnTo>
                  <a:lnTo>
                    <a:pt x="130" y="268"/>
                  </a:lnTo>
                  <a:lnTo>
                    <a:pt x="136" y="253"/>
                  </a:lnTo>
                  <a:lnTo>
                    <a:pt x="139" y="237"/>
                  </a:lnTo>
                  <a:lnTo>
                    <a:pt x="142" y="230"/>
                  </a:lnTo>
                  <a:lnTo>
                    <a:pt x="143" y="223"/>
                  </a:lnTo>
                  <a:lnTo>
                    <a:pt x="143" y="215"/>
                  </a:lnTo>
                  <a:lnTo>
                    <a:pt x="142" y="208"/>
                  </a:lnTo>
                  <a:lnTo>
                    <a:pt x="139" y="200"/>
                  </a:lnTo>
                  <a:lnTo>
                    <a:pt x="137" y="192"/>
                  </a:lnTo>
                  <a:lnTo>
                    <a:pt x="132" y="185"/>
                  </a:lnTo>
                  <a:lnTo>
                    <a:pt x="126" y="177"/>
                  </a:lnTo>
                  <a:lnTo>
                    <a:pt x="125" y="170"/>
                  </a:lnTo>
                  <a:lnTo>
                    <a:pt x="122" y="163"/>
                  </a:lnTo>
                  <a:lnTo>
                    <a:pt x="119" y="155"/>
                  </a:lnTo>
                  <a:lnTo>
                    <a:pt x="114" y="148"/>
                  </a:lnTo>
                  <a:lnTo>
                    <a:pt x="103" y="132"/>
                  </a:lnTo>
                  <a:lnTo>
                    <a:pt x="90" y="117"/>
                  </a:lnTo>
                  <a:lnTo>
                    <a:pt x="86" y="110"/>
                  </a:lnTo>
                  <a:lnTo>
                    <a:pt x="81" y="101"/>
                  </a:lnTo>
                  <a:lnTo>
                    <a:pt x="77" y="94"/>
                  </a:lnTo>
                  <a:lnTo>
                    <a:pt x="76" y="87"/>
                  </a:lnTo>
                  <a:lnTo>
                    <a:pt x="75" y="79"/>
                  </a:lnTo>
                  <a:lnTo>
                    <a:pt x="76" y="72"/>
                  </a:lnTo>
                  <a:lnTo>
                    <a:pt x="81" y="65"/>
                  </a:lnTo>
                  <a:lnTo>
                    <a:pt x="87" y="57"/>
                  </a:lnTo>
                  <a:lnTo>
                    <a:pt x="87" y="50"/>
                  </a:lnTo>
                  <a:lnTo>
                    <a:pt x="88" y="44"/>
                  </a:lnTo>
                  <a:lnTo>
                    <a:pt x="90" y="39"/>
                  </a:lnTo>
                  <a:lnTo>
                    <a:pt x="93" y="34"/>
                  </a:lnTo>
                  <a:lnTo>
                    <a:pt x="99" y="27"/>
                  </a:lnTo>
                  <a:lnTo>
                    <a:pt x="106" y="22"/>
                  </a:lnTo>
                  <a:lnTo>
                    <a:pt x="114" y="19"/>
                  </a:lnTo>
                  <a:lnTo>
                    <a:pt x="120" y="18"/>
                  </a:lnTo>
                  <a:lnTo>
                    <a:pt x="125" y="17"/>
                  </a:lnTo>
                  <a:lnTo>
                    <a:pt x="127" y="17"/>
                  </a:lnTo>
                  <a:lnTo>
                    <a:pt x="135" y="11"/>
                  </a:lnTo>
                  <a:lnTo>
                    <a:pt x="143" y="6"/>
                  </a:lnTo>
                  <a:lnTo>
                    <a:pt x="153" y="2"/>
                  </a:lnTo>
                  <a:lnTo>
                    <a:pt x="163" y="1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1"/>
                  </a:lnTo>
                  <a:lnTo>
                    <a:pt x="202" y="2"/>
                  </a:lnTo>
                  <a:lnTo>
                    <a:pt x="219" y="7"/>
                  </a:lnTo>
                  <a:lnTo>
                    <a:pt x="234" y="12"/>
                  </a:lnTo>
                  <a:lnTo>
                    <a:pt x="243" y="17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47" y="18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6667560" y="1422360"/>
              <a:ext cx="223920" cy="461520"/>
            </a:xfrm>
            <a:custGeom>
              <a:avLst/>
              <a:gdLst/>
              <a:ahLst/>
              <a:rect l="l" t="t" r="r" b="b"/>
              <a:pathLst>
                <a:path w="602" h="1240">
                  <a:moveTo>
                    <a:pt x="2" y="157"/>
                  </a:moveTo>
                  <a:lnTo>
                    <a:pt x="92" y="141"/>
                  </a:lnTo>
                  <a:lnTo>
                    <a:pt x="174" y="126"/>
                  </a:lnTo>
                  <a:lnTo>
                    <a:pt x="211" y="119"/>
                  </a:lnTo>
                  <a:lnTo>
                    <a:pt x="248" y="110"/>
                  </a:lnTo>
                  <a:lnTo>
                    <a:pt x="282" y="101"/>
                  </a:lnTo>
                  <a:lnTo>
                    <a:pt x="317" y="93"/>
                  </a:lnTo>
                  <a:lnTo>
                    <a:pt x="350" y="84"/>
                  </a:lnTo>
                  <a:lnTo>
                    <a:pt x="382" y="74"/>
                  </a:lnTo>
                  <a:lnTo>
                    <a:pt x="412" y="63"/>
                  </a:lnTo>
                  <a:lnTo>
                    <a:pt x="443" y="52"/>
                  </a:lnTo>
                  <a:lnTo>
                    <a:pt x="473" y="41"/>
                  </a:lnTo>
                  <a:lnTo>
                    <a:pt x="503" y="28"/>
                  </a:lnTo>
                  <a:lnTo>
                    <a:pt x="533" y="15"/>
                  </a:lnTo>
                  <a:lnTo>
                    <a:pt x="564" y="0"/>
                  </a:lnTo>
                  <a:lnTo>
                    <a:pt x="564" y="13"/>
                  </a:lnTo>
                  <a:lnTo>
                    <a:pt x="564" y="24"/>
                  </a:lnTo>
                  <a:lnTo>
                    <a:pt x="564" y="33"/>
                  </a:lnTo>
                  <a:lnTo>
                    <a:pt x="564" y="40"/>
                  </a:lnTo>
                  <a:lnTo>
                    <a:pt x="563" y="48"/>
                  </a:lnTo>
                  <a:lnTo>
                    <a:pt x="563" y="56"/>
                  </a:lnTo>
                  <a:lnTo>
                    <a:pt x="563" y="67"/>
                  </a:lnTo>
                  <a:lnTo>
                    <a:pt x="563" y="81"/>
                  </a:lnTo>
                  <a:lnTo>
                    <a:pt x="570" y="88"/>
                  </a:lnTo>
                  <a:lnTo>
                    <a:pt x="575" y="95"/>
                  </a:lnTo>
                  <a:lnTo>
                    <a:pt x="577" y="103"/>
                  </a:lnTo>
                  <a:lnTo>
                    <a:pt x="580" y="110"/>
                  </a:lnTo>
                  <a:lnTo>
                    <a:pt x="580" y="117"/>
                  </a:lnTo>
                  <a:lnTo>
                    <a:pt x="580" y="123"/>
                  </a:lnTo>
                  <a:lnTo>
                    <a:pt x="579" y="130"/>
                  </a:lnTo>
                  <a:lnTo>
                    <a:pt x="577" y="136"/>
                  </a:lnTo>
                  <a:lnTo>
                    <a:pt x="573" y="145"/>
                  </a:lnTo>
                  <a:lnTo>
                    <a:pt x="568" y="154"/>
                  </a:lnTo>
                  <a:lnTo>
                    <a:pt x="564" y="159"/>
                  </a:lnTo>
                  <a:lnTo>
                    <a:pt x="563" y="160"/>
                  </a:lnTo>
                  <a:lnTo>
                    <a:pt x="563" y="175"/>
                  </a:lnTo>
                  <a:lnTo>
                    <a:pt x="564" y="187"/>
                  </a:lnTo>
                  <a:lnTo>
                    <a:pt x="565" y="198"/>
                  </a:lnTo>
                  <a:lnTo>
                    <a:pt x="568" y="208"/>
                  </a:lnTo>
                  <a:lnTo>
                    <a:pt x="575" y="224"/>
                  </a:lnTo>
                  <a:lnTo>
                    <a:pt x="582" y="236"/>
                  </a:lnTo>
                  <a:lnTo>
                    <a:pt x="588" y="246"/>
                  </a:lnTo>
                  <a:lnTo>
                    <a:pt x="596" y="257"/>
                  </a:lnTo>
                  <a:lnTo>
                    <a:pt x="598" y="262"/>
                  </a:lnTo>
                  <a:lnTo>
                    <a:pt x="599" y="268"/>
                  </a:lnTo>
                  <a:lnTo>
                    <a:pt x="601" y="274"/>
                  </a:lnTo>
                  <a:lnTo>
                    <a:pt x="602" y="281"/>
                  </a:lnTo>
                  <a:lnTo>
                    <a:pt x="601" y="296"/>
                  </a:lnTo>
                  <a:lnTo>
                    <a:pt x="601" y="311"/>
                  </a:lnTo>
                  <a:lnTo>
                    <a:pt x="601" y="327"/>
                  </a:lnTo>
                  <a:lnTo>
                    <a:pt x="601" y="341"/>
                  </a:lnTo>
                  <a:lnTo>
                    <a:pt x="601" y="356"/>
                  </a:lnTo>
                  <a:lnTo>
                    <a:pt x="601" y="371"/>
                  </a:lnTo>
                  <a:lnTo>
                    <a:pt x="601" y="387"/>
                  </a:lnTo>
                  <a:lnTo>
                    <a:pt x="601" y="401"/>
                  </a:lnTo>
                  <a:lnTo>
                    <a:pt x="586" y="401"/>
                  </a:lnTo>
                  <a:lnTo>
                    <a:pt x="570" y="403"/>
                  </a:lnTo>
                  <a:lnTo>
                    <a:pt x="563" y="404"/>
                  </a:lnTo>
                  <a:lnTo>
                    <a:pt x="555" y="405"/>
                  </a:lnTo>
                  <a:lnTo>
                    <a:pt x="548" y="407"/>
                  </a:lnTo>
                  <a:lnTo>
                    <a:pt x="541" y="411"/>
                  </a:lnTo>
                  <a:lnTo>
                    <a:pt x="532" y="415"/>
                  </a:lnTo>
                  <a:lnTo>
                    <a:pt x="525" y="420"/>
                  </a:lnTo>
                  <a:lnTo>
                    <a:pt x="517" y="427"/>
                  </a:lnTo>
                  <a:lnTo>
                    <a:pt x="510" y="434"/>
                  </a:lnTo>
                  <a:lnTo>
                    <a:pt x="503" y="443"/>
                  </a:lnTo>
                  <a:lnTo>
                    <a:pt x="495" y="454"/>
                  </a:lnTo>
                  <a:lnTo>
                    <a:pt x="487" y="466"/>
                  </a:lnTo>
                  <a:lnTo>
                    <a:pt x="480" y="481"/>
                  </a:lnTo>
                  <a:lnTo>
                    <a:pt x="480" y="487"/>
                  </a:lnTo>
                  <a:lnTo>
                    <a:pt x="481" y="493"/>
                  </a:lnTo>
                  <a:lnTo>
                    <a:pt x="483" y="499"/>
                  </a:lnTo>
                  <a:lnTo>
                    <a:pt x="486" y="505"/>
                  </a:lnTo>
                  <a:lnTo>
                    <a:pt x="492" y="515"/>
                  </a:lnTo>
                  <a:lnTo>
                    <a:pt x="499" y="526"/>
                  </a:lnTo>
                  <a:lnTo>
                    <a:pt x="506" y="538"/>
                  </a:lnTo>
                  <a:lnTo>
                    <a:pt x="513" y="554"/>
                  </a:lnTo>
                  <a:lnTo>
                    <a:pt x="515" y="563"/>
                  </a:lnTo>
                  <a:lnTo>
                    <a:pt x="517" y="574"/>
                  </a:lnTo>
                  <a:lnTo>
                    <a:pt x="519" y="586"/>
                  </a:lnTo>
                  <a:lnTo>
                    <a:pt x="519" y="601"/>
                  </a:lnTo>
                  <a:lnTo>
                    <a:pt x="519" y="608"/>
                  </a:lnTo>
                  <a:lnTo>
                    <a:pt x="516" y="614"/>
                  </a:lnTo>
                  <a:lnTo>
                    <a:pt x="515" y="620"/>
                  </a:lnTo>
                  <a:lnTo>
                    <a:pt x="511" y="625"/>
                  </a:lnTo>
                  <a:lnTo>
                    <a:pt x="504" y="635"/>
                  </a:lnTo>
                  <a:lnTo>
                    <a:pt x="493" y="646"/>
                  </a:lnTo>
                  <a:lnTo>
                    <a:pt x="481" y="658"/>
                  </a:lnTo>
                  <a:lnTo>
                    <a:pt x="467" y="673"/>
                  </a:lnTo>
                  <a:lnTo>
                    <a:pt x="460" y="683"/>
                  </a:lnTo>
                  <a:lnTo>
                    <a:pt x="453" y="694"/>
                  </a:lnTo>
                  <a:lnTo>
                    <a:pt x="445" y="706"/>
                  </a:lnTo>
                  <a:lnTo>
                    <a:pt x="438" y="721"/>
                  </a:lnTo>
                  <a:lnTo>
                    <a:pt x="453" y="735"/>
                  </a:lnTo>
                  <a:lnTo>
                    <a:pt x="467" y="750"/>
                  </a:lnTo>
                  <a:lnTo>
                    <a:pt x="481" y="766"/>
                  </a:lnTo>
                  <a:lnTo>
                    <a:pt x="492" y="781"/>
                  </a:lnTo>
                  <a:lnTo>
                    <a:pt x="503" y="795"/>
                  </a:lnTo>
                  <a:lnTo>
                    <a:pt x="510" y="811"/>
                  </a:lnTo>
                  <a:lnTo>
                    <a:pt x="513" y="819"/>
                  </a:lnTo>
                  <a:lnTo>
                    <a:pt x="515" y="826"/>
                  </a:lnTo>
                  <a:lnTo>
                    <a:pt x="516" y="833"/>
                  </a:lnTo>
                  <a:lnTo>
                    <a:pt x="516" y="841"/>
                  </a:lnTo>
                  <a:lnTo>
                    <a:pt x="516" y="857"/>
                  </a:lnTo>
                  <a:lnTo>
                    <a:pt x="513" y="871"/>
                  </a:lnTo>
                  <a:lnTo>
                    <a:pt x="509" y="886"/>
                  </a:lnTo>
                  <a:lnTo>
                    <a:pt x="504" y="901"/>
                  </a:lnTo>
                  <a:lnTo>
                    <a:pt x="493" y="929"/>
                  </a:lnTo>
                  <a:lnTo>
                    <a:pt x="481" y="956"/>
                  </a:lnTo>
                  <a:lnTo>
                    <a:pt x="476" y="969"/>
                  </a:lnTo>
                  <a:lnTo>
                    <a:pt x="471" y="981"/>
                  </a:lnTo>
                  <a:lnTo>
                    <a:pt x="467" y="993"/>
                  </a:lnTo>
                  <a:lnTo>
                    <a:pt x="465" y="1004"/>
                  </a:lnTo>
                  <a:lnTo>
                    <a:pt x="464" y="1015"/>
                  </a:lnTo>
                  <a:lnTo>
                    <a:pt x="465" y="1024"/>
                  </a:lnTo>
                  <a:lnTo>
                    <a:pt x="467" y="1029"/>
                  </a:lnTo>
                  <a:lnTo>
                    <a:pt x="469" y="1033"/>
                  </a:lnTo>
                  <a:lnTo>
                    <a:pt x="472" y="1038"/>
                  </a:lnTo>
                  <a:lnTo>
                    <a:pt x="475" y="1041"/>
                  </a:lnTo>
                  <a:lnTo>
                    <a:pt x="488" y="1056"/>
                  </a:lnTo>
                  <a:lnTo>
                    <a:pt x="499" y="1071"/>
                  </a:lnTo>
                  <a:lnTo>
                    <a:pt x="506" y="1087"/>
                  </a:lnTo>
                  <a:lnTo>
                    <a:pt x="515" y="1101"/>
                  </a:lnTo>
                  <a:lnTo>
                    <a:pt x="522" y="1116"/>
                  </a:lnTo>
                  <a:lnTo>
                    <a:pt x="531" y="1132"/>
                  </a:lnTo>
                  <a:lnTo>
                    <a:pt x="541" y="1147"/>
                  </a:lnTo>
                  <a:lnTo>
                    <a:pt x="554" y="1161"/>
                  </a:lnTo>
                  <a:lnTo>
                    <a:pt x="546" y="1169"/>
                  </a:lnTo>
                  <a:lnTo>
                    <a:pt x="533" y="1176"/>
                  </a:lnTo>
                  <a:lnTo>
                    <a:pt x="520" y="1183"/>
                  </a:lnTo>
                  <a:lnTo>
                    <a:pt x="504" y="1191"/>
                  </a:lnTo>
                  <a:lnTo>
                    <a:pt x="487" y="1198"/>
                  </a:lnTo>
                  <a:lnTo>
                    <a:pt x="469" y="1204"/>
                  </a:lnTo>
                  <a:lnTo>
                    <a:pt x="449" y="1210"/>
                  </a:lnTo>
                  <a:lnTo>
                    <a:pt x="428" y="1217"/>
                  </a:lnTo>
                  <a:lnTo>
                    <a:pt x="387" y="1226"/>
                  </a:lnTo>
                  <a:lnTo>
                    <a:pt x="345" y="1234"/>
                  </a:lnTo>
                  <a:lnTo>
                    <a:pt x="325" y="1236"/>
                  </a:lnTo>
                  <a:lnTo>
                    <a:pt x="307" y="1239"/>
                  </a:lnTo>
                  <a:lnTo>
                    <a:pt x="289" y="1240"/>
                  </a:lnTo>
                  <a:lnTo>
                    <a:pt x="273" y="1240"/>
                  </a:lnTo>
                  <a:lnTo>
                    <a:pt x="260" y="1194"/>
                  </a:lnTo>
                  <a:lnTo>
                    <a:pt x="249" y="1150"/>
                  </a:lnTo>
                  <a:lnTo>
                    <a:pt x="241" y="1108"/>
                  </a:lnTo>
                  <a:lnTo>
                    <a:pt x="234" y="1064"/>
                  </a:lnTo>
                  <a:lnTo>
                    <a:pt x="225" y="1021"/>
                  </a:lnTo>
                  <a:lnTo>
                    <a:pt x="216" y="977"/>
                  </a:lnTo>
                  <a:lnTo>
                    <a:pt x="205" y="933"/>
                  </a:lnTo>
                  <a:lnTo>
                    <a:pt x="193" y="888"/>
                  </a:lnTo>
                  <a:lnTo>
                    <a:pt x="180" y="874"/>
                  </a:lnTo>
                  <a:lnTo>
                    <a:pt x="170" y="863"/>
                  </a:lnTo>
                  <a:lnTo>
                    <a:pt x="161" y="854"/>
                  </a:lnTo>
                  <a:lnTo>
                    <a:pt x="153" y="847"/>
                  </a:lnTo>
                  <a:lnTo>
                    <a:pt x="148" y="844"/>
                  </a:lnTo>
                  <a:lnTo>
                    <a:pt x="142" y="842"/>
                  </a:lnTo>
                  <a:lnTo>
                    <a:pt x="134" y="840"/>
                  </a:lnTo>
                  <a:lnTo>
                    <a:pt x="126" y="838"/>
                  </a:lnTo>
                  <a:lnTo>
                    <a:pt x="105" y="837"/>
                  </a:lnTo>
                  <a:lnTo>
                    <a:pt x="76" y="837"/>
                  </a:lnTo>
                  <a:lnTo>
                    <a:pt x="73" y="837"/>
                  </a:lnTo>
                  <a:lnTo>
                    <a:pt x="69" y="837"/>
                  </a:lnTo>
                  <a:lnTo>
                    <a:pt x="68" y="836"/>
                  </a:lnTo>
                  <a:lnTo>
                    <a:pt x="66" y="835"/>
                  </a:lnTo>
                  <a:lnTo>
                    <a:pt x="65" y="831"/>
                  </a:lnTo>
                  <a:lnTo>
                    <a:pt x="66" y="825"/>
                  </a:lnTo>
                  <a:lnTo>
                    <a:pt x="72" y="810"/>
                  </a:lnTo>
                  <a:lnTo>
                    <a:pt x="82" y="793"/>
                  </a:lnTo>
                  <a:lnTo>
                    <a:pt x="94" y="773"/>
                  </a:lnTo>
                  <a:lnTo>
                    <a:pt x="105" y="754"/>
                  </a:lnTo>
                  <a:lnTo>
                    <a:pt x="110" y="744"/>
                  </a:lnTo>
                  <a:lnTo>
                    <a:pt x="114" y="734"/>
                  </a:lnTo>
                  <a:lnTo>
                    <a:pt x="116" y="726"/>
                  </a:lnTo>
                  <a:lnTo>
                    <a:pt x="117" y="717"/>
                  </a:lnTo>
                  <a:lnTo>
                    <a:pt x="117" y="710"/>
                  </a:lnTo>
                  <a:lnTo>
                    <a:pt x="116" y="701"/>
                  </a:lnTo>
                  <a:lnTo>
                    <a:pt x="114" y="691"/>
                  </a:lnTo>
                  <a:lnTo>
                    <a:pt x="111" y="682"/>
                  </a:lnTo>
                  <a:lnTo>
                    <a:pt x="103" y="662"/>
                  </a:lnTo>
                  <a:lnTo>
                    <a:pt x="93" y="642"/>
                  </a:lnTo>
                  <a:lnTo>
                    <a:pt x="87" y="633"/>
                  </a:lnTo>
                  <a:lnTo>
                    <a:pt x="81" y="625"/>
                  </a:lnTo>
                  <a:lnTo>
                    <a:pt x="74" y="617"/>
                  </a:lnTo>
                  <a:lnTo>
                    <a:pt x="67" y="611"/>
                  </a:lnTo>
                  <a:lnTo>
                    <a:pt x="60" y="604"/>
                  </a:lnTo>
                  <a:lnTo>
                    <a:pt x="54" y="601"/>
                  </a:lnTo>
                  <a:lnTo>
                    <a:pt x="45" y="598"/>
                  </a:lnTo>
                  <a:lnTo>
                    <a:pt x="38" y="597"/>
                  </a:lnTo>
                  <a:lnTo>
                    <a:pt x="39" y="590"/>
                  </a:lnTo>
                  <a:lnTo>
                    <a:pt x="40" y="584"/>
                  </a:lnTo>
                  <a:lnTo>
                    <a:pt x="41" y="578"/>
                  </a:lnTo>
                  <a:lnTo>
                    <a:pt x="45" y="573"/>
                  </a:lnTo>
                  <a:lnTo>
                    <a:pt x="51" y="564"/>
                  </a:lnTo>
                  <a:lnTo>
                    <a:pt x="58" y="557"/>
                  </a:lnTo>
                  <a:lnTo>
                    <a:pt x="66" y="549"/>
                  </a:lnTo>
                  <a:lnTo>
                    <a:pt x="72" y="541"/>
                  </a:lnTo>
                  <a:lnTo>
                    <a:pt x="74" y="536"/>
                  </a:lnTo>
                  <a:lnTo>
                    <a:pt x="77" y="530"/>
                  </a:lnTo>
                  <a:lnTo>
                    <a:pt x="78" y="524"/>
                  </a:lnTo>
                  <a:lnTo>
                    <a:pt x="79" y="518"/>
                  </a:lnTo>
                  <a:lnTo>
                    <a:pt x="78" y="503"/>
                  </a:lnTo>
                  <a:lnTo>
                    <a:pt x="77" y="491"/>
                  </a:lnTo>
                  <a:lnTo>
                    <a:pt x="76" y="480"/>
                  </a:lnTo>
                  <a:lnTo>
                    <a:pt x="72" y="470"/>
                  </a:lnTo>
                  <a:lnTo>
                    <a:pt x="68" y="460"/>
                  </a:lnTo>
                  <a:lnTo>
                    <a:pt x="65" y="453"/>
                  </a:lnTo>
                  <a:lnTo>
                    <a:pt x="60" y="444"/>
                  </a:lnTo>
                  <a:lnTo>
                    <a:pt x="55" y="437"/>
                  </a:lnTo>
                  <a:lnTo>
                    <a:pt x="43" y="421"/>
                  </a:lnTo>
                  <a:lnTo>
                    <a:pt x="29" y="404"/>
                  </a:lnTo>
                  <a:lnTo>
                    <a:pt x="22" y="394"/>
                  </a:lnTo>
                  <a:lnTo>
                    <a:pt x="14" y="383"/>
                  </a:lnTo>
                  <a:lnTo>
                    <a:pt x="7" y="371"/>
                  </a:lnTo>
                  <a:lnTo>
                    <a:pt x="0" y="356"/>
                  </a:lnTo>
                  <a:lnTo>
                    <a:pt x="0" y="338"/>
                  </a:lnTo>
                  <a:lnTo>
                    <a:pt x="1" y="313"/>
                  </a:lnTo>
                  <a:lnTo>
                    <a:pt x="1" y="286"/>
                  </a:lnTo>
                  <a:lnTo>
                    <a:pt x="1" y="256"/>
                  </a:lnTo>
                  <a:lnTo>
                    <a:pt x="1" y="226"/>
                  </a:lnTo>
                  <a:lnTo>
                    <a:pt x="1" y="198"/>
                  </a:lnTo>
                  <a:lnTo>
                    <a:pt x="1" y="175"/>
                  </a:lnTo>
                  <a:lnTo>
                    <a:pt x="2" y="157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6667560" y="1422360"/>
              <a:ext cx="223920" cy="461520"/>
            </a:xfrm>
            <a:custGeom>
              <a:avLst/>
              <a:gdLst/>
              <a:ahLst/>
              <a:rect l="l" t="t" r="r" b="b"/>
              <a:pathLst>
                <a:path w="602" h="1240">
                  <a:moveTo>
                    <a:pt x="2" y="157"/>
                  </a:moveTo>
                  <a:lnTo>
                    <a:pt x="92" y="141"/>
                  </a:lnTo>
                  <a:lnTo>
                    <a:pt x="174" y="126"/>
                  </a:lnTo>
                  <a:lnTo>
                    <a:pt x="211" y="119"/>
                  </a:lnTo>
                  <a:lnTo>
                    <a:pt x="248" y="110"/>
                  </a:lnTo>
                  <a:lnTo>
                    <a:pt x="282" y="101"/>
                  </a:lnTo>
                  <a:lnTo>
                    <a:pt x="317" y="93"/>
                  </a:lnTo>
                  <a:lnTo>
                    <a:pt x="350" y="84"/>
                  </a:lnTo>
                  <a:lnTo>
                    <a:pt x="382" y="74"/>
                  </a:lnTo>
                  <a:lnTo>
                    <a:pt x="412" y="63"/>
                  </a:lnTo>
                  <a:lnTo>
                    <a:pt x="443" y="52"/>
                  </a:lnTo>
                  <a:lnTo>
                    <a:pt x="473" y="41"/>
                  </a:lnTo>
                  <a:lnTo>
                    <a:pt x="503" y="28"/>
                  </a:lnTo>
                  <a:lnTo>
                    <a:pt x="533" y="15"/>
                  </a:lnTo>
                  <a:lnTo>
                    <a:pt x="564" y="0"/>
                  </a:lnTo>
                  <a:lnTo>
                    <a:pt x="564" y="13"/>
                  </a:lnTo>
                  <a:lnTo>
                    <a:pt x="564" y="24"/>
                  </a:lnTo>
                  <a:lnTo>
                    <a:pt x="564" y="33"/>
                  </a:lnTo>
                  <a:lnTo>
                    <a:pt x="564" y="40"/>
                  </a:lnTo>
                  <a:lnTo>
                    <a:pt x="563" y="48"/>
                  </a:lnTo>
                  <a:lnTo>
                    <a:pt x="563" y="56"/>
                  </a:lnTo>
                  <a:lnTo>
                    <a:pt x="563" y="67"/>
                  </a:lnTo>
                  <a:lnTo>
                    <a:pt x="563" y="81"/>
                  </a:lnTo>
                  <a:lnTo>
                    <a:pt x="570" y="88"/>
                  </a:lnTo>
                  <a:lnTo>
                    <a:pt x="575" y="95"/>
                  </a:lnTo>
                  <a:lnTo>
                    <a:pt x="577" y="103"/>
                  </a:lnTo>
                  <a:lnTo>
                    <a:pt x="580" y="110"/>
                  </a:lnTo>
                  <a:lnTo>
                    <a:pt x="580" y="117"/>
                  </a:lnTo>
                  <a:lnTo>
                    <a:pt x="580" y="123"/>
                  </a:lnTo>
                  <a:lnTo>
                    <a:pt x="579" y="130"/>
                  </a:lnTo>
                  <a:lnTo>
                    <a:pt x="577" y="136"/>
                  </a:lnTo>
                  <a:lnTo>
                    <a:pt x="573" y="145"/>
                  </a:lnTo>
                  <a:lnTo>
                    <a:pt x="568" y="154"/>
                  </a:lnTo>
                  <a:lnTo>
                    <a:pt x="564" y="159"/>
                  </a:lnTo>
                  <a:lnTo>
                    <a:pt x="563" y="160"/>
                  </a:lnTo>
                  <a:lnTo>
                    <a:pt x="563" y="175"/>
                  </a:lnTo>
                  <a:lnTo>
                    <a:pt x="564" y="187"/>
                  </a:lnTo>
                  <a:lnTo>
                    <a:pt x="565" y="198"/>
                  </a:lnTo>
                  <a:lnTo>
                    <a:pt x="568" y="208"/>
                  </a:lnTo>
                  <a:lnTo>
                    <a:pt x="575" y="224"/>
                  </a:lnTo>
                  <a:lnTo>
                    <a:pt x="582" y="236"/>
                  </a:lnTo>
                  <a:lnTo>
                    <a:pt x="588" y="246"/>
                  </a:lnTo>
                  <a:lnTo>
                    <a:pt x="596" y="257"/>
                  </a:lnTo>
                  <a:lnTo>
                    <a:pt x="598" y="262"/>
                  </a:lnTo>
                  <a:lnTo>
                    <a:pt x="599" y="268"/>
                  </a:lnTo>
                  <a:lnTo>
                    <a:pt x="601" y="274"/>
                  </a:lnTo>
                  <a:lnTo>
                    <a:pt x="602" y="281"/>
                  </a:lnTo>
                  <a:lnTo>
                    <a:pt x="601" y="296"/>
                  </a:lnTo>
                  <a:lnTo>
                    <a:pt x="601" y="311"/>
                  </a:lnTo>
                  <a:lnTo>
                    <a:pt x="601" y="327"/>
                  </a:lnTo>
                  <a:lnTo>
                    <a:pt x="601" y="341"/>
                  </a:lnTo>
                  <a:lnTo>
                    <a:pt x="601" y="356"/>
                  </a:lnTo>
                  <a:lnTo>
                    <a:pt x="601" y="371"/>
                  </a:lnTo>
                  <a:lnTo>
                    <a:pt x="601" y="387"/>
                  </a:lnTo>
                  <a:lnTo>
                    <a:pt x="601" y="401"/>
                  </a:lnTo>
                  <a:lnTo>
                    <a:pt x="586" y="401"/>
                  </a:lnTo>
                  <a:lnTo>
                    <a:pt x="570" y="403"/>
                  </a:lnTo>
                  <a:lnTo>
                    <a:pt x="563" y="404"/>
                  </a:lnTo>
                  <a:lnTo>
                    <a:pt x="555" y="405"/>
                  </a:lnTo>
                  <a:lnTo>
                    <a:pt x="548" y="407"/>
                  </a:lnTo>
                  <a:lnTo>
                    <a:pt x="541" y="411"/>
                  </a:lnTo>
                  <a:lnTo>
                    <a:pt x="532" y="415"/>
                  </a:lnTo>
                  <a:lnTo>
                    <a:pt x="525" y="420"/>
                  </a:lnTo>
                  <a:lnTo>
                    <a:pt x="517" y="427"/>
                  </a:lnTo>
                  <a:lnTo>
                    <a:pt x="510" y="434"/>
                  </a:lnTo>
                  <a:lnTo>
                    <a:pt x="503" y="443"/>
                  </a:lnTo>
                  <a:lnTo>
                    <a:pt x="495" y="454"/>
                  </a:lnTo>
                  <a:lnTo>
                    <a:pt x="487" y="466"/>
                  </a:lnTo>
                  <a:lnTo>
                    <a:pt x="480" y="481"/>
                  </a:lnTo>
                  <a:lnTo>
                    <a:pt x="480" y="487"/>
                  </a:lnTo>
                  <a:lnTo>
                    <a:pt x="481" y="493"/>
                  </a:lnTo>
                  <a:lnTo>
                    <a:pt x="483" y="499"/>
                  </a:lnTo>
                  <a:lnTo>
                    <a:pt x="486" y="505"/>
                  </a:lnTo>
                  <a:lnTo>
                    <a:pt x="492" y="515"/>
                  </a:lnTo>
                  <a:lnTo>
                    <a:pt x="499" y="526"/>
                  </a:lnTo>
                  <a:lnTo>
                    <a:pt x="506" y="538"/>
                  </a:lnTo>
                  <a:lnTo>
                    <a:pt x="513" y="554"/>
                  </a:lnTo>
                  <a:lnTo>
                    <a:pt x="515" y="563"/>
                  </a:lnTo>
                  <a:lnTo>
                    <a:pt x="517" y="574"/>
                  </a:lnTo>
                  <a:lnTo>
                    <a:pt x="519" y="586"/>
                  </a:lnTo>
                  <a:lnTo>
                    <a:pt x="519" y="601"/>
                  </a:lnTo>
                  <a:lnTo>
                    <a:pt x="519" y="608"/>
                  </a:lnTo>
                  <a:lnTo>
                    <a:pt x="516" y="614"/>
                  </a:lnTo>
                  <a:lnTo>
                    <a:pt x="515" y="620"/>
                  </a:lnTo>
                  <a:lnTo>
                    <a:pt x="511" y="625"/>
                  </a:lnTo>
                  <a:lnTo>
                    <a:pt x="504" y="635"/>
                  </a:lnTo>
                  <a:lnTo>
                    <a:pt x="493" y="646"/>
                  </a:lnTo>
                  <a:lnTo>
                    <a:pt x="481" y="658"/>
                  </a:lnTo>
                  <a:lnTo>
                    <a:pt x="467" y="673"/>
                  </a:lnTo>
                  <a:lnTo>
                    <a:pt x="460" y="683"/>
                  </a:lnTo>
                  <a:lnTo>
                    <a:pt x="453" y="694"/>
                  </a:lnTo>
                  <a:lnTo>
                    <a:pt x="445" y="706"/>
                  </a:lnTo>
                  <a:lnTo>
                    <a:pt x="438" y="721"/>
                  </a:lnTo>
                  <a:lnTo>
                    <a:pt x="453" y="735"/>
                  </a:lnTo>
                  <a:lnTo>
                    <a:pt x="467" y="750"/>
                  </a:lnTo>
                  <a:lnTo>
                    <a:pt x="481" y="766"/>
                  </a:lnTo>
                  <a:lnTo>
                    <a:pt x="492" y="781"/>
                  </a:lnTo>
                  <a:lnTo>
                    <a:pt x="503" y="795"/>
                  </a:lnTo>
                  <a:lnTo>
                    <a:pt x="510" y="811"/>
                  </a:lnTo>
                  <a:lnTo>
                    <a:pt x="513" y="819"/>
                  </a:lnTo>
                  <a:lnTo>
                    <a:pt x="515" y="826"/>
                  </a:lnTo>
                  <a:lnTo>
                    <a:pt x="516" y="833"/>
                  </a:lnTo>
                  <a:lnTo>
                    <a:pt x="516" y="841"/>
                  </a:lnTo>
                  <a:lnTo>
                    <a:pt x="516" y="857"/>
                  </a:lnTo>
                  <a:lnTo>
                    <a:pt x="513" y="871"/>
                  </a:lnTo>
                  <a:lnTo>
                    <a:pt x="509" y="886"/>
                  </a:lnTo>
                  <a:lnTo>
                    <a:pt x="504" y="901"/>
                  </a:lnTo>
                  <a:lnTo>
                    <a:pt x="493" y="929"/>
                  </a:lnTo>
                  <a:lnTo>
                    <a:pt x="481" y="956"/>
                  </a:lnTo>
                  <a:lnTo>
                    <a:pt x="476" y="969"/>
                  </a:lnTo>
                  <a:lnTo>
                    <a:pt x="471" y="981"/>
                  </a:lnTo>
                  <a:lnTo>
                    <a:pt x="467" y="993"/>
                  </a:lnTo>
                  <a:lnTo>
                    <a:pt x="465" y="1004"/>
                  </a:lnTo>
                  <a:lnTo>
                    <a:pt x="464" y="1015"/>
                  </a:lnTo>
                  <a:lnTo>
                    <a:pt x="465" y="1024"/>
                  </a:lnTo>
                  <a:lnTo>
                    <a:pt x="467" y="1029"/>
                  </a:lnTo>
                  <a:lnTo>
                    <a:pt x="469" y="1033"/>
                  </a:lnTo>
                  <a:lnTo>
                    <a:pt x="472" y="1038"/>
                  </a:lnTo>
                  <a:lnTo>
                    <a:pt x="475" y="1041"/>
                  </a:lnTo>
                  <a:lnTo>
                    <a:pt x="488" y="1056"/>
                  </a:lnTo>
                  <a:lnTo>
                    <a:pt x="499" y="1071"/>
                  </a:lnTo>
                  <a:lnTo>
                    <a:pt x="506" y="1087"/>
                  </a:lnTo>
                  <a:lnTo>
                    <a:pt x="515" y="1101"/>
                  </a:lnTo>
                  <a:lnTo>
                    <a:pt x="522" y="1116"/>
                  </a:lnTo>
                  <a:lnTo>
                    <a:pt x="531" y="1132"/>
                  </a:lnTo>
                  <a:lnTo>
                    <a:pt x="541" y="1147"/>
                  </a:lnTo>
                  <a:lnTo>
                    <a:pt x="554" y="1161"/>
                  </a:lnTo>
                  <a:lnTo>
                    <a:pt x="546" y="1169"/>
                  </a:lnTo>
                  <a:lnTo>
                    <a:pt x="533" y="1176"/>
                  </a:lnTo>
                  <a:lnTo>
                    <a:pt x="520" y="1183"/>
                  </a:lnTo>
                  <a:lnTo>
                    <a:pt x="504" y="1191"/>
                  </a:lnTo>
                  <a:lnTo>
                    <a:pt x="487" y="1198"/>
                  </a:lnTo>
                  <a:lnTo>
                    <a:pt x="469" y="1204"/>
                  </a:lnTo>
                  <a:lnTo>
                    <a:pt x="449" y="1210"/>
                  </a:lnTo>
                  <a:lnTo>
                    <a:pt x="428" y="1217"/>
                  </a:lnTo>
                  <a:lnTo>
                    <a:pt x="387" y="1226"/>
                  </a:lnTo>
                  <a:lnTo>
                    <a:pt x="345" y="1234"/>
                  </a:lnTo>
                  <a:lnTo>
                    <a:pt x="325" y="1236"/>
                  </a:lnTo>
                  <a:lnTo>
                    <a:pt x="307" y="1239"/>
                  </a:lnTo>
                  <a:lnTo>
                    <a:pt x="289" y="1240"/>
                  </a:lnTo>
                  <a:lnTo>
                    <a:pt x="273" y="1240"/>
                  </a:lnTo>
                  <a:lnTo>
                    <a:pt x="260" y="1194"/>
                  </a:lnTo>
                  <a:lnTo>
                    <a:pt x="249" y="1150"/>
                  </a:lnTo>
                  <a:lnTo>
                    <a:pt x="241" y="1108"/>
                  </a:lnTo>
                  <a:lnTo>
                    <a:pt x="234" y="1064"/>
                  </a:lnTo>
                  <a:lnTo>
                    <a:pt x="225" y="1021"/>
                  </a:lnTo>
                  <a:lnTo>
                    <a:pt x="216" y="977"/>
                  </a:lnTo>
                  <a:lnTo>
                    <a:pt x="205" y="933"/>
                  </a:lnTo>
                  <a:lnTo>
                    <a:pt x="193" y="888"/>
                  </a:lnTo>
                  <a:lnTo>
                    <a:pt x="180" y="874"/>
                  </a:lnTo>
                  <a:lnTo>
                    <a:pt x="170" y="863"/>
                  </a:lnTo>
                  <a:lnTo>
                    <a:pt x="161" y="854"/>
                  </a:lnTo>
                  <a:lnTo>
                    <a:pt x="153" y="847"/>
                  </a:lnTo>
                  <a:lnTo>
                    <a:pt x="148" y="844"/>
                  </a:lnTo>
                  <a:lnTo>
                    <a:pt x="142" y="842"/>
                  </a:lnTo>
                  <a:lnTo>
                    <a:pt x="134" y="840"/>
                  </a:lnTo>
                  <a:lnTo>
                    <a:pt x="126" y="838"/>
                  </a:lnTo>
                  <a:lnTo>
                    <a:pt x="105" y="837"/>
                  </a:lnTo>
                  <a:lnTo>
                    <a:pt x="76" y="837"/>
                  </a:lnTo>
                  <a:lnTo>
                    <a:pt x="73" y="837"/>
                  </a:lnTo>
                  <a:lnTo>
                    <a:pt x="69" y="837"/>
                  </a:lnTo>
                  <a:lnTo>
                    <a:pt x="68" y="836"/>
                  </a:lnTo>
                  <a:lnTo>
                    <a:pt x="66" y="835"/>
                  </a:lnTo>
                  <a:lnTo>
                    <a:pt x="65" y="831"/>
                  </a:lnTo>
                  <a:lnTo>
                    <a:pt x="66" y="825"/>
                  </a:lnTo>
                  <a:lnTo>
                    <a:pt x="72" y="810"/>
                  </a:lnTo>
                  <a:lnTo>
                    <a:pt x="82" y="793"/>
                  </a:lnTo>
                  <a:lnTo>
                    <a:pt x="94" y="773"/>
                  </a:lnTo>
                  <a:lnTo>
                    <a:pt x="105" y="754"/>
                  </a:lnTo>
                  <a:lnTo>
                    <a:pt x="110" y="744"/>
                  </a:lnTo>
                  <a:lnTo>
                    <a:pt x="114" y="734"/>
                  </a:lnTo>
                  <a:lnTo>
                    <a:pt x="116" y="726"/>
                  </a:lnTo>
                  <a:lnTo>
                    <a:pt x="117" y="717"/>
                  </a:lnTo>
                  <a:lnTo>
                    <a:pt x="117" y="710"/>
                  </a:lnTo>
                  <a:lnTo>
                    <a:pt x="116" y="701"/>
                  </a:lnTo>
                  <a:lnTo>
                    <a:pt x="114" y="691"/>
                  </a:lnTo>
                  <a:lnTo>
                    <a:pt x="111" y="682"/>
                  </a:lnTo>
                  <a:lnTo>
                    <a:pt x="103" y="662"/>
                  </a:lnTo>
                  <a:lnTo>
                    <a:pt x="93" y="642"/>
                  </a:lnTo>
                  <a:lnTo>
                    <a:pt x="87" y="633"/>
                  </a:lnTo>
                  <a:lnTo>
                    <a:pt x="81" y="625"/>
                  </a:lnTo>
                  <a:lnTo>
                    <a:pt x="74" y="617"/>
                  </a:lnTo>
                  <a:lnTo>
                    <a:pt x="67" y="611"/>
                  </a:lnTo>
                  <a:lnTo>
                    <a:pt x="60" y="604"/>
                  </a:lnTo>
                  <a:lnTo>
                    <a:pt x="54" y="601"/>
                  </a:lnTo>
                  <a:lnTo>
                    <a:pt x="45" y="598"/>
                  </a:lnTo>
                  <a:lnTo>
                    <a:pt x="38" y="597"/>
                  </a:lnTo>
                  <a:lnTo>
                    <a:pt x="39" y="590"/>
                  </a:lnTo>
                  <a:lnTo>
                    <a:pt x="40" y="584"/>
                  </a:lnTo>
                  <a:lnTo>
                    <a:pt x="41" y="578"/>
                  </a:lnTo>
                  <a:lnTo>
                    <a:pt x="45" y="573"/>
                  </a:lnTo>
                  <a:lnTo>
                    <a:pt x="51" y="564"/>
                  </a:lnTo>
                  <a:lnTo>
                    <a:pt x="58" y="557"/>
                  </a:lnTo>
                  <a:lnTo>
                    <a:pt x="66" y="549"/>
                  </a:lnTo>
                  <a:lnTo>
                    <a:pt x="72" y="541"/>
                  </a:lnTo>
                  <a:lnTo>
                    <a:pt x="74" y="536"/>
                  </a:lnTo>
                  <a:lnTo>
                    <a:pt x="77" y="530"/>
                  </a:lnTo>
                  <a:lnTo>
                    <a:pt x="78" y="524"/>
                  </a:lnTo>
                  <a:lnTo>
                    <a:pt x="79" y="518"/>
                  </a:lnTo>
                  <a:lnTo>
                    <a:pt x="78" y="503"/>
                  </a:lnTo>
                  <a:lnTo>
                    <a:pt x="77" y="491"/>
                  </a:lnTo>
                  <a:lnTo>
                    <a:pt x="76" y="480"/>
                  </a:lnTo>
                  <a:lnTo>
                    <a:pt x="72" y="470"/>
                  </a:lnTo>
                  <a:lnTo>
                    <a:pt x="68" y="460"/>
                  </a:lnTo>
                  <a:lnTo>
                    <a:pt x="65" y="453"/>
                  </a:lnTo>
                  <a:lnTo>
                    <a:pt x="60" y="444"/>
                  </a:lnTo>
                  <a:lnTo>
                    <a:pt x="55" y="437"/>
                  </a:lnTo>
                  <a:lnTo>
                    <a:pt x="43" y="421"/>
                  </a:lnTo>
                  <a:lnTo>
                    <a:pt x="29" y="404"/>
                  </a:lnTo>
                  <a:lnTo>
                    <a:pt x="22" y="394"/>
                  </a:lnTo>
                  <a:lnTo>
                    <a:pt x="14" y="383"/>
                  </a:lnTo>
                  <a:lnTo>
                    <a:pt x="7" y="371"/>
                  </a:lnTo>
                  <a:lnTo>
                    <a:pt x="0" y="356"/>
                  </a:lnTo>
                  <a:lnTo>
                    <a:pt x="0" y="338"/>
                  </a:lnTo>
                  <a:lnTo>
                    <a:pt x="1" y="313"/>
                  </a:lnTo>
                  <a:lnTo>
                    <a:pt x="1" y="286"/>
                  </a:lnTo>
                  <a:lnTo>
                    <a:pt x="1" y="256"/>
                  </a:lnTo>
                  <a:lnTo>
                    <a:pt x="1" y="226"/>
                  </a:lnTo>
                  <a:lnTo>
                    <a:pt x="1" y="198"/>
                  </a:lnTo>
                  <a:lnTo>
                    <a:pt x="1" y="175"/>
                  </a:lnTo>
                  <a:lnTo>
                    <a:pt x="2" y="157"/>
                  </a:lnTo>
                  <a:lnTo>
                    <a:pt x="2" y="157"/>
                  </a:lnTo>
                  <a:lnTo>
                    <a:pt x="2" y="157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961240" y="1482480"/>
              <a:ext cx="849240" cy="730080"/>
            </a:xfrm>
            <a:custGeom>
              <a:avLst/>
              <a:gdLst/>
              <a:ahLst/>
              <a:rect l="l" t="t" r="r" b="b"/>
              <a:pathLst>
                <a:path w="2283" h="1964">
                  <a:moveTo>
                    <a:pt x="1011" y="592"/>
                  </a:moveTo>
                  <a:lnTo>
                    <a:pt x="1011" y="580"/>
                  </a:lnTo>
                  <a:lnTo>
                    <a:pt x="1011" y="569"/>
                  </a:lnTo>
                  <a:lnTo>
                    <a:pt x="1013" y="560"/>
                  </a:lnTo>
                  <a:lnTo>
                    <a:pt x="1016" y="553"/>
                  </a:lnTo>
                  <a:lnTo>
                    <a:pt x="1021" y="545"/>
                  </a:lnTo>
                  <a:lnTo>
                    <a:pt x="1028" y="537"/>
                  </a:lnTo>
                  <a:lnTo>
                    <a:pt x="1038" y="526"/>
                  </a:lnTo>
                  <a:lnTo>
                    <a:pt x="1051" y="512"/>
                  </a:lnTo>
                  <a:lnTo>
                    <a:pt x="1051" y="506"/>
                  </a:lnTo>
                  <a:lnTo>
                    <a:pt x="1053" y="499"/>
                  </a:lnTo>
                  <a:lnTo>
                    <a:pt x="1055" y="494"/>
                  </a:lnTo>
                  <a:lnTo>
                    <a:pt x="1059" y="489"/>
                  </a:lnTo>
                  <a:lnTo>
                    <a:pt x="1066" y="481"/>
                  </a:lnTo>
                  <a:lnTo>
                    <a:pt x="1077" y="473"/>
                  </a:lnTo>
                  <a:lnTo>
                    <a:pt x="1089" y="466"/>
                  </a:lnTo>
                  <a:lnTo>
                    <a:pt x="1103" y="457"/>
                  </a:lnTo>
                  <a:lnTo>
                    <a:pt x="1117" y="446"/>
                  </a:lnTo>
                  <a:lnTo>
                    <a:pt x="1132" y="433"/>
                  </a:lnTo>
                  <a:lnTo>
                    <a:pt x="1173" y="394"/>
                  </a:lnTo>
                  <a:lnTo>
                    <a:pt x="1179" y="386"/>
                  </a:lnTo>
                  <a:lnTo>
                    <a:pt x="1184" y="379"/>
                  </a:lnTo>
                  <a:lnTo>
                    <a:pt x="1187" y="372"/>
                  </a:lnTo>
                  <a:lnTo>
                    <a:pt x="1190" y="364"/>
                  </a:lnTo>
                  <a:lnTo>
                    <a:pt x="1192" y="348"/>
                  </a:lnTo>
                  <a:lnTo>
                    <a:pt x="1193" y="334"/>
                  </a:lnTo>
                  <a:lnTo>
                    <a:pt x="1193" y="319"/>
                  </a:lnTo>
                  <a:lnTo>
                    <a:pt x="1196" y="303"/>
                  </a:lnTo>
                  <a:lnTo>
                    <a:pt x="1198" y="296"/>
                  </a:lnTo>
                  <a:lnTo>
                    <a:pt x="1202" y="288"/>
                  </a:lnTo>
                  <a:lnTo>
                    <a:pt x="1207" y="281"/>
                  </a:lnTo>
                  <a:lnTo>
                    <a:pt x="1213" y="274"/>
                  </a:lnTo>
                  <a:lnTo>
                    <a:pt x="1229" y="259"/>
                  </a:lnTo>
                  <a:lnTo>
                    <a:pt x="1244" y="244"/>
                  </a:lnTo>
                  <a:lnTo>
                    <a:pt x="1259" y="230"/>
                  </a:lnTo>
                  <a:lnTo>
                    <a:pt x="1274" y="214"/>
                  </a:lnTo>
                  <a:lnTo>
                    <a:pt x="1289" y="199"/>
                  </a:lnTo>
                  <a:lnTo>
                    <a:pt x="1305" y="184"/>
                  </a:lnTo>
                  <a:lnTo>
                    <a:pt x="1319" y="170"/>
                  </a:lnTo>
                  <a:lnTo>
                    <a:pt x="1334" y="155"/>
                  </a:lnTo>
                  <a:lnTo>
                    <a:pt x="1377" y="128"/>
                  </a:lnTo>
                  <a:lnTo>
                    <a:pt x="1412" y="108"/>
                  </a:lnTo>
                  <a:lnTo>
                    <a:pt x="1446" y="93"/>
                  </a:lnTo>
                  <a:lnTo>
                    <a:pt x="1475" y="80"/>
                  </a:lnTo>
                  <a:lnTo>
                    <a:pt x="1505" y="70"/>
                  </a:lnTo>
                  <a:lnTo>
                    <a:pt x="1539" y="61"/>
                  </a:lnTo>
                  <a:lnTo>
                    <a:pt x="1574" y="50"/>
                  </a:lnTo>
                  <a:lnTo>
                    <a:pt x="1616" y="36"/>
                  </a:lnTo>
                  <a:lnTo>
                    <a:pt x="1650" y="37"/>
                  </a:lnTo>
                  <a:lnTo>
                    <a:pt x="1688" y="36"/>
                  </a:lnTo>
                  <a:lnTo>
                    <a:pt x="1729" y="35"/>
                  </a:lnTo>
                  <a:lnTo>
                    <a:pt x="1771" y="33"/>
                  </a:lnTo>
                  <a:lnTo>
                    <a:pt x="1792" y="31"/>
                  </a:lnTo>
                  <a:lnTo>
                    <a:pt x="1811" y="29"/>
                  </a:lnTo>
                  <a:lnTo>
                    <a:pt x="1830" y="25"/>
                  </a:lnTo>
                  <a:lnTo>
                    <a:pt x="1847" y="22"/>
                  </a:lnTo>
                  <a:lnTo>
                    <a:pt x="1863" y="18"/>
                  </a:lnTo>
                  <a:lnTo>
                    <a:pt x="1876" y="12"/>
                  </a:lnTo>
                  <a:lnTo>
                    <a:pt x="1887" y="6"/>
                  </a:lnTo>
                  <a:lnTo>
                    <a:pt x="1897" y="0"/>
                  </a:lnTo>
                  <a:lnTo>
                    <a:pt x="1896" y="28"/>
                  </a:lnTo>
                  <a:lnTo>
                    <a:pt x="1896" y="53"/>
                  </a:lnTo>
                  <a:lnTo>
                    <a:pt x="1896" y="77"/>
                  </a:lnTo>
                  <a:lnTo>
                    <a:pt x="1896" y="99"/>
                  </a:lnTo>
                  <a:lnTo>
                    <a:pt x="1896" y="122"/>
                  </a:lnTo>
                  <a:lnTo>
                    <a:pt x="1896" y="145"/>
                  </a:lnTo>
                  <a:lnTo>
                    <a:pt x="1895" y="171"/>
                  </a:lnTo>
                  <a:lnTo>
                    <a:pt x="1895" y="199"/>
                  </a:lnTo>
                  <a:lnTo>
                    <a:pt x="1909" y="215"/>
                  </a:lnTo>
                  <a:lnTo>
                    <a:pt x="1924" y="230"/>
                  </a:lnTo>
                  <a:lnTo>
                    <a:pt x="1938" y="247"/>
                  </a:lnTo>
                  <a:lnTo>
                    <a:pt x="1950" y="265"/>
                  </a:lnTo>
                  <a:lnTo>
                    <a:pt x="1955" y="275"/>
                  </a:lnTo>
                  <a:lnTo>
                    <a:pt x="1960" y="285"/>
                  </a:lnTo>
                  <a:lnTo>
                    <a:pt x="1963" y="296"/>
                  </a:lnTo>
                  <a:lnTo>
                    <a:pt x="1967" y="307"/>
                  </a:lnTo>
                  <a:lnTo>
                    <a:pt x="1971" y="319"/>
                  </a:lnTo>
                  <a:lnTo>
                    <a:pt x="1972" y="332"/>
                  </a:lnTo>
                  <a:lnTo>
                    <a:pt x="1973" y="346"/>
                  </a:lnTo>
                  <a:lnTo>
                    <a:pt x="1974" y="361"/>
                  </a:lnTo>
                  <a:lnTo>
                    <a:pt x="1973" y="368"/>
                  </a:lnTo>
                  <a:lnTo>
                    <a:pt x="1972" y="375"/>
                  </a:lnTo>
                  <a:lnTo>
                    <a:pt x="1969" y="383"/>
                  </a:lnTo>
                  <a:lnTo>
                    <a:pt x="1967" y="390"/>
                  </a:lnTo>
                  <a:lnTo>
                    <a:pt x="1961" y="403"/>
                  </a:lnTo>
                  <a:lnTo>
                    <a:pt x="1953" y="414"/>
                  </a:lnTo>
                  <a:lnTo>
                    <a:pt x="1946" y="425"/>
                  </a:lnTo>
                  <a:lnTo>
                    <a:pt x="1939" y="433"/>
                  </a:lnTo>
                  <a:lnTo>
                    <a:pt x="1935" y="438"/>
                  </a:lnTo>
                  <a:lnTo>
                    <a:pt x="1933" y="440"/>
                  </a:lnTo>
                  <a:lnTo>
                    <a:pt x="1946" y="440"/>
                  </a:lnTo>
                  <a:lnTo>
                    <a:pt x="1956" y="440"/>
                  </a:lnTo>
                  <a:lnTo>
                    <a:pt x="1963" y="443"/>
                  </a:lnTo>
                  <a:lnTo>
                    <a:pt x="1968" y="445"/>
                  </a:lnTo>
                  <a:lnTo>
                    <a:pt x="1971" y="450"/>
                  </a:lnTo>
                  <a:lnTo>
                    <a:pt x="1972" y="457"/>
                  </a:lnTo>
                  <a:lnTo>
                    <a:pt x="1973" y="467"/>
                  </a:lnTo>
                  <a:lnTo>
                    <a:pt x="1973" y="481"/>
                  </a:lnTo>
                  <a:lnTo>
                    <a:pt x="1980" y="481"/>
                  </a:lnTo>
                  <a:lnTo>
                    <a:pt x="1987" y="482"/>
                  </a:lnTo>
                  <a:lnTo>
                    <a:pt x="1991" y="484"/>
                  </a:lnTo>
                  <a:lnTo>
                    <a:pt x="1996" y="488"/>
                  </a:lnTo>
                  <a:lnTo>
                    <a:pt x="2000" y="492"/>
                  </a:lnTo>
                  <a:lnTo>
                    <a:pt x="2002" y="495"/>
                  </a:lnTo>
                  <a:lnTo>
                    <a:pt x="2006" y="500"/>
                  </a:lnTo>
                  <a:lnTo>
                    <a:pt x="2007" y="505"/>
                  </a:lnTo>
                  <a:lnTo>
                    <a:pt x="2011" y="517"/>
                  </a:lnTo>
                  <a:lnTo>
                    <a:pt x="2012" y="531"/>
                  </a:lnTo>
                  <a:lnTo>
                    <a:pt x="2012" y="545"/>
                  </a:lnTo>
                  <a:lnTo>
                    <a:pt x="2012" y="560"/>
                  </a:lnTo>
                  <a:lnTo>
                    <a:pt x="2012" y="569"/>
                  </a:lnTo>
                  <a:lnTo>
                    <a:pt x="2010" y="576"/>
                  </a:lnTo>
                  <a:lnTo>
                    <a:pt x="2009" y="583"/>
                  </a:lnTo>
                  <a:lnTo>
                    <a:pt x="2006" y="591"/>
                  </a:lnTo>
                  <a:lnTo>
                    <a:pt x="1999" y="605"/>
                  </a:lnTo>
                  <a:lnTo>
                    <a:pt x="1991" y="620"/>
                  </a:lnTo>
                  <a:lnTo>
                    <a:pt x="1984" y="636"/>
                  </a:lnTo>
                  <a:lnTo>
                    <a:pt x="1978" y="651"/>
                  </a:lnTo>
                  <a:lnTo>
                    <a:pt x="1976" y="658"/>
                  </a:lnTo>
                  <a:lnTo>
                    <a:pt x="1973" y="665"/>
                  </a:lnTo>
                  <a:lnTo>
                    <a:pt x="1972" y="673"/>
                  </a:lnTo>
                  <a:lnTo>
                    <a:pt x="1971" y="680"/>
                  </a:lnTo>
                  <a:lnTo>
                    <a:pt x="1987" y="680"/>
                  </a:lnTo>
                  <a:lnTo>
                    <a:pt x="2000" y="681"/>
                  </a:lnTo>
                  <a:lnTo>
                    <a:pt x="2015" y="681"/>
                  </a:lnTo>
                  <a:lnTo>
                    <a:pt x="2026" y="681"/>
                  </a:lnTo>
                  <a:lnTo>
                    <a:pt x="2037" y="681"/>
                  </a:lnTo>
                  <a:lnTo>
                    <a:pt x="2044" y="681"/>
                  </a:lnTo>
                  <a:lnTo>
                    <a:pt x="2049" y="681"/>
                  </a:lnTo>
                  <a:lnTo>
                    <a:pt x="2051" y="681"/>
                  </a:lnTo>
                  <a:lnTo>
                    <a:pt x="2053" y="684"/>
                  </a:lnTo>
                  <a:lnTo>
                    <a:pt x="2058" y="690"/>
                  </a:lnTo>
                  <a:lnTo>
                    <a:pt x="2066" y="702"/>
                  </a:lnTo>
                  <a:lnTo>
                    <a:pt x="2076" y="722"/>
                  </a:lnTo>
                  <a:lnTo>
                    <a:pt x="2088" y="749"/>
                  </a:lnTo>
                  <a:lnTo>
                    <a:pt x="2102" y="783"/>
                  </a:lnTo>
                  <a:lnTo>
                    <a:pt x="2108" y="804"/>
                  </a:lnTo>
                  <a:lnTo>
                    <a:pt x="2115" y="827"/>
                  </a:lnTo>
                  <a:lnTo>
                    <a:pt x="2122" y="854"/>
                  </a:lnTo>
                  <a:lnTo>
                    <a:pt x="2130" y="882"/>
                  </a:lnTo>
                  <a:lnTo>
                    <a:pt x="2130" y="904"/>
                  </a:lnTo>
                  <a:lnTo>
                    <a:pt x="2131" y="924"/>
                  </a:lnTo>
                  <a:lnTo>
                    <a:pt x="2133" y="942"/>
                  </a:lnTo>
                  <a:lnTo>
                    <a:pt x="2136" y="958"/>
                  </a:lnTo>
                  <a:lnTo>
                    <a:pt x="2142" y="987"/>
                  </a:lnTo>
                  <a:lnTo>
                    <a:pt x="2148" y="1013"/>
                  </a:lnTo>
                  <a:lnTo>
                    <a:pt x="2155" y="1034"/>
                  </a:lnTo>
                  <a:lnTo>
                    <a:pt x="2162" y="1051"/>
                  </a:lnTo>
                  <a:lnTo>
                    <a:pt x="2164" y="1060"/>
                  </a:lnTo>
                  <a:lnTo>
                    <a:pt x="2166" y="1068"/>
                  </a:lnTo>
                  <a:lnTo>
                    <a:pt x="2168" y="1075"/>
                  </a:lnTo>
                  <a:lnTo>
                    <a:pt x="2168" y="1083"/>
                  </a:lnTo>
                  <a:lnTo>
                    <a:pt x="2166" y="1090"/>
                  </a:lnTo>
                  <a:lnTo>
                    <a:pt x="2162" y="1108"/>
                  </a:lnTo>
                  <a:lnTo>
                    <a:pt x="2155" y="1138"/>
                  </a:lnTo>
                  <a:lnTo>
                    <a:pt x="2147" y="1172"/>
                  </a:lnTo>
                  <a:lnTo>
                    <a:pt x="2140" y="1211"/>
                  </a:lnTo>
                  <a:lnTo>
                    <a:pt x="2133" y="1252"/>
                  </a:lnTo>
                  <a:lnTo>
                    <a:pt x="2129" y="1290"/>
                  </a:lnTo>
                  <a:lnTo>
                    <a:pt x="2126" y="1323"/>
                  </a:lnTo>
                  <a:lnTo>
                    <a:pt x="2126" y="1330"/>
                  </a:lnTo>
                  <a:lnTo>
                    <a:pt x="2127" y="1336"/>
                  </a:lnTo>
                  <a:lnTo>
                    <a:pt x="2130" y="1341"/>
                  </a:lnTo>
                  <a:lnTo>
                    <a:pt x="2132" y="1347"/>
                  </a:lnTo>
                  <a:lnTo>
                    <a:pt x="2138" y="1356"/>
                  </a:lnTo>
                  <a:lnTo>
                    <a:pt x="2146" y="1363"/>
                  </a:lnTo>
                  <a:lnTo>
                    <a:pt x="2153" y="1370"/>
                  </a:lnTo>
                  <a:lnTo>
                    <a:pt x="2159" y="1379"/>
                  </a:lnTo>
                  <a:lnTo>
                    <a:pt x="2162" y="1384"/>
                  </a:lnTo>
                  <a:lnTo>
                    <a:pt x="2164" y="1390"/>
                  </a:lnTo>
                  <a:lnTo>
                    <a:pt x="2165" y="1396"/>
                  </a:lnTo>
                  <a:lnTo>
                    <a:pt x="2165" y="1403"/>
                  </a:lnTo>
                  <a:lnTo>
                    <a:pt x="2203" y="1643"/>
                  </a:lnTo>
                  <a:lnTo>
                    <a:pt x="2204" y="1658"/>
                  </a:lnTo>
                  <a:lnTo>
                    <a:pt x="2206" y="1670"/>
                  </a:lnTo>
                  <a:lnTo>
                    <a:pt x="2207" y="1681"/>
                  </a:lnTo>
                  <a:lnTo>
                    <a:pt x="2211" y="1691"/>
                  </a:lnTo>
                  <a:lnTo>
                    <a:pt x="2214" y="1700"/>
                  </a:lnTo>
                  <a:lnTo>
                    <a:pt x="2218" y="1707"/>
                  </a:lnTo>
                  <a:lnTo>
                    <a:pt x="2223" y="1713"/>
                  </a:lnTo>
                  <a:lnTo>
                    <a:pt x="2228" y="1719"/>
                  </a:lnTo>
                  <a:lnTo>
                    <a:pt x="2240" y="1730"/>
                  </a:lnTo>
                  <a:lnTo>
                    <a:pt x="2253" y="1740"/>
                  </a:lnTo>
                  <a:lnTo>
                    <a:pt x="2268" y="1751"/>
                  </a:lnTo>
                  <a:lnTo>
                    <a:pt x="2283" y="1765"/>
                  </a:lnTo>
                  <a:lnTo>
                    <a:pt x="2269" y="1765"/>
                  </a:lnTo>
                  <a:lnTo>
                    <a:pt x="2259" y="1765"/>
                  </a:lnTo>
                  <a:lnTo>
                    <a:pt x="2250" y="1767"/>
                  </a:lnTo>
                  <a:lnTo>
                    <a:pt x="2242" y="1769"/>
                  </a:lnTo>
                  <a:lnTo>
                    <a:pt x="2235" y="1774"/>
                  </a:lnTo>
                  <a:lnTo>
                    <a:pt x="2226" y="1780"/>
                  </a:lnTo>
                  <a:lnTo>
                    <a:pt x="2215" y="1791"/>
                  </a:lnTo>
                  <a:lnTo>
                    <a:pt x="2202" y="1804"/>
                  </a:lnTo>
                  <a:lnTo>
                    <a:pt x="2209" y="1805"/>
                  </a:lnTo>
                  <a:lnTo>
                    <a:pt x="2215" y="1806"/>
                  </a:lnTo>
                  <a:lnTo>
                    <a:pt x="2222" y="1807"/>
                  </a:lnTo>
                  <a:lnTo>
                    <a:pt x="2226" y="1811"/>
                  </a:lnTo>
                  <a:lnTo>
                    <a:pt x="2235" y="1817"/>
                  </a:lnTo>
                  <a:lnTo>
                    <a:pt x="2242" y="1825"/>
                  </a:lnTo>
                  <a:lnTo>
                    <a:pt x="2250" y="1832"/>
                  </a:lnTo>
                  <a:lnTo>
                    <a:pt x="2258" y="1838"/>
                  </a:lnTo>
                  <a:lnTo>
                    <a:pt x="2263" y="1840"/>
                  </a:lnTo>
                  <a:lnTo>
                    <a:pt x="2269" y="1843"/>
                  </a:lnTo>
                  <a:lnTo>
                    <a:pt x="2275" y="1844"/>
                  </a:lnTo>
                  <a:lnTo>
                    <a:pt x="2282" y="1844"/>
                  </a:lnTo>
                  <a:lnTo>
                    <a:pt x="2274" y="1859"/>
                  </a:lnTo>
                  <a:lnTo>
                    <a:pt x="2267" y="1871"/>
                  </a:lnTo>
                  <a:lnTo>
                    <a:pt x="2259" y="1882"/>
                  </a:lnTo>
                  <a:lnTo>
                    <a:pt x="2252" y="1892"/>
                  </a:lnTo>
                  <a:lnTo>
                    <a:pt x="2236" y="1907"/>
                  </a:lnTo>
                  <a:lnTo>
                    <a:pt x="2222" y="1919"/>
                  </a:lnTo>
                  <a:lnTo>
                    <a:pt x="2206" y="1930"/>
                  </a:lnTo>
                  <a:lnTo>
                    <a:pt x="2191" y="1940"/>
                  </a:lnTo>
                  <a:lnTo>
                    <a:pt x="2176" y="1951"/>
                  </a:lnTo>
                  <a:lnTo>
                    <a:pt x="2160" y="1964"/>
                  </a:lnTo>
                  <a:lnTo>
                    <a:pt x="2148" y="1949"/>
                  </a:lnTo>
                  <a:lnTo>
                    <a:pt x="2138" y="1935"/>
                  </a:lnTo>
                  <a:lnTo>
                    <a:pt x="2131" y="1921"/>
                  </a:lnTo>
                  <a:lnTo>
                    <a:pt x="2126" y="1909"/>
                  </a:lnTo>
                  <a:lnTo>
                    <a:pt x="2124" y="1898"/>
                  </a:lnTo>
                  <a:lnTo>
                    <a:pt x="2122" y="1891"/>
                  </a:lnTo>
                  <a:lnTo>
                    <a:pt x="2121" y="1886"/>
                  </a:lnTo>
                  <a:lnTo>
                    <a:pt x="2121" y="1883"/>
                  </a:lnTo>
                  <a:lnTo>
                    <a:pt x="2105" y="1876"/>
                  </a:lnTo>
                  <a:lnTo>
                    <a:pt x="2088" y="1870"/>
                  </a:lnTo>
                  <a:lnTo>
                    <a:pt x="2070" y="1864"/>
                  </a:lnTo>
                  <a:lnTo>
                    <a:pt x="2049" y="1859"/>
                  </a:lnTo>
                  <a:lnTo>
                    <a:pt x="2006" y="1850"/>
                  </a:lnTo>
                  <a:lnTo>
                    <a:pt x="1962" y="1842"/>
                  </a:lnTo>
                  <a:lnTo>
                    <a:pt x="1917" y="1834"/>
                  </a:lnTo>
                  <a:lnTo>
                    <a:pt x="1874" y="1825"/>
                  </a:lnTo>
                  <a:lnTo>
                    <a:pt x="1854" y="1820"/>
                  </a:lnTo>
                  <a:lnTo>
                    <a:pt x="1835" y="1815"/>
                  </a:lnTo>
                  <a:lnTo>
                    <a:pt x="1818" y="1807"/>
                  </a:lnTo>
                  <a:lnTo>
                    <a:pt x="1802" y="1801"/>
                  </a:lnTo>
                  <a:lnTo>
                    <a:pt x="1802" y="1787"/>
                  </a:lnTo>
                  <a:lnTo>
                    <a:pt x="1800" y="1774"/>
                  </a:lnTo>
                  <a:lnTo>
                    <a:pt x="1798" y="1763"/>
                  </a:lnTo>
                  <a:lnTo>
                    <a:pt x="1796" y="1755"/>
                  </a:lnTo>
                  <a:lnTo>
                    <a:pt x="1792" y="1746"/>
                  </a:lnTo>
                  <a:lnTo>
                    <a:pt x="1787" y="1740"/>
                  </a:lnTo>
                  <a:lnTo>
                    <a:pt x="1782" y="1735"/>
                  </a:lnTo>
                  <a:lnTo>
                    <a:pt x="1777" y="1730"/>
                  </a:lnTo>
                  <a:lnTo>
                    <a:pt x="1771" y="1727"/>
                  </a:lnTo>
                  <a:lnTo>
                    <a:pt x="1765" y="1724"/>
                  </a:lnTo>
                  <a:lnTo>
                    <a:pt x="1759" y="1723"/>
                  </a:lnTo>
                  <a:lnTo>
                    <a:pt x="1752" y="1722"/>
                  </a:lnTo>
                  <a:lnTo>
                    <a:pt x="1737" y="1720"/>
                  </a:lnTo>
                  <a:lnTo>
                    <a:pt x="1722" y="1720"/>
                  </a:lnTo>
                  <a:lnTo>
                    <a:pt x="1715" y="1712"/>
                  </a:lnTo>
                  <a:lnTo>
                    <a:pt x="1709" y="1705"/>
                  </a:lnTo>
                  <a:lnTo>
                    <a:pt x="1704" y="1697"/>
                  </a:lnTo>
                  <a:lnTo>
                    <a:pt x="1699" y="1690"/>
                  </a:lnTo>
                  <a:lnTo>
                    <a:pt x="1693" y="1675"/>
                  </a:lnTo>
                  <a:lnTo>
                    <a:pt x="1688" y="1659"/>
                  </a:lnTo>
                  <a:lnTo>
                    <a:pt x="1685" y="1645"/>
                  </a:lnTo>
                  <a:lnTo>
                    <a:pt x="1684" y="1630"/>
                  </a:lnTo>
                  <a:lnTo>
                    <a:pt x="1683" y="1614"/>
                  </a:lnTo>
                  <a:lnTo>
                    <a:pt x="1683" y="1599"/>
                  </a:lnTo>
                  <a:lnTo>
                    <a:pt x="1657" y="1586"/>
                  </a:lnTo>
                  <a:lnTo>
                    <a:pt x="1636" y="1575"/>
                  </a:lnTo>
                  <a:lnTo>
                    <a:pt x="1621" y="1566"/>
                  </a:lnTo>
                  <a:lnTo>
                    <a:pt x="1608" y="1559"/>
                  </a:lnTo>
                  <a:lnTo>
                    <a:pt x="1599" y="1552"/>
                  </a:lnTo>
                  <a:lnTo>
                    <a:pt x="1587" y="1542"/>
                  </a:lnTo>
                  <a:lnTo>
                    <a:pt x="1576" y="1532"/>
                  </a:lnTo>
                  <a:lnTo>
                    <a:pt x="1564" y="1519"/>
                  </a:lnTo>
                  <a:lnTo>
                    <a:pt x="1452" y="1543"/>
                  </a:lnTo>
                  <a:lnTo>
                    <a:pt x="1258" y="1583"/>
                  </a:lnTo>
                  <a:lnTo>
                    <a:pt x="1011" y="1632"/>
                  </a:lnTo>
                  <a:lnTo>
                    <a:pt x="742" y="1687"/>
                  </a:lnTo>
                  <a:lnTo>
                    <a:pt x="479" y="1739"/>
                  </a:lnTo>
                  <a:lnTo>
                    <a:pt x="255" y="1784"/>
                  </a:lnTo>
                  <a:lnTo>
                    <a:pt x="98" y="1815"/>
                  </a:lnTo>
                  <a:lnTo>
                    <a:pt x="39" y="1826"/>
                  </a:lnTo>
                  <a:lnTo>
                    <a:pt x="39" y="1823"/>
                  </a:lnTo>
                  <a:lnTo>
                    <a:pt x="39" y="1814"/>
                  </a:lnTo>
                  <a:lnTo>
                    <a:pt x="37" y="1799"/>
                  </a:lnTo>
                  <a:lnTo>
                    <a:pt x="34" y="1782"/>
                  </a:lnTo>
                  <a:lnTo>
                    <a:pt x="29" y="1762"/>
                  </a:lnTo>
                  <a:lnTo>
                    <a:pt x="23" y="1741"/>
                  </a:lnTo>
                  <a:lnTo>
                    <a:pt x="18" y="1731"/>
                  </a:lnTo>
                  <a:lnTo>
                    <a:pt x="13" y="1723"/>
                  </a:lnTo>
                  <a:lnTo>
                    <a:pt x="7" y="1714"/>
                  </a:lnTo>
                  <a:lnTo>
                    <a:pt x="0" y="1706"/>
                  </a:lnTo>
                  <a:lnTo>
                    <a:pt x="42" y="1678"/>
                  </a:lnTo>
                  <a:lnTo>
                    <a:pt x="77" y="1652"/>
                  </a:lnTo>
                  <a:lnTo>
                    <a:pt x="93" y="1640"/>
                  </a:lnTo>
                  <a:lnTo>
                    <a:pt x="109" y="1627"/>
                  </a:lnTo>
                  <a:lnTo>
                    <a:pt x="122" y="1615"/>
                  </a:lnTo>
                  <a:lnTo>
                    <a:pt x="136" y="1602"/>
                  </a:lnTo>
                  <a:lnTo>
                    <a:pt x="149" y="1588"/>
                  </a:lnTo>
                  <a:lnTo>
                    <a:pt x="162" y="1575"/>
                  </a:lnTo>
                  <a:lnTo>
                    <a:pt x="175" y="1560"/>
                  </a:lnTo>
                  <a:lnTo>
                    <a:pt x="187" y="1544"/>
                  </a:lnTo>
                  <a:lnTo>
                    <a:pt x="214" y="1509"/>
                  </a:lnTo>
                  <a:lnTo>
                    <a:pt x="242" y="1467"/>
                  </a:lnTo>
                  <a:lnTo>
                    <a:pt x="250" y="1460"/>
                  </a:lnTo>
                  <a:lnTo>
                    <a:pt x="256" y="1452"/>
                  </a:lnTo>
                  <a:lnTo>
                    <a:pt x="261" y="1445"/>
                  </a:lnTo>
                  <a:lnTo>
                    <a:pt x="266" y="1438"/>
                  </a:lnTo>
                  <a:lnTo>
                    <a:pt x="268" y="1430"/>
                  </a:lnTo>
                  <a:lnTo>
                    <a:pt x="270" y="1423"/>
                  </a:lnTo>
                  <a:lnTo>
                    <a:pt x="272" y="1416"/>
                  </a:lnTo>
                  <a:lnTo>
                    <a:pt x="273" y="1407"/>
                  </a:lnTo>
                  <a:lnTo>
                    <a:pt x="273" y="1400"/>
                  </a:lnTo>
                  <a:lnTo>
                    <a:pt x="270" y="1392"/>
                  </a:lnTo>
                  <a:lnTo>
                    <a:pt x="269" y="1385"/>
                  </a:lnTo>
                  <a:lnTo>
                    <a:pt x="266" y="1378"/>
                  </a:lnTo>
                  <a:lnTo>
                    <a:pt x="262" y="1370"/>
                  </a:lnTo>
                  <a:lnTo>
                    <a:pt x="256" y="1362"/>
                  </a:lnTo>
                  <a:lnTo>
                    <a:pt x="250" y="1354"/>
                  </a:lnTo>
                  <a:lnTo>
                    <a:pt x="244" y="1347"/>
                  </a:lnTo>
                  <a:lnTo>
                    <a:pt x="229" y="1334"/>
                  </a:lnTo>
                  <a:lnTo>
                    <a:pt x="214" y="1323"/>
                  </a:lnTo>
                  <a:lnTo>
                    <a:pt x="201" y="1313"/>
                  </a:lnTo>
                  <a:lnTo>
                    <a:pt x="188" y="1302"/>
                  </a:lnTo>
                  <a:lnTo>
                    <a:pt x="184" y="1296"/>
                  </a:lnTo>
                  <a:lnTo>
                    <a:pt x="179" y="1290"/>
                  </a:lnTo>
                  <a:lnTo>
                    <a:pt x="174" y="1282"/>
                  </a:lnTo>
                  <a:lnTo>
                    <a:pt x="170" y="1274"/>
                  </a:lnTo>
                  <a:lnTo>
                    <a:pt x="168" y="1264"/>
                  </a:lnTo>
                  <a:lnTo>
                    <a:pt x="165" y="1253"/>
                  </a:lnTo>
                  <a:lnTo>
                    <a:pt x="164" y="1241"/>
                  </a:lnTo>
                  <a:lnTo>
                    <a:pt x="164" y="1226"/>
                  </a:lnTo>
                  <a:lnTo>
                    <a:pt x="165" y="1219"/>
                  </a:lnTo>
                  <a:lnTo>
                    <a:pt x="166" y="1211"/>
                  </a:lnTo>
                  <a:lnTo>
                    <a:pt x="169" y="1204"/>
                  </a:lnTo>
                  <a:lnTo>
                    <a:pt x="171" y="1197"/>
                  </a:lnTo>
                  <a:lnTo>
                    <a:pt x="180" y="1182"/>
                  </a:lnTo>
                  <a:lnTo>
                    <a:pt x="190" y="1166"/>
                  </a:lnTo>
                  <a:lnTo>
                    <a:pt x="202" y="1151"/>
                  </a:lnTo>
                  <a:lnTo>
                    <a:pt x="215" y="1137"/>
                  </a:lnTo>
                  <a:lnTo>
                    <a:pt x="230" y="1122"/>
                  </a:lnTo>
                  <a:lnTo>
                    <a:pt x="245" y="1107"/>
                  </a:lnTo>
                  <a:lnTo>
                    <a:pt x="279" y="1108"/>
                  </a:lnTo>
                  <a:lnTo>
                    <a:pt x="317" y="1112"/>
                  </a:lnTo>
                  <a:lnTo>
                    <a:pt x="359" y="1116"/>
                  </a:lnTo>
                  <a:lnTo>
                    <a:pt x="400" y="1118"/>
                  </a:lnTo>
                  <a:lnTo>
                    <a:pt x="421" y="1118"/>
                  </a:lnTo>
                  <a:lnTo>
                    <a:pt x="441" y="1116"/>
                  </a:lnTo>
                  <a:lnTo>
                    <a:pt x="459" y="1113"/>
                  </a:lnTo>
                  <a:lnTo>
                    <a:pt x="476" y="1108"/>
                  </a:lnTo>
                  <a:lnTo>
                    <a:pt x="485" y="1106"/>
                  </a:lnTo>
                  <a:lnTo>
                    <a:pt x="492" y="1102"/>
                  </a:lnTo>
                  <a:lnTo>
                    <a:pt x="499" y="1099"/>
                  </a:lnTo>
                  <a:lnTo>
                    <a:pt x="505" y="1094"/>
                  </a:lnTo>
                  <a:lnTo>
                    <a:pt x="512" y="1089"/>
                  </a:lnTo>
                  <a:lnTo>
                    <a:pt x="516" y="1083"/>
                  </a:lnTo>
                  <a:lnTo>
                    <a:pt x="521" y="1077"/>
                  </a:lnTo>
                  <a:lnTo>
                    <a:pt x="526" y="1069"/>
                  </a:lnTo>
                  <a:lnTo>
                    <a:pt x="568" y="1069"/>
                  </a:lnTo>
                  <a:lnTo>
                    <a:pt x="603" y="1069"/>
                  </a:lnTo>
                  <a:lnTo>
                    <a:pt x="635" y="1071"/>
                  </a:lnTo>
                  <a:lnTo>
                    <a:pt x="666" y="1071"/>
                  </a:lnTo>
                  <a:lnTo>
                    <a:pt x="696" y="1071"/>
                  </a:lnTo>
                  <a:lnTo>
                    <a:pt x="728" y="1071"/>
                  </a:lnTo>
                  <a:lnTo>
                    <a:pt x="765" y="1072"/>
                  </a:lnTo>
                  <a:lnTo>
                    <a:pt x="807" y="1072"/>
                  </a:lnTo>
                  <a:lnTo>
                    <a:pt x="836" y="1057"/>
                  </a:lnTo>
                  <a:lnTo>
                    <a:pt x="867" y="1041"/>
                  </a:lnTo>
                  <a:lnTo>
                    <a:pt x="895" y="1025"/>
                  </a:lnTo>
                  <a:lnTo>
                    <a:pt x="922" y="1007"/>
                  </a:lnTo>
                  <a:lnTo>
                    <a:pt x="935" y="998"/>
                  </a:lnTo>
                  <a:lnTo>
                    <a:pt x="947" y="987"/>
                  </a:lnTo>
                  <a:lnTo>
                    <a:pt x="960" y="977"/>
                  </a:lnTo>
                  <a:lnTo>
                    <a:pt x="971" y="965"/>
                  </a:lnTo>
                  <a:lnTo>
                    <a:pt x="982" y="954"/>
                  </a:lnTo>
                  <a:lnTo>
                    <a:pt x="991" y="941"/>
                  </a:lnTo>
                  <a:lnTo>
                    <a:pt x="1000" y="927"/>
                  </a:lnTo>
                  <a:lnTo>
                    <a:pt x="1009" y="913"/>
                  </a:lnTo>
                  <a:lnTo>
                    <a:pt x="1023" y="913"/>
                  </a:lnTo>
                  <a:lnTo>
                    <a:pt x="1038" y="913"/>
                  </a:lnTo>
                  <a:lnTo>
                    <a:pt x="1051" y="911"/>
                  </a:lnTo>
                  <a:lnTo>
                    <a:pt x="1064" y="909"/>
                  </a:lnTo>
                  <a:lnTo>
                    <a:pt x="1069" y="907"/>
                  </a:lnTo>
                  <a:lnTo>
                    <a:pt x="1073" y="904"/>
                  </a:lnTo>
                  <a:lnTo>
                    <a:pt x="1077" y="900"/>
                  </a:lnTo>
                  <a:lnTo>
                    <a:pt x="1081" y="897"/>
                  </a:lnTo>
                  <a:lnTo>
                    <a:pt x="1084" y="892"/>
                  </a:lnTo>
                  <a:lnTo>
                    <a:pt x="1087" y="887"/>
                  </a:lnTo>
                  <a:lnTo>
                    <a:pt x="1088" y="881"/>
                  </a:lnTo>
                  <a:lnTo>
                    <a:pt x="1088" y="873"/>
                  </a:lnTo>
                  <a:lnTo>
                    <a:pt x="1094" y="866"/>
                  </a:lnTo>
                  <a:lnTo>
                    <a:pt x="1098" y="859"/>
                  </a:lnTo>
                  <a:lnTo>
                    <a:pt x="1099" y="851"/>
                  </a:lnTo>
                  <a:lnTo>
                    <a:pt x="1099" y="844"/>
                  </a:lnTo>
                  <a:lnTo>
                    <a:pt x="1097" y="836"/>
                  </a:lnTo>
                  <a:lnTo>
                    <a:pt x="1094" y="828"/>
                  </a:lnTo>
                  <a:lnTo>
                    <a:pt x="1089" y="821"/>
                  </a:lnTo>
                  <a:lnTo>
                    <a:pt x="1084" y="813"/>
                  </a:lnTo>
                  <a:lnTo>
                    <a:pt x="1072" y="799"/>
                  </a:lnTo>
                  <a:lnTo>
                    <a:pt x="1061" y="783"/>
                  </a:lnTo>
                  <a:lnTo>
                    <a:pt x="1056" y="776"/>
                  </a:lnTo>
                  <a:lnTo>
                    <a:pt x="1053" y="768"/>
                  </a:lnTo>
                  <a:lnTo>
                    <a:pt x="1050" y="761"/>
                  </a:lnTo>
                  <a:lnTo>
                    <a:pt x="1049" y="754"/>
                  </a:lnTo>
                  <a:lnTo>
                    <a:pt x="1050" y="746"/>
                  </a:lnTo>
                  <a:lnTo>
                    <a:pt x="1051" y="740"/>
                  </a:lnTo>
                  <a:lnTo>
                    <a:pt x="1053" y="734"/>
                  </a:lnTo>
                  <a:lnTo>
                    <a:pt x="1056" y="729"/>
                  </a:lnTo>
                  <a:lnTo>
                    <a:pt x="1062" y="720"/>
                  </a:lnTo>
                  <a:lnTo>
                    <a:pt x="1070" y="713"/>
                  </a:lnTo>
                  <a:lnTo>
                    <a:pt x="1077" y="706"/>
                  </a:lnTo>
                  <a:lnTo>
                    <a:pt x="1083" y="697"/>
                  </a:lnTo>
                  <a:lnTo>
                    <a:pt x="1086" y="692"/>
                  </a:lnTo>
                  <a:lnTo>
                    <a:pt x="1088" y="686"/>
                  </a:lnTo>
                  <a:lnTo>
                    <a:pt x="1089" y="680"/>
                  </a:lnTo>
                  <a:lnTo>
                    <a:pt x="1091" y="673"/>
                  </a:lnTo>
                  <a:lnTo>
                    <a:pt x="1075" y="659"/>
                  </a:lnTo>
                  <a:lnTo>
                    <a:pt x="1061" y="649"/>
                  </a:lnTo>
                  <a:lnTo>
                    <a:pt x="1048" y="641"/>
                  </a:lnTo>
                  <a:lnTo>
                    <a:pt x="1035" y="632"/>
                  </a:lnTo>
                  <a:lnTo>
                    <a:pt x="1024" y="625"/>
                  </a:lnTo>
                  <a:lnTo>
                    <a:pt x="1017" y="616"/>
                  </a:lnTo>
                  <a:lnTo>
                    <a:pt x="1015" y="612"/>
                  </a:lnTo>
                  <a:lnTo>
                    <a:pt x="1012" y="605"/>
                  </a:lnTo>
                  <a:lnTo>
                    <a:pt x="1011" y="599"/>
                  </a:lnTo>
                  <a:lnTo>
                    <a:pt x="1011" y="592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6767640" y="1946160"/>
              <a:ext cx="239760" cy="220320"/>
            </a:xfrm>
            <a:custGeom>
              <a:avLst/>
              <a:gdLst/>
              <a:ahLst/>
              <a:rect l="l" t="t" r="r" b="b"/>
              <a:pathLst>
                <a:path w="642" h="596">
                  <a:moveTo>
                    <a:pt x="117" y="596"/>
                  </a:moveTo>
                  <a:lnTo>
                    <a:pt x="130" y="584"/>
                  </a:lnTo>
                  <a:lnTo>
                    <a:pt x="141" y="573"/>
                  </a:lnTo>
                  <a:lnTo>
                    <a:pt x="150" y="564"/>
                  </a:lnTo>
                  <a:lnTo>
                    <a:pt x="157" y="557"/>
                  </a:lnTo>
                  <a:lnTo>
                    <a:pt x="165" y="550"/>
                  </a:lnTo>
                  <a:lnTo>
                    <a:pt x="174" y="541"/>
                  </a:lnTo>
                  <a:lnTo>
                    <a:pt x="184" y="530"/>
                  </a:lnTo>
                  <a:lnTo>
                    <a:pt x="197" y="518"/>
                  </a:lnTo>
                  <a:lnTo>
                    <a:pt x="213" y="515"/>
                  </a:lnTo>
                  <a:lnTo>
                    <a:pt x="228" y="512"/>
                  </a:lnTo>
                  <a:lnTo>
                    <a:pt x="243" y="507"/>
                  </a:lnTo>
                  <a:lnTo>
                    <a:pt x="258" y="503"/>
                  </a:lnTo>
                  <a:lnTo>
                    <a:pt x="266" y="501"/>
                  </a:lnTo>
                  <a:lnTo>
                    <a:pt x="273" y="501"/>
                  </a:lnTo>
                  <a:lnTo>
                    <a:pt x="281" y="501"/>
                  </a:lnTo>
                  <a:lnTo>
                    <a:pt x="288" y="501"/>
                  </a:lnTo>
                  <a:lnTo>
                    <a:pt x="295" y="503"/>
                  </a:lnTo>
                  <a:lnTo>
                    <a:pt x="303" y="507"/>
                  </a:lnTo>
                  <a:lnTo>
                    <a:pt x="310" y="512"/>
                  </a:lnTo>
                  <a:lnTo>
                    <a:pt x="318" y="518"/>
                  </a:lnTo>
                  <a:lnTo>
                    <a:pt x="322" y="508"/>
                  </a:lnTo>
                  <a:lnTo>
                    <a:pt x="328" y="498"/>
                  </a:lnTo>
                  <a:lnTo>
                    <a:pt x="334" y="488"/>
                  </a:lnTo>
                  <a:lnTo>
                    <a:pt x="342" y="480"/>
                  </a:lnTo>
                  <a:lnTo>
                    <a:pt x="350" y="472"/>
                  </a:lnTo>
                  <a:lnTo>
                    <a:pt x="359" y="466"/>
                  </a:lnTo>
                  <a:lnTo>
                    <a:pt x="369" y="459"/>
                  </a:lnTo>
                  <a:lnTo>
                    <a:pt x="380" y="454"/>
                  </a:lnTo>
                  <a:lnTo>
                    <a:pt x="403" y="443"/>
                  </a:lnTo>
                  <a:lnTo>
                    <a:pt x="427" y="435"/>
                  </a:lnTo>
                  <a:lnTo>
                    <a:pt x="453" y="427"/>
                  </a:lnTo>
                  <a:lnTo>
                    <a:pt x="479" y="420"/>
                  </a:lnTo>
                  <a:lnTo>
                    <a:pt x="506" y="413"/>
                  </a:lnTo>
                  <a:lnTo>
                    <a:pt x="531" y="404"/>
                  </a:lnTo>
                  <a:lnTo>
                    <a:pt x="556" y="395"/>
                  </a:lnTo>
                  <a:lnTo>
                    <a:pt x="578" y="386"/>
                  </a:lnTo>
                  <a:lnTo>
                    <a:pt x="589" y="379"/>
                  </a:lnTo>
                  <a:lnTo>
                    <a:pt x="599" y="373"/>
                  </a:lnTo>
                  <a:lnTo>
                    <a:pt x="607" y="366"/>
                  </a:lnTo>
                  <a:lnTo>
                    <a:pt x="616" y="359"/>
                  </a:lnTo>
                  <a:lnTo>
                    <a:pt x="623" y="350"/>
                  </a:lnTo>
                  <a:lnTo>
                    <a:pt x="631" y="342"/>
                  </a:lnTo>
                  <a:lnTo>
                    <a:pt x="635" y="332"/>
                  </a:lnTo>
                  <a:lnTo>
                    <a:pt x="640" y="321"/>
                  </a:lnTo>
                  <a:lnTo>
                    <a:pt x="640" y="306"/>
                  </a:lnTo>
                  <a:lnTo>
                    <a:pt x="640" y="290"/>
                  </a:lnTo>
                  <a:lnTo>
                    <a:pt x="640" y="275"/>
                  </a:lnTo>
                  <a:lnTo>
                    <a:pt x="640" y="261"/>
                  </a:lnTo>
                  <a:lnTo>
                    <a:pt x="640" y="246"/>
                  </a:lnTo>
                  <a:lnTo>
                    <a:pt x="640" y="230"/>
                  </a:lnTo>
                  <a:lnTo>
                    <a:pt x="640" y="215"/>
                  </a:lnTo>
                  <a:lnTo>
                    <a:pt x="642" y="201"/>
                  </a:lnTo>
                  <a:lnTo>
                    <a:pt x="634" y="186"/>
                  </a:lnTo>
                  <a:lnTo>
                    <a:pt x="629" y="173"/>
                  </a:lnTo>
                  <a:lnTo>
                    <a:pt x="626" y="159"/>
                  </a:lnTo>
                  <a:lnTo>
                    <a:pt x="624" y="147"/>
                  </a:lnTo>
                  <a:lnTo>
                    <a:pt x="622" y="122"/>
                  </a:lnTo>
                  <a:lnTo>
                    <a:pt x="622" y="100"/>
                  </a:lnTo>
                  <a:lnTo>
                    <a:pt x="622" y="77"/>
                  </a:lnTo>
                  <a:lnTo>
                    <a:pt x="620" y="54"/>
                  </a:lnTo>
                  <a:lnTo>
                    <a:pt x="617" y="42"/>
                  </a:lnTo>
                  <a:lnTo>
                    <a:pt x="613" y="28"/>
                  </a:lnTo>
                  <a:lnTo>
                    <a:pt x="609" y="15"/>
                  </a:lnTo>
                  <a:lnTo>
                    <a:pt x="602" y="0"/>
                  </a:lnTo>
                  <a:lnTo>
                    <a:pt x="282" y="77"/>
                  </a:lnTo>
                  <a:lnTo>
                    <a:pt x="268" y="92"/>
                  </a:lnTo>
                  <a:lnTo>
                    <a:pt x="257" y="106"/>
                  </a:lnTo>
                  <a:lnTo>
                    <a:pt x="249" y="120"/>
                  </a:lnTo>
                  <a:lnTo>
                    <a:pt x="241" y="132"/>
                  </a:lnTo>
                  <a:lnTo>
                    <a:pt x="233" y="142"/>
                  </a:lnTo>
                  <a:lnTo>
                    <a:pt x="224" y="151"/>
                  </a:lnTo>
                  <a:lnTo>
                    <a:pt x="219" y="153"/>
                  </a:lnTo>
                  <a:lnTo>
                    <a:pt x="214" y="155"/>
                  </a:lnTo>
                  <a:lnTo>
                    <a:pt x="208" y="157"/>
                  </a:lnTo>
                  <a:lnTo>
                    <a:pt x="201" y="157"/>
                  </a:lnTo>
                  <a:lnTo>
                    <a:pt x="162" y="76"/>
                  </a:lnTo>
                  <a:lnTo>
                    <a:pt x="161" y="89"/>
                  </a:lnTo>
                  <a:lnTo>
                    <a:pt x="161" y="100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1" y="124"/>
                  </a:lnTo>
                  <a:lnTo>
                    <a:pt x="143" y="132"/>
                  </a:lnTo>
                  <a:lnTo>
                    <a:pt x="134" y="143"/>
                  </a:lnTo>
                  <a:lnTo>
                    <a:pt x="120" y="157"/>
                  </a:lnTo>
                  <a:lnTo>
                    <a:pt x="0" y="155"/>
                  </a:lnTo>
                  <a:lnTo>
                    <a:pt x="38" y="436"/>
                  </a:lnTo>
                  <a:lnTo>
                    <a:pt x="52" y="449"/>
                  </a:lnTo>
                  <a:lnTo>
                    <a:pt x="61" y="460"/>
                  </a:lnTo>
                  <a:lnTo>
                    <a:pt x="70" y="469"/>
                  </a:lnTo>
                  <a:lnTo>
                    <a:pt x="79" y="476"/>
                  </a:lnTo>
                  <a:lnTo>
                    <a:pt x="86" y="483"/>
                  </a:lnTo>
                  <a:lnTo>
                    <a:pt x="94" y="492"/>
                  </a:lnTo>
                  <a:lnTo>
                    <a:pt x="104" y="503"/>
                  </a:lnTo>
                  <a:lnTo>
                    <a:pt x="118" y="517"/>
                  </a:lnTo>
                  <a:lnTo>
                    <a:pt x="104" y="518"/>
                  </a:lnTo>
                  <a:lnTo>
                    <a:pt x="92" y="519"/>
                  </a:lnTo>
                  <a:lnTo>
                    <a:pt x="82" y="523"/>
                  </a:lnTo>
                  <a:lnTo>
                    <a:pt x="74" y="528"/>
                  </a:lnTo>
                  <a:lnTo>
                    <a:pt x="68" y="532"/>
                  </a:lnTo>
                  <a:lnTo>
                    <a:pt x="61" y="537"/>
                  </a:lnTo>
                  <a:lnTo>
                    <a:pt x="57" y="543"/>
                  </a:lnTo>
                  <a:lnTo>
                    <a:pt x="52" y="550"/>
                  </a:lnTo>
                  <a:lnTo>
                    <a:pt x="50" y="553"/>
                  </a:lnTo>
                  <a:lnTo>
                    <a:pt x="50" y="557"/>
                  </a:lnTo>
                  <a:lnTo>
                    <a:pt x="50" y="561"/>
                  </a:lnTo>
                  <a:lnTo>
                    <a:pt x="52" y="564"/>
                  </a:lnTo>
                  <a:lnTo>
                    <a:pt x="57" y="572"/>
                  </a:lnTo>
                  <a:lnTo>
                    <a:pt x="65" y="579"/>
                  </a:lnTo>
                  <a:lnTo>
                    <a:pt x="76" y="586"/>
                  </a:lnTo>
                  <a:lnTo>
                    <a:pt x="88" y="591"/>
                  </a:lnTo>
                  <a:lnTo>
                    <a:pt x="96" y="594"/>
                  </a:lnTo>
                  <a:lnTo>
                    <a:pt x="102" y="595"/>
                  </a:lnTo>
                  <a:lnTo>
                    <a:pt x="109" y="596"/>
                  </a:lnTo>
                  <a:lnTo>
                    <a:pt x="117" y="596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6767640" y="1946160"/>
              <a:ext cx="239760" cy="220320"/>
            </a:xfrm>
            <a:custGeom>
              <a:avLst/>
              <a:gdLst/>
              <a:ahLst/>
              <a:rect l="l" t="t" r="r" b="b"/>
              <a:pathLst>
                <a:path w="642" h="596">
                  <a:moveTo>
                    <a:pt x="117" y="596"/>
                  </a:moveTo>
                  <a:lnTo>
                    <a:pt x="130" y="584"/>
                  </a:lnTo>
                  <a:lnTo>
                    <a:pt x="141" y="573"/>
                  </a:lnTo>
                  <a:lnTo>
                    <a:pt x="150" y="564"/>
                  </a:lnTo>
                  <a:lnTo>
                    <a:pt x="157" y="557"/>
                  </a:lnTo>
                  <a:lnTo>
                    <a:pt x="165" y="550"/>
                  </a:lnTo>
                  <a:lnTo>
                    <a:pt x="174" y="541"/>
                  </a:lnTo>
                  <a:lnTo>
                    <a:pt x="184" y="530"/>
                  </a:lnTo>
                  <a:lnTo>
                    <a:pt x="197" y="518"/>
                  </a:lnTo>
                  <a:lnTo>
                    <a:pt x="213" y="515"/>
                  </a:lnTo>
                  <a:lnTo>
                    <a:pt x="228" y="512"/>
                  </a:lnTo>
                  <a:lnTo>
                    <a:pt x="243" y="507"/>
                  </a:lnTo>
                  <a:lnTo>
                    <a:pt x="258" y="503"/>
                  </a:lnTo>
                  <a:lnTo>
                    <a:pt x="266" y="501"/>
                  </a:lnTo>
                  <a:lnTo>
                    <a:pt x="273" y="501"/>
                  </a:lnTo>
                  <a:lnTo>
                    <a:pt x="281" y="501"/>
                  </a:lnTo>
                  <a:lnTo>
                    <a:pt x="288" y="501"/>
                  </a:lnTo>
                  <a:lnTo>
                    <a:pt x="295" y="503"/>
                  </a:lnTo>
                  <a:lnTo>
                    <a:pt x="303" y="507"/>
                  </a:lnTo>
                  <a:lnTo>
                    <a:pt x="310" y="512"/>
                  </a:lnTo>
                  <a:lnTo>
                    <a:pt x="318" y="518"/>
                  </a:lnTo>
                  <a:lnTo>
                    <a:pt x="322" y="508"/>
                  </a:lnTo>
                  <a:lnTo>
                    <a:pt x="328" y="498"/>
                  </a:lnTo>
                  <a:lnTo>
                    <a:pt x="334" y="488"/>
                  </a:lnTo>
                  <a:lnTo>
                    <a:pt x="342" y="480"/>
                  </a:lnTo>
                  <a:lnTo>
                    <a:pt x="350" y="472"/>
                  </a:lnTo>
                  <a:lnTo>
                    <a:pt x="359" y="466"/>
                  </a:lnTo>
                  <a:lnTo>
                    <a:pt x="369" y="459"/>
                  </a:lnTo>
                  <a:lnTo>
                    <a:pt x="380" y="454"/>
                  </a:lnTo>
                  <a:lnTo>
                    <a:pt x="403" y="443"/>
                  </a:lnTo>
                  <a:lnTo>
                    <a:pt x="427" y="435"/>
                  </a:lnTo>
                  <a:lnTo>
                    <a:pt x="453" y="427"/>
                  </a:lnTo>
                  <a:lnTo>
                    <a:pt x="479" y="420"/>
                  </a:lnTo>
                  <a:lnTo>
                    <a:pt x="506" y="413"/>
                  </a:lnTo>
                  <a:lnTo>
                    <a:pt x="531" y="404"/>
                  </a:lnTo>
                  <a:lnTo>
                    <a:pt x="556" y="395"/>
                  </a:lnTo>
                  <a:lnTo>
                    <a:pt x="578" y="386"/>
                  </a:lnTo>
                  <a:lnTo>
                    <a:pt x="589" y="379"/>
                  </a:lnTo>
                  <a:lnTo>
                    <a:pt x="599" y="373"/>
                  </a:lnTo>
                  <a:lnTo>
                    <a:pt x="607" y="366"/>
                  </a:lnTo>
                  <a:lnTo>
                    <a:pt x="616" y="359"/>
                  </a:lnTo>
                  <a:lnTo>
                    <a:pt x="623" y="350"/>
                  </a:lnTo>
                  <a:lnTo>
                    <a:pt x="631" y="342"/>
                  </a:lnTo>
                  <a:lnTo>
                    <a:pt x="635" y="332"/>
                  </a:lnTo>
                  <a:lnTo>
                    <a:pt x="640" y="321"/>
                  </a:lnTo>
                  <a:lnTo>
                    <a:pt x="640" y="306"/>
                  </a:lnTo>
                  <a:lnTo>
                    <a:pt x="640" y="290"/>
                  </a:lnTo>
                  <a:lnTo>
                    <a:pt x="640" y="275"/>
                  </a:lnTo>
                  <a:lnTo>
                    <a:pt x="640" y="261"/>
                  </a:lnTo>
                  <a:lnTo>
                    <a:pt x="640" y="246"/>
                  </a:lnTo>
                  <a:lnTo>
                    <a:pt x="640" y="230"/>
                  </a:lnTo>
                  <a:lnTo>
                    <a:pt x="640" y="215"/>
                  </a:lnTo>
                  <a:lnTo>
                    <a:pt x="642" y="201"/>
                  </a:lnTo>
                  <a:lnTo>
                    <a:pt x="634" y="186"/>
                  </a:lnTo>
                  <a:lnTo>
                    <a:pt x="629" y="173"/>
                  </a:lnTo>
                  <a:lnTo>
                    <a:pt x="626" y="159"/>
                  </a:lnTo>
                  <a:lnTo>
                    <a:pt x="624" y="147"/>
                  </a:lnTo>
                  <a:lnTo>
                    <a:pt x="622" y="122"/>
                  </a:lnTo>
                  <a:lnTo>
                    <a:pt x="622" y="100"/>
                  </a:lnTo>
                  <a:lnTo>
                    <a:pt x="622" y="77"/>
                  </a:lnTo>
                  <a:lnTo>
                    <a:pt x="620" y="54"/>
                  </a:lnTo>
                  <a:lnTo>
                    <a:pt x="617" y="42"/>
                  </a:lnTo>
                  <a:lnTo>
                    <a:pt x="613" y="28"/>
                  </a:lnTo>
                  <a:lnTo>
                    <a:pt x="609" y="15"/>
                  </a:lnTo>
                  <a:lnTo>
                    <a:pt x="602" y="0"/>
                  </a:lnTo>
                  <a:lnTo>
                    <a:pt x="602" y="0"/>
                  </a:lnTo>
                  <a:lnTo>
                    <a:pt x="282" y="77"/>
                  </a:lnTo>
                  <a:lnTo>
                    <a:pt x="282" y="77"/>
                  </a:lnTo>
                  <a:lnTo>
                    <a:pt x="268" y="92"/>
                  </a:lnTo>
                  <a:lnTo>
                    <a:pt x="257" y="106"/>
                  </a:lnTo>
                  <a:lnTo>
                    <a:pt x="249" y="120"/>
                  </a:lnTo>
                  <a:lnTo>
                    <a:pt x="241" y="132"/>
                  </a:lnTo>
                  <a:lnTo>
                    <a:pt x="233" y="142"/>
                  </a:lnTo>
                  <a:lnTo>
                    <a:pt x="224" y="151"/>
                  </a:lnTo>
                  <a:lnTo>
                    <a:pt x="219" y="153"/>
                  </a:lnTo>
                  <a:lnTo>
                    <a:pt x="214" y="155"/>
                  </a:lnTo>
                  <a:lnTo>
                    <a:pt x="208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1" y="89"/>
                  </a:lnTo>
                  <a:lnTo>
                    <a:pt x="161" y="100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1" y="124"/>
                  </a:lnTo>
                  <a:lnTo>
                    <a:pt x="143" y="132"/>
                  </a:lnTo>
                  <a:lnTo>
                    <a:pt x="134" y="143"/>
                  </a:lnTo>
                  <a:lnTo>
                    <a:pt x="120" y="157"/>
                  </a:lnTo>
                  <a:lnTo>
                    <a:pt x="120" y="157"/>
                  </a:lnTo>
                  <a:lnTo>
                    <a:pt x="0" y="155"/>
                  </a:lnTo>
                  <a:lnTo>
                    <a:pt x="38" y="436"/>
                  </a:lnTo>
                  <a:lnTo>
                    <a:pt x="38" y="436"/>
                  </a:lnTo>
                  <a:lnTo>
                    <a:pt x="52" y="449"/>
                  </a:lnTo>
                  <a:lnTo>
                    <a:pt x="61" y="460"/>
                  </a:lnTo>
                  <a:lnTo>
                    <a:pt x="70" y="469"/>
                  </a:lnTo>
                  <a:lnTo>
                    <a:pt x="79" y="476"/>
                  </a:lnTo>
                  <a:lnTo>
                    <a:pt x="86" y="483"/>
                  </a:lnTo>
                  <a:lnTo>
                    <a:pt x="94" y="492"/>
                  </a:lnTo>
                  <a:lnTo>
                    <a:pt x="104" y="503"/>
                  </a:lnTo>
                  <a:lnTo>
                    <a:pt x="118" y="517"/>
                  </a:lnTo>
                  <a:lnTo>
                    <a:pt x="104" y="518"/>
                  </a:lnTo>
                  <a:lnTo>
                    <a:pt x="92" y="519"/>
                  </a:lnTo>
                  <a:lnTo>
                    <a:pt x="82" y="523"/>
                  </a:lnTo>
                  <a:lnTo>
                    <a:pt x="74" y="528"/>
                  </a:lnTo>
                  <a:lnTo>
                    <a:pt x="68" y="532"/>
                  </a:lnTo>
                  <a:lnTo>
                    <a:pt x="61" y="537"/>
                  </a:lnTo>
                  <a:lnTo>
                    <a:pt x="57" y="543"/>
                  </a:lnTo>
                  <a:lnTo>
                    <a:pt x="52" y="550"/>
                  </a:lnTo>
                  <a:lnTo>
                    <a:pt x="50" y="553"/>
                  </a:lnTo>
                  <a:lnTo>
                    <a:pt x="50" y="557"/>
                  </a:lnTo>
                  <a:lnTo>
                    <a:pt x="50" y="561"/>
                  </a:lnTo>
                  <a:lnTo>
                    <a:pt x="52" y="564"/>
                  </a:lnTo>
                  <a:lnTo>
                    <a:pt x="57" y="572"/>
                  </a:lnTo>
                  <a:lnTo>
                    <a:pt x="65" y="579"/>
                  </a:lnTo>
                  <a:lnTo>
                    <a:pt x="76" y="586"/>
                  </a:lnTo>
                  <a:lnTo>
                    <a:pt x="88" y="591"/>
                  </a:lnTo>
                  <a:lnTo>
                    <a:pt x="96" y="594"/>
                  </a:lnTo>
                  <a:lnTo>
                    <a:pt x="102" y="595"/>
                  </a:lnTo>
                  <a:lnTo>
                    <a:pt x="109" y="596"/>
                  </a:lnTo>
                  <a:lnTo>
                    <a:pt x="117" y="596"/>
                  </a:lnTo>
                  <a:lnTo>
                    <a:pt x="117" y="596"/>
                  </a:lnTo>
                  <a:lnTo>
                    <a:pt x="117" y="596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6753240" y="1784160"/>
              <a:ext cx="487440" cy="220320"/>
            </a:xfrm>
            <a:custGeom>
              <a:avLst/>
              <a:gdLst/>
              <a:ahLst/>
              <a:rect l="l" t="t" r="r" b="b"/>
              <a:pathLst>
                <a:path w="1313" h="601">
                  <a:moveTo>
                    <a:pt x="802" y="400"/>
                  </a:moveTo>
                  <a:lnTo>
                    <a:pt x="801" y="416"/>
                  </a:lnTo>
                  <a:lnTo>
                    <a:pt x="796" y="430"/>
                  </a:lnTo>
                  <a:lnTo>
                    <a:pt x="791" y="445"/>
                  </a:lnTo>
                  <a:lnTo>
                    <a:pt x="787" y="460"/>
                  </a:lnTo>
                  <a:lnTo>
                    <a:pt x="785" y="467"/>
                  </a:lnTo>
                  <a:lnTo>
                    <a:pt x="783" y="475"/>
                  </a:lnTo>
                  <a:lnTo>
                    <a:pt x="783" y="483"/>
                  </a:lnTo>
                  <a:lnTo>
                    <a:pt x="785" y="490"/>
                  </a:lnTo>
                  <a:lnTo>
                    <a:pt x="786" y="498"/>
                  </a:lnTo>
                  <a:lnTo>
                    <a:pt x="790" y="505"/>
                  </a:lnTo>
                  <a:lnTo>
                    <a:pt x="794" y="512"/>
                  </a:lnTo>
                  <a:lnTo>
                    <a:pt x="802" y="520"/>
                  </a:lnTo>
                  <a:lnTo>
                    <a:pt x="803" y="520"/>
                  </a:lnTo>
                  <a:lnTo>
                    <a:pt x="808" y="520"/>
                  </a:lnTo>
                  <a:lnTo>
                    <a:pt x="816" y="521"/>
                  </a:lnTo>
                  <a:lnTo>
                    <a:pt x="826" y="521"/>
                  </a:lnTo>
                  <a:lnTo>
                    <a:pt x="838" y="521"/>
                  </a:lnTo>
                  <a:lnTo>
                    <a:pt x="852" y="521"/>
                  </a:lnTo>
                  <a:lnTo>
                    <a:pt x="867" y="521"/>
                  </a:lnTo>
                  <a:lnTo>
                    <a:pt x="881" y="521"/>
                  </a:lnTo>
                  <a:lnTo>
                    <a:pt x="881" y="534"/>
                  </a:lnTo>
                  <a:lnTo>
                    <a:pt x="881" y="544"/>
                  </a:lnTo>
                  <a:lnTo>
                    <a:pt x="881" y="552"/>
                  </a:lnTo>
                  <a:lnTo>
                    <a:pt x="881" y="557"/>
                  </a:lnTo>
                  <a:lnTo>
                    <a:pt x="881" y="559"/>
                  </a:lnTo>
                  <a:lnTo>
                    <a:pt x="881" y="560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881" y="574"/>
                  </a:lnTo>
                  <a:lnTo>
                    <a:pt x="880" y="585"/>
                  </a:lnTo>
                  <a:lnTo>
                    <a:pt x="880" y="591"/>
                  </a:lnTo>
                  <a:lnTo>
                    <a:pt x="880" y="596"/>
                  </a:lnTo>
                  <a:lnTo>
                    <a:pt x="880" y="599"/>
                  </a:lnTo>
                  <a:lnTo>
                    <a:pt x="880" y="601"/>
                  </a:lnTo>
                  <a:lnTo>
                    <a:pt x="880" y="601"/>
                  </a:lnTo>
                  <a:lnTo>
                    <a:pt x="880" y="601"/>
                  </a:lnTo>
                  <a:lnTo>
                    <a:pt x="895" y="601"/>
                  </a:lnTo>
                  <a:lnTo>
                    <a:pt x="906" y="599"/>
                  </a:lnTo>
                  <a:lnTo>
                    <a:pt x="914" y="598"/>
                  </a:lnTo>
                  <a:lnTo>
                    <a:pt x="922" y="596"/>
                  </a:lnTo>
                  <a:lnTo>
                    <a:pt x="927" y="592"/>
                  </a:lnTo>
                  <a:lnTo>
                    <a:pt x="930" y="588"/>
                  </a:lnTo>
                  <a:lnTo>
                    <a:pt x="934" y="585"/>
                  </a:lnTo>
                  <a:lnTo>
                    <a:pt x="936" y="581"/>
                  </a:lnTo>
                  <a:lnTo>
                    <a:pt x="939" y="574"/>
                  </a:lnTo>
                  <a:lnTo>
                    <a:pt x="943" y="568"/>
                  </a:lnTo>
                  <a:lnTo>
                    <a:pt x="945" y="565"/>
                  </a:lnTo>
                  <a:lnTo>
                    <a:pt x="950" y="564"/>
                  </a:lnTo>
                  <a:lnTo>
                    <a:pt x="955" y="563"/>
                  </a:lnTo>
                  <a:lnTo>
                    <a:pt x="961" y="561"/>
                  </a:lnTo>
                  <a:lnTo>
                    <a:pt x="974" y="548"/>
                  </a:lnTo>
                  <a:lnTo>
                    <a:pt x="984" y="538"/>
                  </a:lnTo>
                  <a:lnTo>
                    <a:pt x="991" y="532"/>
                  </a:lnTo>
                  <a:lnTo>
                    <a:pt x="996" y="527"/>
                  </a:lnTo>
                  <a:lnTo>
                    <a:pt x="999" y="523"/>
                  </a:lnTo>
                  <a:lnTo>
                    <a:pt x="1001" y="522"/>
                  </a:lnTo>
                  <a:lnTo>
                    <a:pt x="1001" y="522"/>
                  </a:lnTo>
                  <a:lnTo>
                    <a:pt x="1001" y="522"/>
                  </a:lnTo>
                  <a:lnTo>
                    <a:pt x="1007" y="522"/>
                  </a:lnTo>
                  <a:lnTo>
                    <a:pt x="1014" y="523"/>
                  </a:lnTo>
                  <a:lnTo>
                    <a:pt x="1016" y="526"/>
                  </a:lnTo>
                  <a:lnTo>
                    <a:pt x="1018" y="528"/>
                  </a:lnTo>
                  <a:lnTo>
                    <a:pt x="1021" y="534"/>
                  </a:lnTo>
                  <a:lnTo>
                    <a:pt x="1021" y="542"/>
                  </a:lnTo>
                  <a:lnTo>
                    <a:pt x="1022" y="549"/>
                  </a:lnTo>
                  <a:lnTo>
                    <a:pt x="1023" y="557"/>
                  </a:lnTo>
                  <a:lnTo>
                    <a:pt x="1026" y="559"/>
                  </a:lnTo>
                  <a:lnTo>
                    <a:pt x="1029" y="560"/>
                  </a:lnTo>
                  <a:lnTo>
                    <a:pt x="1034" y="561"/>
                  </a:lnTo>
                  <a:lnTo>
                    <a:pt x="1042" y="563"/>
                  </a:lnTo>
                  <a:lnTo>
                    <a:pt x="1056" y="563"/>
                  </a:lnTo>
                  <a:lnTo>
                    <a:pt x="1071" y="563"/>
                  </a:lnTo>
                  <a:lnTo>
                    <a:pt x="1086" y="563"/>
                  </a:lnTo>
                  <a:lnTo>
                    <a:pt x="1102" y="563"/>
                  </a:lnTo>
                  <a:lnTo>
                    <a:pt x="1116" y="563"/>
                  </a:lnTo>
                  <a:lnTo>
                    <a:pt x="1131" y="563"/>
                  </a:lnTo>
                  <a:lnTo>
                    <a:pt x="1146" y="563"/>
                  </a:lnTo>
                  <a:lnTo>
                    <a:pt x="1162" y="564"/>
                  </a:lnTo>
                  <a:lnTo>
                    <a:pt x="1168" y="563"/>
                  </a:lnTo>
                  <a:lnTo>
                    <a:pt x="1175" y="561"/>
                  </a:lnTo>
                  <a:lnTo>
                    <a:pt x="1180" y="559"/>
                  </a:lnTo>
                  <a:lnTo>
                    <a:pt x="1185" y="557"/>
                  </a:lnTo>
                  <a:lnTo>
                    <a:pt x="1193" y="549"/>
                  </a:lnTo>
                  <a:lnTo>
                    <a:pt x="1202" y="538"/>
                  </a:lnTo>
                  <a:lnTo>
                    <a:pt x="1209" y="527"/>
                  </a:lnTo>
                  <a:lnTo>
                    <a:pt x="1218" y="514"/>
                  </a:lnTo>
                  <a:lnTo>
                    <a:pt x="1229" y="499"/>
                  </a:lnTo>
                  <a:lnTo>
                    <a:pt x="1242" y="484"/>
                  </a:lnTo>
                  <a:lnTo>
                    <a:pt x="1242" y="477"/>
                  </a:lnTo>
                  <a:lnTo>
                    <a:pt x="1244" y="471"/>
                  </a:lnTo>
                  <a:lnTo>
                    <a:pt x="1246" y="465"/>
                  </a:lnTo>
                  <a:lnTo>
                    <a:pt x="1249" y="460"/>
                  </a:lnTo>
                  <a:lnTo>
                    <a:pt x="1255" y="451"/>
                  </a:lnTo>
                  <a:lnTo>
                    <a:pt x="1262" y="444"/>
                  </a:lnTo>
                  <a:lnTo>
                    <a:pt x="1269" y="437"/>
                  </a:lnTo>
                  <a:lnTo>
                    <a:pt x="1277" y="428"/>
                  </a:lnTo>
                  <a:lnTo>
                    <a:pt x="1279" y="423"/>
                  </a:lnTo>
                  <a:lnTo>
                    <a:pt x="1280" y="417"/>
                  </a:lnTo>
                  <a:lnTo>
                    <a:pt x="1283" y="411"/>
                  </a:lnTo>
                  <a:lnTo>
                    <a:pt x="1283" y="404"/>
                  </a:lnTo>
                  <a:lnTo>
                    <a:pt x="1290" y="404"/>
                  </a:lnTo>
                  <a:lnTo>
                    <a:pt x="1296" y="402"/>
                  </a:lnTo>
                  <a:lnTo>
                    <a:pt x="1301" y="401"/>
                  </a:lnTo>
                  <a:lnTo>
                    <a:pt x="1305" y="399"/>
                  </a:lnTo>
                  <a:lnTo>
                    <a:pt x="1309" y="395"/>
                  </a:lnTo>
                  <a:lnTo>
                    <a:pt x="1311" y="391"/>
                  </a:lnTo>
                  <a:lnTo>
                    <a:pt x="1312" y="388"/>
                  </a:lnTo>
                  <a:lnTo>
                    <a:pt x="1313" y="384"/>
                  </a:lnTo>
                  <a:lnTo>
                    <a:pt x="1312" y="380"/>
                  </a:lnTo>
                  <a:lnTo>
                    <a:pt x="1311" y="377"/>
                  </a:lnTo>
                  <a:lnTo>
                    <a:pt x="1309" y="374"/>
                  </a:lnTo>
                  <a:lnTo>
                    <a:pt x="1306" y="370"/>
                  </a:lnTo>
                  <a:lnTo>
                    <a:pt x="1301" y="368"/>
                  </a:lnTo>
                  <a:lnTo>
                    <a:pt x="1296" y="366"/>
                  </a:lnTo>
                  <a:lnTo>
                    <a:pt x="1290" y="364"/>
                  </a:lnTo>
                  <a:lnTo>
                    <a:pt x="1283" y="364"/>
                  </a:lnTo>
                  <a:lnTo>
                    <a:pt x="1283" y="357"/>
                  </a:lnTo>
                  <a:lnTo>
                    <a:pt x="1282" y="351"/>
                  </a:lnTo>
                  <a:lnTo>
                    <a:pt x="1279" y="346"/>
                  </a:lnTo>
                  <a:lnTo>
                    <a:pt x="1277" y="341"/>
                  </a:lnTo>
                  <a:lnTo>
                    <a:pt x="1271" y="334"/>
                  </a:lnTo>
                  <a:lnTo>
                    <a:pt x="1263" y="329"/>
                  </a:lnTo>
                  <a:lnTo>
                    <a:pt x="1256" y="326"/>
                  </a:lnTo>
                  <a:lnTo>
                    <a:pt x="1250" y="324"/>
                  </a:lnTo>
                  <a:lnTo>
                    <a:pt x="1245" y="324"/>
                  </a:lnTo>
                  <a:lnTo>
                    <a:pt x="1244" y="324"/>
                  </a:lnTo>
                  <a:lnTo>
                    <a:pt x="1236" y="323"/>
                  </a:lnTo>
                  <a:lnTo>
                    <a:pt x="1230" y="322"/>
                  </a:lnTo>
                  <a:lnTo>
                    <a:pt x="1224" y="320"/>
                  </a:lnTo>
                  <a:lnTo>
                    <a:pt x="1219" y="317"/>
                  </a:lnTo>
                  <a:lnTo>
                    <a:pt x="1209" y="310"/>
                  </a:lnTo>
                  <a:lnTo>
                    <a:pt x="1198" y="303"/>
                  </a:lnTo>
                  <a:lnTo>
                    <a:pt x="1186" y="296"/>
                  </a:lnTo>
                  <a:lnTo>
                    <a:pt x="1170" y="290"/>
                  </a:lnTo>
                  <a:lnTo>
                    <a:pt x="1160" y="287"/>
                  </a:lnTo>
                  <a:lnTo>
                    <a:pt x="1151" y="285"/>
                  </a:lnTo>
                  <a:lnTo>
                    <a:pt x="1137" y="284"/>
                  </a:lnTo>
                  <a:lnTo>
                    <a:pt x="1124" y="282"/>
                  </a:lnTo>
                  <a:lnTo>
                    <a:pt x="1124" y="297"/>
                  </a:lnTo>
                  <a:lnTo>
                    <a:pt x="1125" y="310"/>
                  </a:lnTo>
                  <a:lnTo>
                    <a:pt x="1127" y="324"/>
                  </a:lnTo>
                  <a:lnTo>
                    <a:pt x="1130" y="335"/>
                  </a:lnTo>
                  <a:lnTo>
                    <a:pt x="1136" y="356"/>
                  </a:lnTo>
                  <a:lnTo>
                    <a:pt x="1143" y="373"/>
                  </a:lnTo>
                  <a:lnTo>
                    <a:pt x="1151" y="386"/>
                  </a:lnTo>
                  <a:lnTo>
                    <a:pt x="1157" y="395"/>
                  </a:lnTo>
                  <a:lnTo>
                    <a:pt x="1160" y="401"/>
                  </a:lnTo>
                  <a:lnTo>
                    <a:pt x="1163" y="404"/>
                  </a:lnTo>
                  <a:lnTo>
                    <a:pt x="1162" y="410"/>
                  </a:lnTo>
                  <a:lnTo>
                    <a:pt x="1160" y="416"/>
                  </a:lnTo>
                  <a:lnTo>
                    <a:pt x="1158" y="422"/>
                  </a:lnTo>
                  <a:lnTo>
                    <a:pt x="1156" y="427"/>
                  </a:lnTo>
                  <a:lnTo>
                    <a:pt x="1152" y="430"/>
                  </a:lnTo>
                  <a:lnTo>
                    <a:pt x="1148" y="433"/>
                  </a:lnTo>
                  <a:lnTo>
                    <a:pt x="1143" y="435"/>
                  </a:lnTo>
                  <a:lnTo>
                    <a:pt x="1137" y="438"/>
                  </a:lnTo>
                  <a:lnTo>
                    <a:pt x="1125" y="440"/>
                  </a:lnTo>
                  <a:lnTo>
                    <a:pt x="1111" y="443"/>
                  </a:lnTo>
                  <a:lnTo>
                    <a:pt x="1097" y="443"/>
                  </a:lnTo>
                  <a:lnTo>
                    <a:pt x="1082" y="443"/>
                  </a:lnTo>
                  <a:lnTo>
                    <a:pt x="1081" y="443"/>
                  </a:lnTo>
                  <a:lnTo>
                    <a:pt x="1075" y="443"/>
                  </a:lnTo>
                  <a:lnTo>
                    <a:pt x="1067" y="443"/>
                  </a:lnTo>
                  <a:lnTo>
                    <a:pt x="1058" y="443"/>
                  </a:lnTo>
                  <a:lnTo>
                    <a:pt x="1045" y="443"/>
                  </a:lnTo>
                  <a:lnTo>
                    <a:pt x="1032" y="443"/>
                  </a:lnTo>
                  <a:lnTo>
                    <a:pt x="1017" y="441"/>
                  </a:lnTo>
                  <a:lnTo>
                    <a:pt x="1003" y="441"/>
                  </a:lnTo>
                  <a:lnTo>
                    <a:pt x="1001" y="427"/>
                  </a:lnTo>
                  <a:lnTo>
                    <a:pt x="999" y="412"/>
                  </a:lnTo>
                  <a:lnTo>
                    <a:pt x="995" y="397"/>
                  </a:lnTo>
                  <a:lnTo>
                    <a:pt x="989" y="383"/>
                  </a:lnTo>
                  <a:lnTo>
                    <a:pt x="983" y="368"/>
                  </a:lnTo>
                  <a:lnTo>
                    <a:pt x="976" y="353"/>
                  </a:lnTo>
                  <a:lnTo>
                    <a:pt x="967" y="340"/>
                  </a:lnTo>
                  <a:lnTo>
                    <a:pt x="958" y="326"/>
                  </a:lnTo>
                  <a:lnTo>
                    <a:pt x="939" y="301"/>
                  </a:lnTo>
                  <a:lnTo>
                    <a:pt x="919" y="277"/>
                  </a:lnTo>
                  <a:lnTo>
                    <a:pt x="900" y="258"/>
                  </a:lnTo>
                  <a:lnTo>
                    <a:pt x="884" y="241"/>
                  </a:lnTo>
                  <a:lnTo>
                    <a:pt x="884" y="184"/>
                  </a:lnTo>
                  <a:lnTo>
                    <a:pt x="884" y="135"/>
                  </a:lnTo>
                  <a:lnTo>
                    <a:pt x="883" y="94"/>
                  </a:lnTo>
                  <a:lnTo>
                    <a:pt x="880" y="61"/>
                  </a:lnTo>
                  <a:lnTo>
                    <a:pt x="878" y="46"/>
                  </a:lnTo>
                  <a:lnTo>
                    <a:pt x="875" y="34"/>
                  </a:lnTo>
                  <a:lnTo>
                    <a:pt x="873" y="24"/>
                  </a:lnTo>
                  <a:lnTo>
                    <a:pt x="869" y="15"/>
                  </a:lnTo>
                  <a:lnTo>
                    <a:pt x="864" y="8"/>
                  </a:lnTo>
                  <a:lnTo>
                    <a:pt x="858" y="3"/>
                  </a:lnTo>
                  <a:lnTo>
                    <a:pt x="852" y="1"/>
                  </a:lnTo>
                  <a:lnTo>
                    <a:pt x="846" y="0"/>
                  </a:lnTo>
                  <a:lnTo>
                    <a:pt x="832" y="0"/>
                  </a:lnTo>
                  <a:lnTo>
                    <a:pt x="821" y="0"/>
                  </a:lnTo>
                  <a:lnTo>
                    <a:pt x="813" y="0"/>
                  </a:lnTo>
                  <a:lnTo>
                    <a:pt x="805" y="0"/>
                  </a:lnTo>
                  <a:lnTo>
                    <a:pt x="798" y="0"/>
                  </a:lnTo>
                  <a:lnTo>
                    <a:pt x="790" y="0"/>
                  </a:lnTo>
                  <a:lnTo>
                    <a:pt x="779" y="0"/>
                  </a:lnTo>
                  <a:lnTo>
                    <a:pt x="765" y="0"/>
                  </a:lnTo>
                  <a:lnTo>
                    <a:pt x="765" y="13"/>
                  </a:lnTo>
                  <a:lnTo>
                    <a:pt x="765" y="23"/>
                  </a:lnTo>
                  <a:lnTo>
                    <a:pt x="765" y="29"/>
                  </a:lnTo>
                  <a:lnTo>
                    <a:pt x="765" y="34"/>
                  </a:lnTo>
                  <a:lnTo>
                    <a:pt x="765" y="38"/>
                  </a:lnTo>
                  <a:lnTo>
                    <a:pt x="765" y="39"/>
                  </a:lnTo>
                  <a:lnTo>
                    <a:pt x="765" y="39"/>
                  </a:lnTo>
                  <a:lnTo>
                    <a:pt x="765" y="39"/>
                  </a:lnTo>
                  <a:lnTo>
                    <a:pt x="764" y="39"/>
                  </a:lnTo>
                  <a:lnTo>
                    <a:pt x="758" y="39"/>
                  </a:lnTo>
                  <a:lnTo>
                    <a:pt x="750" y="39"/>
                  </a:lnTo>
                  <a:lnTo>
                    <a:pt x="741" y="39"/>
                  </a:lnTo>
                  <a:lnTo>
                    <a:pt x="728" y="39"/>
                  </a:lnTo>
                  <a:lnTo>
                    <a:pt x="715" y="39"/>
                  </a:lnTo>
                  <a:lnTo>
                    <a:pt x="700" y="39"/>
                  </a:lnTo>
                  <a:lnTo>
                    <a:pt x="685" y="39"/>
                  </a:lnTo>
                  <a:lnTo>
                    <a:pt x="687" y="53"/>
                  </a:lnTo>
                  <a:lnTo>
                    <a:pt x="690" y="68"/>
                  </a:lnTo>
                  <a:lnTo>
                    <a:pt x="695" y="82"/>
                  </a:lnTo>
                  <a:lnTo>
                    <a:pt x="699" y="94"/>
                  </a:lnTo>
                  <a:lnTo>
                    <a:pt x="701" y="99"/>
                  </a:lnTo>
                  <a:lnTo>
                    <a:pt x="701" y="104"/>
                  </a:lnTo>
                  <a:lnTo>
                    <a:pt x="703" y="109"/>
                  </a:lnTo>
                  <a:lnTo>
                    <a:pt x="701" y="112"/>
                  </a:lnTo>
                  <a:lnTo>
                    <a:pt x="699" y="115"/>
                  </a:lnTo>
                  <a:lnTo>
                    <a:pt x="695" y="117"/>
                  </a:lnTo>
                  <a:lnTo>
                    <a:pt x="690" y="118"/>
                  </a:lnTo>
                  <a:lnTo>
                    <a:pt x="684" y="118"/>
                  </a:lnTo>
                  <a:lnTo>
                    <a:pt x="684" y="126"/>
                  </a:lnTo>
                  <a:lnTo>
                    <a:pt x="683" y="132"/>
                  </a:lnTo>
                  <a:lnTo>
                    <a:pt x="681" y="137"/>
                  </a:lnTo>
                  <a:lnTo>
                    <a:pt x="678" y="142"/>
                  </a:lnTo>
                  <a:lnTo>
                    <a:pt x="674" y="144"/>
                  </a:lnTo>
                  <a:lnTo>
                    <a:pt x="671" y="146"/>
                  </a:lnTo>
                  <a:lnTo>
                    <a:pt x="667" y="148"/>
                  </a:lnTo>
                  <a:lnTo>
                    <a:pt x="663" y="149"/>
                  </a:lnTo>
                  <a:lnTo>
                    <a:pt x="660" y="148"/>
                  </a:lnTo>
                  <a:lnTo>
                    <a:pt x="656" y="146"/>
                  </a:lnTo>
                  <a:lnTo>
                    <a:pt x="654" y="144"/>
                  </a:lnTo>
                  <a:lnTo>
                    <a:pt x="650" y="142"/>
                  </a:lnTo>
                  <a:lnTo>
                    <a:pt x="648" y="137"/>
                  </a:lnTo>
                  <a:lnTo>
                    <a:pt x="646" y="132"/>
                  </a:lnTo>
                  <a:lnTo>
                    <a:pt x="645" y="126"/>
                  </a:lnTo>
                  <a:lnTo>
                    <a:pt x="644" y="118"/>
                  </a:lnTo>
                  <a:lnTo>
                    <a:pt x="323" y="195"/>
                  </a:lnTo>
                  <a:lnTo>
                    <a:pt x="321" y="197"/>
                  </a:lnTo>
                  <a:lnTo>
                    <a:pt x="315" y="200"/>
                  </a:lnTo>
                  <a:lnTo>
                    <a:pt x="305" y="204"/>
                  </a:lnTo>
                  <a:lnTo>
                    <a:pt x="290" y="211"/>
                  </a:lnTo>
                  <a:lnTo>
                    <a:pt x="273" y="220"/>
                  </a:lnTo>
                  <a:lnTo>
                    <a:pt x="251" y="230"/>
                  </a:lnTo>
                  <a:lnTo>
                    <a:pt x="226" y="242"/>
                  </a:lnTo>
                  <a:lnTo>
                    <a:pt x="197" y="257"/>
                  </a:lnTo>
                  <a:lnTo>
                    <a:pt x="169" y="257"/>
                  </a:lnTo>
                  <a:lnTo>
                    <a:pt x="146" y="259"/>
                  </a:lnTo>
                  <a:lnTo>
                    <a:pt x="124" y="262"/>
                  </a:lnTo>
                  <a:lnTo>
                    <a:pt x="105" y="265"/>
                  </a:lnTo>
                  <a:lnTo>
                    <a:pt x="88" y="268"/>
                  </a:lnTo>
                  <a:lnTo>
                    <a:pt x="72" y="271"/>
                  </a:lnTo>
                  <a:lnTo>
                    <a:pt x="58" y="273"/>
                  </a:lnTo>
                  <a:lnTo>
                    <a:pt x="42" y="274"/>
                  </a:lnTo>
                  <a:lnTo>
                    <a:pt x="42" y="296"/>
                  </a:lnTo>
                  <a:lnTo>
                    <a:pt x="40" y="315"/>
                  </a:lnTo>
                  <a:lnTo>
                    <a:pt x="38" y="334"/>
                  </a:lnTo>
                  <a:lnTo>
                    <a:pt x="36" y="351"/>
                  </a:lnTo>
                  <a:lnTo>
                    <a:pt x="28" y="381"/>
                  </a:lnTo>
                  <a:lnTo>
                    <a:pt x="21" y="408"/>
                  </a:lnTo>
                  <a:lnTo>
                    <a:pt x="14" y="434"/>
                  </a:lnTo>
                  <a:lnTo>
                    <a:pt x="7" y="460"/>
                  </a:lnTo>
                  <a:lnTo>
                    <a:pt x="4" y="472"/>
                  </a:lnTo>
                  <a:lnTo>
                    <a:pt x="3" y="486"/>
                  </a:lnTo>
                  <a:lnTo>
                    <a:pt x="0" y="499"/>
                  </a:lnTo>
                  <a:lnTo>
                    <a:pt x="0" y="514"/>
                  </a:lnTo>
                  <a:lnTo>
                    <a:pt x="0" y="521"/>
                  </a:lnTo>
                  <a:lnTo>
                    <a:pt x="1" y="527"/>
                  </a:lnTo>
                  <a:lnTo>
                    <a:pt x="4" y="532"/>
                  </a:lnTo>
                  <a:lnTo>
                    <a:pt x="6" y="538"/>
                  </a:lnTo>
                  <a:lnTo>
                    <a:pt x="12" y="547"/>
                  </a:lnTo>
                  <a:lnTo>
                    <a:pt x="20" y="554"/>
                  </a:lnTo>
                  <a:lnTo>
                    <a:pt x="27" y="561"/>
                  </a:lnTo>
                  <a:lnTo>
                    <a:pt x="33" y="570"/>
                  </a:lnTo>
                  <a:lnTo>
                    <a:pt x="36" y="575"/>
                  </a:lnTo>
                  <a:lnTo>
                    <a:pt x="38" y="581"/>
                  </a:lnTo>
                  <a:lnTo>
                    <a:pt x="39" y="587"/>
                  </a:lnTo>
                  <a:lnTo>
                    <a:pt x="39" y="594"/>
                  </a:lnTo>
                  <a:lnTo>
                    <a:pt x="153" y="596"/>
                  </a:lnTo>
                  <a:lnTo>
                    <a:pt x="159" y="596"/>
                  </a:lnTo>
                  <a:lnTo>
                    <a:pt x="167" y="594"/>
                  </a:lnTo>
                  <a:lnTo>
                    <a:pt x="171" y="592"/>
                  </a:lnTo>
                  <a:lnTo>
                    <a:pt x="176" y="588"/>
                  </a:lnTo>
                  <a:lnTo>
                    <a:pt x="180" y="585"/>
                  </a:lnTo>
                  <a:lnTo>
                    <a:pt x="184" y="581"/>
                  </a:lnTo>
                  <a:lnTo>
                    <a:pt x="187" y="576"/>
                  </a:lnTo>
                  <a:lnTo>
                    <a:pt x="190" y="570"/>
                  </a:lnTo>
                  <a:lnTo>
                    <a:pt x="193" y="558"/>
                  </a:lnTo>
                  <a:lnTo>
                    <a:pt x="196" y="544"/>
                  </a:lnTo>
                  <a:lnTo>
                    <a:pt x="198" y="530"/>
                  </a:lnTo>
                  <a:lnTo>
                    <a:pt x="201" y="515"/>
                  </a:lnTo>
                  <a:lnTo>
                    <a:pt x="251" y="598"/>
                  </a:lnTo>
                  <a:lnTo>
                    <a:pt x="258" y="591"/>
                  </a:lnTo>
                  <a:lnTo>
                    <a:pt x="264" y="583"/>
                  </a:lnTo>
                  <a:lnTo>
                    <a:pt x="269" y="576"/>
                  </a:lnTo>
                  <a:lnTo>
                    <a:pt x="273" y="569"/>
                  </a:lnTo>
                  <a:lnTo>
                    <a:pt x="280" y="555"/>
                  </a:lnTo>
                  <a:lnTo>
                    <a:pt x="285" y="543"/>
                  </a:lnTo>
                  <a:lnTo>
                    <a:pt x="291" y="532"/>
                  </a:lnTo>
                  <a:lnTo>
                    <a:pt x="299" y="523"/>
                  </a:lnTo>
                  <a:lnTo>
                    <a:pt x="302" y="521"/>
                  </a:lnTo>
                  <a:lnTo>
                    <a:pt x="307" y="519"/>
                  </a:lnTo>
                  <a:lnTo>
                    <a:pt x="313" y="517"/>
                  </a:lnTo>
                  <a:lnTo>
                    <a:pt x="321" y="516"/>
                  </a:lnTo>
                  <a:lnTo>
                    <a:pt x="641" y="439"/>
                  </a:lnTo>
                  <a:lnTo>
                    <a:pt x="659" y="439"/>
                  </a:lnTo>
                  <a:lnTo>
                    <a:pt x="678" y="439"/>
                  </a:lnTo>
                  <a:lnTo>
                    <a:pt x="699" y="438"/>
                  </a:lnTo>
                  <a:lnTo>
                    <a:pt x="722" y="434"/>
                  </a:lnTo>
                  <a:lnTo>
                    <a:pt x="733" y="433"/>
                  </a:lnTo>
                  <a:lnTo>
                    <a:pt x="744" y="430"/>
                  </a:lnTo>
                  <a:lnTo>
                    <a:pt x="755" y="427"/>
                  </a:lnTo>
                  <a:lnTo>
                    <a:pt x="765" y="423"/>
                  </a:lnTo>
                  <a:lnTo>
                    <a:pt x="776" y="418"/>
                  </a:lnTo>
                  <a:lnTo>
                    <a:pt x="786" y="413"/>
                  </a:lnTo>
                  <a:lnTo>
                    <a:pt x="794" y="407"/>
                  </a:lnTo>
                  <a:lnTo>
                    <a:pt x="802" y="40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6753240" y="1784160"/>
              <a:ext cx="487440" cy="220320"/>
            </a:xfrm>
            <a:custGeom>
              <a:avLst/>
              <a:gdLst/>
              <a:ahLst/>
              <a:rect l="l" t="t" r="r" b="b"/>
              <a:pathLst>
                <a:path w="1313" h="601">
                  <a:moveTo>
                    <a:pt x="802" y="400"/>
                  </a:moveTo>
                  <a:lnTo>
                    <a:pt x="801" y="416"/>
                  </a:lnTo>
                  <a:lnTo>
                    <a:pt x="796" y="430"/>
                  </a:lnTo>
                  <a:lnTo>
                    <a:pt x="791" y="445"/>
                  </a:lnTo>
                  <a:lnTo>
                    <a:pt x="787" y="460"/>
                  </a:lnTo>
                  <a:lnTo>
                    <a:pt x="785" y="467"/>
                  </a:lnTo>
                  <a:lnTo>
                    <a:pt x="783" y="475"/>
                  </a:lnTo>
                  <a:lnTo>
                    <a:pt x="783" y="483"/>
                  </a:lnTo>
                  <a:lnTo>
                    <a:pt x="785" y="490"/>
                  </a:lnTo>
                  <a:lnTo>
                    <a:pt x="786" y="498"/>
                  </a:lnTo>
                  <a:lnTo>
                    <a:pt x="790" y="505"/>
                  </a:lnTo>
                  <a:lnTo>
                    <a:pt x="794" y="512"/>
                  </a:lnTo>
                  <a:lnTo>
                    <a:pt x="802" y="520"/>
                  </a:lnTo>
                  <a:lnTo>
                    <a:pt x="803" y="520"/>
                  </a:lnTo>
                  <a:lnTo>
                    <a:pt x="808" y="520"/>
                  </a:lnTo>
                  <a:lnTo>
                    <a:pt x="816" y="521"/>
                  </a:lnTo>
                  <a:lnTo>
                    <a:pt x="826" y="521"/>
                  </a:lnTo>
                  <a:lnTo>
                    <a:pt x="838" y="521"/>
                  </a:lnTo>
                  <a:lnTo>
                    <a:pt x="852" y="521"/>
                  </a:lnTo>
                  <a:lnTo>
                    <a:pt x="867" y="521"/>
                  </a:lnTo>
                  <a:lnTo>
                    <a:pt x="881" y="521"/>
                  </a:lnTo>
                  <a:lnTo>
                    <a:pt x="881" y="534"/>
                  </a:lnTo>
                  <a:lnTo>
                    <a:pt x="881" y="544"/>
                  </a:lnTo>
                  <a:lnTo>
                    <a:pt x="881" y="552"/>
                  </a:lnTo>
                  <a:lnTo>
                    <a:pt x="881" y="557"/>
                  </a:lnTo>
                  <a:lnTo>
                    <a:pt x="881" y="559"/>
                  </a:lnTo>
                  <a:lnTo>
                    <a:pt x="881" y="560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881" y="574"/>
                  </a:lnTo>
                  <a:lnTo>
                    <a:pt x="880" y="585"/>
                  </a:lnTo>
                  <a:lnTo>
                    <a:pt x="880" y="591"/>
                  </a:lnTo>
                  <a:lnTo>
                    <a:pt x="880" y="596"/>
                  </a:lnTo>
                  <a:lnTo>
                    <a:pt x="880" y="599"/>
                  </a:lnTo>
                  <a:lnTo>
                    <a:pt x="880" y="601"/>
                  </a:lnTo>
                  <a:lnTo>
                    <a:pt x="880" y="601"/>
                  </a:lnTo>
                  <a:lnTo>
                    <a:pt x="880" y="601"/>
                  </a:lnTo>
                  <a:lnTo>
                    <a:pt x="895" y="601"/>
                  </a:lnTo>
                  <a:lnTo>
                    <a:pt x="906" y="599"/>
                  </a:lnTo>
                  <a:lnTo>
                    <a:pt x="914" y="598"/>
                  </a:lnTo>
                  <a:lnTo>
                    <a:pt x="922" y="596"/>
                  </a:lnTo>
                  <a:lnTo>
                    <a:pt x="927" y="592"/>
                  </a:lnTo>
                  <a:lnTo>
                    <a:pt x="930" y="588"/>
                  </a:lnTo>
                  <a:lnTo>
                    <a:pt x="934" y="585"/>
                  </a:lnTo>
                  <a:lnTo>
                    <a:pt x="936" y="581"/>
                  </a:lnTo>
                  <a:lnTo>
                    <a:pt x="939" y="574"/>
                  </a:lnTo>
                  <a:lnTo>
                    <a:pt x="943" y="568"/>
                  </a:lnTo>
                  <a:lnTo>
                    <a:pt x="945" y="565"/>
                  </a:lnTo>
                  <a:lnTo>
                    <a:pt x="950" y="564"/>
                  </a:lnTo>
                  <a:lnTo>
                    <a:pt x="955" y="563"/>
                  </a:lnTo>
                  <a:lnTo>
                    <a:pt x="961" y="561"/>
                  </a:lnTo>
                  <a:lnTo>
                    <a:pt x="974" y="548"/>
                  </a:lnTo>
                  <a:lnTo>
                    <a:pt x="984" y="538"/>
                  </a:lnTo>
                  <a:lnTo>
                    <a:pt x="991" y="532"/>
                  </a:lnTo>
                  <a:lnTo>
                    <a:pt x="996" y="527"/>
                  </a:lnTo>
                  <a:lnTo>
                    <a:pt x="999" y="523"/>
                  </a:lnTo>
                  <a:lnTo>
                    <a:pt x="1001" y="522"/>
                  </a:lnTo>
                  <a:lnTo>
                    <a:pt x="1001" y="522"/>
                  </a:lnTo>
                  <a:lnTo>
                    <a:pt x="1001" y="522"/>
                  </a:lnTo>
                  <a:lnTo>
                    <a:pt x="1007" y="522"/>
                  </a:lnTo>
                  <a:lnTo>
                    <a:pt x="1014" y="523"/>
                  </a:lnTo>
                  <a:lnTo>
                    <a:pt x="1016" y="526"/>
                  </a:lnTo>
                  <a:lnTo>
                    <a:pt x="1018" y="528"/>
                  </a:lnTo>
                  <a:lnTo>
                    <a:pt x="1021" y="534"/>
                  </a:lnTo>
                  <a:lnTo>
                    <a:pt x="1021" y="542"/>
                  </a:lnTo>
                  <a:lnTo>
                    <a:pt x="1022" y="549"/>
                  </a:lnTo>
                  <a:lnTo>
                    <a:pt x="1023" y="557"/>
                  </a:lnTo>
                  <a:lnTo>
                    <a:pt x="1026" y="559"/>
                  </a:lnTo>
                  <a:lnTo>
                    <a:pt x="1029" y="560"/>
                  </a:lnTo>
                  <a:lnTo>
                    <a:pt x="1034" y="561"/>
                  </a:lnTo>
                  <a:lnTo>
                    <a:pt x="1042" y="563"/>
                  </a:lnTo>
                  <a:lnTo>
                    <a:pt x="1056" y="563"/>
                  </a:lnTo>
                  <a:lnTo>
                    <a:pt x="1071" y="563"/>
                  </a:lnTo>
                  <a:lnTo>
                    <a:pt x="1086" y="563"/>
                  </a:lnTo>
                  <a:lnTo>
                    <a:pt x="1102" y="563"/>
                  </a:lnTo>
                  <a:lnTo>
                    <a:pt x="1116" y="563"/>
                  </a:lnTo>
                  <a:lnTo>
                    <a:pt x="1131" y="563"/>
                  </a:lnTo>
                  <a:lnTo>
                    <a:pt x="1146" y="563"/>
                  </a:lnTo>
                  <a:lnTo>
                    <a:pt x="1162" y="564"/>
                  </a:lnTo>
                  <a:lnTo>
                    <a:pt x="1168" y="563"/>
                  </a:lnTo>
                  <a:lnTo>
                    <a:pt x="1175" y="561"/>
                  </a:lnTo>
                  <a:lnTo>
                    <a:pt x="1180" y="559"/>
                  </a:lnTo>
                  <a:lnTo>
                    <a:pt x="1185" y="557"/>
                  </a:lnTo>
                  <a:lnTo>
                    <a:pt x="1193" y="549"/>
                  </a:lnTo>
                  <a:lnTo>
                    <a:pt x="1202" y="538"/>
                  </a:lnTo>
                  <a:lnTo>
                    <a:pt x="1209" y="527"/>
                  </a:lnTo>
                  <a:lnTo>
                    <a:pt x="1218" y="514"/>
                  </a:lnTo>
                  <a:lnTo>
                    <a:pt x="1229" y="499"/>
                  </a:lnTo>
                  <a:lnTo>
                    <a:pt x="1242" y="484"/>
                  </a:lnTo>
                  <a:lnTo>
                    <a:pt x="1242" y="477"/>
                  </a:lnTo>
                  <a:lnTo>
                    <a:pt x="1244" y="471"/>
                  </a:lnTo>
                  <a:lnTo>
                    <a:pt x="1246" y="465"/>
                  </a:lnTo>
                  <a:lnTo>
                    <a:pt x="1249" y="460"/>
                  </a:lnTo>
                  <a:lnTo>
                    <a:pt x="1255" y="451"/>
                  </a:lnTo>
                  <a:lnTo>
                    <a:pt x="1262" y="444"/>
                  </a:lnTo>
                  <a:lnTo>
                    <a:pt x="1269" y="437"/>
                  </a:lnTo>
                  <a:lnTo>
                    <a:pt x="1277" y="428"/>
                  </a:lnTo>
                  <a:lnTo>
                    <a:pt x="1279" y="423"/>
                  </a:lnTo>
                  <a:lnTo>
                    <a:pt x="1280" y="417"/>
                  </a:lnTo>
                  <a:lnTo>
                    <a:pt x="1283" y="411"/>
                  </a:lnTo>
                  <a:lnTo>
                    <a:pt x="1283" y="404"/>
                  </a:lnTo>
                  <a:lnTo>
                    <a:pt x="1290" y="404"/>
                  </a:lnTo>
                  <a:lnTo>
                    <a:pt x="1296" y="402"/>
                  </a:lnTo>
                  <a:lnTo>
                    <a:pt x="1301" y="401"/>
                  </a:lnTo>
                  <a:lnTo>
                    <a:pt x="1305" y="399"/>
                  </a:lnTo>
                  <a:lnTo>
                    <a:pt x="1309" y="395"/>
                  </a:lnTo>
                  <a:lnTo>
                    <a:pt x="1311" y="391"/>
                  </a:lnTo>
                  <a:lnTo>
                    <a:pt x="1312" y="388"/>
                  </a:lnTo>
                  <a:lnTo>
                    <a:pt x="1313" y="384"/>
                  </a:lnTo>
                  <a:lnTo>
                    <a:pt x="1312" y="380"/>
                  </a:lnTo>
                  <a:lnTo>
                    <a:pt x="1311" y="377"/>
                  </a:lnTo>
                  <a:lnTo>
                    <a:pt x="1309" y="374"/>
                  </a:lnTo>
                  <a:lnTo>
                    <a:pt x="1306" y="370"/>
                  </a:lnTo>
                  <a:lnTo>
                    <a:pt x="1301" y="368"/>
                  </a:lnTo>
                  <a:lnTo>
                    <a:pt x="1296" y="366"/>
                  </a:lnTo>
                  <a:lnTo>
                    <a:pt x="1290" y="364"/>
                  </a:lnTo>
                  <a:lnTo>
                    <a:pt x="1283" y="364"/>
                  </a:lnTo>
                  <a:lnTo>
                    <a:pt x="1283" y="357"/>
                  </a:lnTo>
                  <a:lnTo>
                    <a:pt x="1282" y="351"/>
                  </a:lnTo>
                  <a:lnTo>
                    <a:pt x="1279" y="346"/>
                  </a:lnTo>
                  <a:lnTo>
                    <a:pt x="1277" y="341"/>
                  </a:lnTo>
                  <a:lnTo>
                    <a:pt x="1271" y="334"/>
                  </a:lnTo>
                  <a:lnTo>
                    <a:pt x="1263" y="329"/>
                  </a:lnTo>
                  <a:lnTo>
                    <a:pt x="1256" y="326"/>
                  </a:lnTo>
                  <a:lnTo>
                    <a:pt x="1250" y="324"/>
                  </a:lnTo>
                  <a:lnTo>
                    <a:pt x="1245" y="324"/>
                  </a:lnTo>
                  <a:lnTo>
                    <a:pt x="1244" y="324"/>
                  </a:lnTo>
                  <a:lnTo>
                    <a:pt x="1236" y="323"/>
                  </a:lnTo>
                  <a:lnTo>
                    <a:pt x="1230" y="322"/>
                  </a:lnTo>
                  <a:lnTo>
                    <a:pt x="1224" y="320"/>
                  </a:lnTo>
                  <a:lnTo>
                    <a:pt x="1219" y="317"/>
                  </a:lnTo>
                  <a:lnTo>
                    <a:pt x="1209" y="310"/>
                  </a:lnTo>
                  <a:lnTo>
                    <a:pt x="1198" y="303"/>
                  </a:lnTo>
                  <a:lnTo>
                    <a:pt x="1186" y="296"/>
                  </a:lnTo>
                  <a:lnTo>
                    <a:pt x="1170" y="290"/>
                  </a:lnTo>
                  <a:lnTo>
                    <a:pt x="1160" y="287"/>
                  </a:lnTo>
                  <a:lnTo>
                    <a:pt x="1151" y="285"/>
                  </a:lnTo>
                  <a:lnTo>
                    <a:pt x="1137" y="284"/>
                  </a:lnTo>
                  <a:lnTo>
                    <a:pt x="1124" y="282"/>
                  </a:lnTo>
                  <a:lnTo>
                    <a:pt x="1124" y="297"/>
                  </a:lnTo>
                  <a:lnTo>
                    <a:pt x="1125" y="310"/>
                  </a:lnTo>
                  <a:lnTo>
                    <a:pt x="1127" y="324"/>
                  </a:lnTo>
                  <a:lnTo>
                    <a:pt x="1130" y="335"/>
                  </a:lnTo>
                  <a:lnTo>
                    <a:pt x="1136" y="356"/>
                  </a:lnTo>
                  <a:lnTo>
                    <a:pt x="1143" y="373"/>
                  </a:lnTo>
                  <a:lnTo>
                    <a:pt x="1151" y="386"/>
                  </a:lnTo>
                  <a:lnTo>
                    <a:pt x="1157" y="395"/>
                  </a:lnTo>
                  <a:lnTo>
                    <a:pt x="1160" y="401"/>
                  </a:lnTo>
                  <a:lnTo>
                    <a:pt x="1163" y="404"/>
                  </a:lnTo>
                  <a:lnTo>
                    <a:pt x="1162" y="410"/>
                  </a:lnTo>
                  <a:lnTo>
                    <a:pt x="1160" y="416"/>
                  </a:lnTo>
                  <a:lnTo>
                    <a:pt x="1158" y="422"/>
                  </a:lnTo>
                  <a:lnTo>
                    <a:pt x="1156" y="427"/>
                  </a:lnTo>
                  <a:lnTo>
                    <a:pt x="1152" y="430"/>
                  </a:lnTo>
                  <a:lnTo>
                    <a:pt x="1148" y="433"/>
                  </a:lnTo>
                  <a:lnTo>
                    <a:pt x="1143" y="435"/>
                  </a:lnTo>
                  <a:lnTo>
                    <a:pt x="1137" y="438"/>
                  </a:lnTo>
                  <a:lnTo>
                    <a:pt x="1125" y="440"/>
                  </a:lnTo>
                  <a:lnTo>
                    <a:pt x="1111" y="443"/>
                  </a:lnTo>
                  <a:lnTo>
                    <a:pt x="1097" y="443"/>
                  </a:lnTo>
                  <a:lnTo>
                    <a:pt x="1082" y="443"/>
                  </a:lnTo>
                  <a:lnTo>
                    <a:pt x="1081" y="443"/>
                  </a:lnTo>
                  <a:lnTo>
                    <a:pt x="1075" y="443"/>
                  </a:lnTo>
                  <a:lnTo>
                    <a:pt x="1067" y="443"/>
                  </a:lnTo>
                  <a:lnTo>
                    <a:pt x="1058" y="443"/>
                  </a:lnTo>
                  <a:lnTo>
                    <a:pt x="1045" y="443"/>
                  </a:lnTo>
                  <a:lnTo>
                    <a:pt x="1032" y="443"/>
                  </a:lnTo>
                  <a:lnTo>
                    <a:pt x="1017" y="441"/>
                  </a:lnTo>
                  <a:lnTo>
                    <a:pt x="1003" y="441"/>
                  </a:lnTo>
                  <a:lnTo>
                    <a:pt x="1001" y="427"/>
                  </a:lnTo>
                  <a:lnTo>
                    <a:pt x="999" y="412"/>
                  </a:lnTo>
                  <a:lnTo>
                    <a:pt x="995" y="397"/>
                  </a:lnTo>
                  <a:lnTo>
                    <a:pt x="989" y="383"/>
                  </a:lnTo>
                  <a:lnTo>
                    <a:pt x="983" y="368"/>
                  </a:lnTo>
                  <a:lnTo>
                    <a:pt x="976" y="353"/>
                  </a:lnTo>
                  <a:lnTo>
                    <a:pt x="967" y="340"/>
                  </a:lnTo>
                  <a:lnTo>
                    <a:pt x="958" y="326"/>
                  </a:lnTo>
                  <a:lnTo>
                    <a:pt x="939" y="301"/>
                  </a:lnTo>
                  <a:lnTo>
                    <a:pt x="919" y="277"/>
                  </a:lnTo>
                  <a:lnTo>
                    <a:pt x="900" y="258"/>
                  </a:lnTo>
                  <a:lnTo>
                    <a:pt x="884" y="241"/>
                  </a:lnTo>
                  <a:lnTo>
                    <a:pt x="884" y="184"/>
                  </a:lnTo>
                  <a:lnTo>
                    <a:pt x="884" y="135"/>
                  </a:lnTo>
                  <a:lnTo>
                    <a:pt x="883" y="94"/>
                  </a:lnTo>
                  <a:lnTo>
                    <a:pt x="880" y="61"/>
                  </a:lnTo>
                  <a:lnTo>
                    <a:pt x="878" y="46"/>
                  </a:lnTo>
                  <a:lnTo>
                    <a:pt x="875" y="34"/>
                  </a:lnTo>
                  <a:lnTo>
                    <a:pt x="873" y="24"/>
                  </a:lnTo>
                  <a:lnTo>
                    <a:pt x="869" y="15"/>
                  </a:lnTo>
                  <a:lnTo>
                    <a:pt x="864" y="8"/>
                  </a:lnTo>
                  <a:lnTo>
                    <a:pt x="858" y="3"/>
                  </a:lnTo>
                  <a:lnTo>
                    <a:pt x="852" y="1"/>
                  </a:lnTo>
                  <a:lnTo>
                    <a:pt x="846" y="0"/>
                  </a:lnTo>
                  <a:lnTo>
                    <a:pt x="832" y="0"/>
                  </a:lnTo>
                  <a:lnTo>
                    <a:pt x="821" y="0"/>
                  </a:lnTo>
                  <a:lnTo>
                    <a:pt x="813" y="0"/>
                  </a:lnTo>
                  <a:lnTo>
                    <a:pt x="805" y="0"/>
                  </a:lnTo>
                  <a:lnTo>
                    <a:pt x="798" y="0"/>
                  </a:lnTo>
                  <a:lnTo>
                    <a:pt x="790" y="0"/>
                  </a:lnTo>
                  <a:lnTo>
                    <a:pt x="779" y="0"/>
                  </a:lnTo>
                  <a:lnTo>
                    <a:pt x="765" y="0"/>
                  </a:lnTo>
                  <a:lnTo>
                    <a:pt x="765" y="13"/>
                  </a:lnTo>
                  <a:lnTo>
                    <a:pt x="765" y="23"/>
                  </a:lnTo>
                  <a:lnTo>
                    <a:pt x="765" y="29"/>
                  </a:lnTo>
                  <a:lnTo>
                    <a:pt x="765" y="34"/>
                  </a:lnTo>
                  <a:lnTo>
                    <a:pt x="765" y="38"/>
                  </a:lnTo>
                  <a:lnTo>
                    <a:pt x="765" y="39"/>
                  </a:lnTo>
                  <a:lnTo>
                    <a:pt x="765" y="39"/>
                  </a:lnTo>
                  <a:lnTo>
                    <a:pt x="765" y="39"/>
                  </a:lnTo>
                  <a:lnTo>
                    <a:pt x="764" y="39"/>
                  </a:lnTo>
                  <a:lnTo>
                    <a:pt x="758" y="39"/>
                  </a:lnTo>
                  <a:lnTo>
                    <a:pt x="750" y="39"/>
                  </a:lnTo>
                  <a:lnTo>
                    <a:pt x="741" y="39"/>
                  </a:lnTo>
                  <a:lnTo>
                    <a:pt x="728" y="39"/>
                  </a:lnTo>
                  <a:lnTo>
                    <a:pt x="715" y="39"/>
                  </a:lnTo>
                  <a:lnTo>
                    <a:pt x="700" y="39"/>
                  </a:lnTo>
                  <a:lnTo>
                    <a:pt x="685" y="39"/>
                  </a:lnTo>
                  <a:lnTo>
                    <a:pt x="687" y="53"/>
                  </a:lnTo>
                  <a:lnTo>
                    <a:pt x="690" y="68"/>
                  </a:lnTo>
                  <a:lnTo>
                    <a:pt x="695" y="82"/>
                  </a:lnTo>
                  <a:lnTo>
                    <a:pt x="699" y="94"/>
                  </a:lnTo>
                  <a:lnTo>
                    <a:pt x="701" y="99"/>
                  </a:lnTo>
                  <a:lnTo>
                    <a:pt x="701" y="104"/>
                  </a:lnTo>
                  <a:lnTo>
                    <a:pt x="703" y="109"/>
                  </a:lnTo>
                  <a:lnTo>
                    <a:pt x="701" y="112"/>
                  </a:lnTo>
                  <a:lnTo>
                    <a:pt x="699" y="115"/>
                  </a:lnTo>
                  <a:lnTo>
                    <a:pt x="695" y="117"/>
                  </a:lnTo>
                  <a:lnTo>
                    <a:pt x="690" y="118"/>
                  </a:lnTo>
                  <a:lnTo>
                    <a:pt x="684" y="118"/>
                  </a:lnTo>
                  <a:lnTo>
                    <a:pt x="684" y="126"/>
                  </a:lnTo>
                  <a:lnTo>
                    <a:pt x="683" y="132"/>
                  </a:lnTo>
                  <a:lnTo>
                    <a:pt x="681" y="137"/>
                  </a:lnTo>
                  <a:lnTo>
                    <a:pt x="678" y="142"/>
                  </a:lnTo>
                  <a:lnTo>
                    <a:pt x="674" y="144"/>
                  </a:lnTo>
                  <a:lnTo>
                    <a:pt x="671" y="146"/>
                  </a:lnTo>
                  <a:lnTo>
                    <a:pt x="667" y="148"/>
                  </a:lnTo>
                  <a:lnTo>
                    <a:pt x="663" y="149"/>
                  </a:lnTo>
                  <a:lnTo>
                    <a:pt x="660" y="148"/>
                  </a:lnTo>
                  <a:lnTo>
                    <a:pt x="656" y="146"/>
                  </a:lnTo>
                  <a:lnTo>
                    <a:pt x="654" y="144"/>
                  </a:lnTo>
                  <a:lnTo>
                    <a:pt x="650" y="142"/>
                  </a:lnTo>
                  <a:lnTo>
                    <a:pt x="648" y="137"/>
                  </a:lnTo>
                  <a:lnTo>
                    <a:pt x="646" y="132"/>
                  </a:lnTo>
                  <a:lnTo>
                    <a:pt x="645" y="126"/>
                  </a:lnTo>
                  <a:lnTo>
                    <a:pt x="644" y="118"/>
                  </a:lnTo>
                  <a:lnTo>
                    <a:pt x="644" y="118"/>
                  </a:lnTo>
                  <a:lnTo>
                    <a:pt x="323" y="195"/>
                  </a:lnTo>
                  <a:lnTo>
                    <a:pt x="323" y="195"/>
                  </a:lnTo>
                  <a:lnTo>
                    <a:pt x="321" y="197"/>
                  </a:lnTo>
                  <a:lnTo>
                    <a:pt x="315" y="200"/>
                  </a:lnTo>
                  <a:lnTo>
                    <a:pt x="305" y="204"/>
                  </a:lnTo>
                  <a:lnTo>
                    <a:pt x="290" y="211"/>
                  </a:lnTo>
                  <a:lnTo>
                    <a:pt x="273" y="220"/>
                  </a:lnTo>
                  <a:lnTo>
                    <a:pt x="251" y="230"/>
                  </a:lnTo>
                  <a:lnTo>
                    <a:pt x="226" y="242"/>
                  </a:lnTo>
                  <a:lnTo>
                    <a:pt x="197" y="257"/>
                  </a:lnTo>
                  <a:lnTo>
                    <a:pt x="169" y="257"/>
                  </a:lnTo>
                  <a:lnTo>
                    <a:pt x="146" y="259"/>
                  </a:lnTo>
                  <a:lnTo>
                    <a:pt x="124" y="262"/>
                  </a:lnTo>
                  <a:lnTo>
                    <a:pt x="105" y="265"/>
                  </a:lnTo>
                  <a:lnTo>
                    <a:pt x="88" y="268"/>
                  </a:lnTo>
                  <a:lnTo>
                    <a:pt x="72" y="271"/>
                  </a:lnTo>
                  <a:lnTo>
                    <a:pt x="58" y="273"/>
                  </a:lnTo>
                  <a:lnTo>
                    <a:pt x="42" y="274"/>
                  </a:lnTo>
                  <a:lnTo>
                    <a:pt x="42" y="296"/>
                  </a:lnTo>
                  <a:lnTo>
                    <a:pt x="40" y="315"/>
                  </a:lnTo>
                  <a:lnTo>
                    <a:pt x="38" y="334"/>
                  </a:lnTo>
                  <a:lnTo>
                    <a:pt x="36" y="351"/>
                  </a:lnTo>
                  <a:lnTo>
                    <a:pt x="28" y="381"/>
                  </a:lnTo>
                  <a:lnTo>
                    <a:pt x="21" y="408"/>
                  </a:lnTo>
                  <a:lnTo>
                    <a:pt x="14" y="434"/>
                  </a:lnTo>
                  <a:lnTo>
                    <a:pt x="7" y="460"/>
                  </a:lnTo>
                  <a:lnTo>
                    <a:pt x="4" y="472"/>
                  </a:lnTo>
                  <a:lnTo>
                    <a:pt x="3" y="486"/>
                  </a:lnTo>
                  <a:lnTo>
                    <a:pt x="0" y="499"/>
                  </a:lnTo>
                  <a:lnTo>
                    <a:pt x="0" y="514"/>
                  </a:lnTo>
                  <a:lnTo>
                    <a:pt x="0" y="521"/>
                  </a:lnTo>
                  <a:lnTo>
                    <a:pt x="1" y="527"/>
                  </a:lnTo>
                  <a:lnTo>
                    <a:pt x="4" y="532"/>
                  </a:lnTo>
                  <a:lnTo>
                    <a:pt x="6" y="538"/>
                  </a:lnTo>
                  <a:lnTo>
                    <a:pt x="12" y="547"/>
                  </a:lnTo>
                  <a:lnTo>
                    <a:pt x="20" y="554"/>
                  </a:lnTo>
                  <a:lnTo>
                    <a:pt x="27" y="561"/>
                  </a:lnTo>
                  <a:lnTo>
                    <a:pt x="33" y="570"/>
                  </a:lnTo>
                  <a:lnTo>
                    <a:pt x="36" y="575"/>
                  </a:lnTo>
                  <a:lnTo>
                    <a:pt x="38" y="581"/>
                  </a:lnTo>
                  <a:lnTo>
                    <a:pt x="39" y="587"/>
                  </a:lnTo>
                  <a:lnTo>
                    <a:pt x="39" y="594"/>
                  </a:lnTo>
                  <a:lnTo>
                    <a:pt x="39" y="594"/>
                  </a:lnTo>
                  <a:lnTo>
                    <a:pt x="153" y="596"/>
                  </a:lnTo>
                  <a:lnTo>
                    <a:pt x="153" y="596"/>
                  </a:lnTo>
                  <a:lnTo>
                    <a:pt x="159" y="596"/>
                  </a:lnTo>
                  <a:lnTo>
                    <a:pt x="167" y="594"/>
                  </a:lnTo>
                  <a:lnTo>
                    <a:pt x="171" y="592"/>
                  </a:lnTo>
                  <a:lnTo>
                    <a:pt x="176" y="588"/>
                  </a:lnTo>
                  <a:lnTo>
                    <a:pt x="180" y="585"/>
                  </a:lnTo>
                  <a:lnTo>
                    <a:pt x="184" y="581"/>
                  </a:lnTo>
                  <a:lnTo>
                    <a:pt x="187" y="576"/>
                  </a:lnTo>
                  <a:lnTo>
                    <a:pt x="190" y="570"/>
                  </a:lnTo>
                  <a:lnTo>
                    <a:pt x="193" y="558"/>
                  </a:lnTo>
                  <a:lnTo>
                    <a:pt x="196" y="544"/>
                  </a:lnTo>
                  <a:lnTo>
                    <a:pt x="198" y="530"/>
                  </a:lnTo>
                  <a:lnTo>
                    <a:pt x="201" y="515"/>
                  </a:lnTo>
                  <a:lnTo>
                    <a:pt x="201" y="515"/>
                  </a:lnTo>
                  <a:lnTo>
                    <a:pt x="251" y="598"/>
                  </a:lnTo>
                  <a:lnTo>
                    <a:pt x="251" y="598"/>
                  </a:lnTo>
                  <a:lnTo>
                    <a:pt x="258" y="591"/>
                  </a:lnTo>
                  <a:lnTo>
                    <a:pt x="264" y="583"/>
                  </a:lnTo>
                  <a:lnTo>
                    <a:pt x="269" y="576"/>
                  </a:lnTo>
                  <a:lnTo>
                    <a:pt x="273" y="569"/>
                  </a:lnTo>
                  <a:lnTo>
                    <a:pt x="280" y="555"/>
                  </a:lnTo>
                  <a:lnTo>
                    <a:pt x="285" y="543"/>
                  </a:lnTo>
                  <a:lnTo>
                    <a:pt x="291" y="532"/>
                  </a:lnTo>
                  <a:lnTo>
                    <a:pt x="299" y="523"/>
                  </a:lnTo>
                  <a:lnTo>
                    <a:pt x="302" y="521"/>
                  </a:lnTo>
                  <a:lnTo>
                    <a:pt x="307" y="519"/>
                  </a:lnTo>
                  <a:lnTo>
                    <a:pt x="313" y="517"/>
                  </a:lnTo>
                  <a:lnTo>
                    <a:pt x="321" y="516"/>
                  </a:lnTo>
                  <a:lnTo>
                    <a:pt x="321" y="516"/>
                  </a:lnTo>
                  <a:lnTo>
                    <a:pt x="641" y="439"/>
                  </a:lnTo>
                  <a:lnTo>
                    <a:pt x="641" y="439"/>
                  </a:lnTo>
                  <a:lnTo>
                    <a:pt x="659" y="439"/>
                  </a:lnTo>
                  <a:lnTo>
                    <a:pt x="678" y="439"/>
                  </a:lnTo>
                  <a:lnTo>
                    <a:pt x="699" y="438"/>
                  </a:lnTo>
                  <a:lnTo>
                    <a:pt x="722" y="434"/>
                  </a:lnTo>
                  <a:lnTo>
                    <a:pt x="733" y="433"/>
                  </a:lnTo>
                  <a:lnTo>
                    <a:pt x="744" y="430"/>
                  </a:lnTo>
                  <a:lnTo>
                    <a:pt x="755" y="427"/>
                  </a:lnTo>
                  <a:lnTo>
                    <a:pt x="765" y="423"/>
                  </a:lnTo>
                  <a:lnTo>
                    <a:pt x="776" y="418"/>
                  </a:lnTo>
                  <a:lnTo>
                    <a:pt x="786" y="413"/>
                  </a:lnTo>
                  <a:lnTo>
                    <a:pt x="794" y="407"/>
                  </a:lnTo>
                  <a:lnTo>
                    <a:pt x="802" y="400"/>
                  </a:lnTo>
                  <a:lnTo>
                    <a:pt x="802" y="400"/>
                  </a:lnTo>
                  <a:lnTo>
                    <a:pt x="802" y="40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6765840" y="2109600"/>
              <a:ext cx="223920" cy="147240"/>
            </a:xfrm>
            <a:custGeom>
              <a:avLst/>
              <a:gdLst/>
              <a:ahLst/>
              <a:rect l="l" t="t" r="r" b="b"/>
              <a:pathLst>
                <a:path w="604" h="395">
                  <a:moveTo>
                    <a:pt x="243" y="156"/>
                  </a:moveTo>
                  <a:lnTo>
                    <a:pt x="257" y="142"/>
                  </a:lnTo>
                  <a:lnTo>
                    <a:pt x="273" y="127"/>
                  </a:lnTo>
                  <a:lnTo>
                    <a:pt x="289" y="115"/>
                  </a:lnTo>
                  <a:lnTo>
                    <a:pt x="308" y="102"/>
                  </a:lnTo>
                  <a:lnTo>
                    <a:pt x="317" y="96"/>
                  </a:lnTo>
                  <a:lnTo>
                    <a:pt x="327" y="93"/>
                  </a:lnTo>
                  <a:lnTo>
                    <a:pt x="338" y="88"/>
                  </a:lnTo>
                  <a:lnTo>
                    <a:pt x="350" y="84"/>
                  </a:lnTo>
                  <a:lnTo>
                    <a:pt x="361" y="82"/>
                  </a:lnTo>
                  <a:lnTo>
                    <a:pt x="375" y="79"/>
                  </a:lnTo>
                  <a:lnTo>
                    <a:pt x="388" y="78"/>
                  </a:lnTo>
                  <a:lnTo>
                    <a:pt x="403" y="78"/>
                  </a:lnTo>
                  <a:lnTo>
                    <a:pt x="418" y="77"/>
                  </a:lnTo>
                  <a:lnTo>
                    <a:pt x="430" y="74"/>
                  </a:lnTo>
                  <a:lnTo>
                    <a:pt x="441" y="71"/>
                  </a:lnTo>
                  <a:lnTo>
                    <a:pt x="451" y="66"/>
                  </a:lnTo>
                  <a:lnTo>
                    <a:pt x="470" y="54"/>
                  </a:lnTo>
                  <a:lnTo>
                    <a:pt x="489" y="39"/>
                  </a:lnTo>
                  <a:lnTo>
                    <a:pt x="498" y="31"/>
                  </a:lnTo>
                  <a:lnTo>
                    <a:pt x="508" y="24"/>
                  </a:lnTo>
                  <a:lnTo>
                    <a:pt x="521" y="17"/>
                  </a:lnTo>
                  <a:lnTo>
                    <a:pt x="533" y="12"/>
                  </a:lnTo>
                  <a:lnTo>
                    <a:pt x="547" y="7"/>
                  </a:lnTo>
                  <a:lnTo>
                    <a:pt x="565" y="2"/>
                  </a:lnTo>
                  <a:lnTo>
                    <a:pt x="583" y="0"/>
                  </a:lnTo>
                  <a:lnTo>
                    <a:pt x="604" y="0"/>
                  </a:lnTo>
                  <a:lnTo>
                    <a:pt x="604" y="13"/>
                  </a:lnTo>
                  <a:lnTo>
                    <a:pt x="603" y="27"/>
                  </a:lnTo>
                  <a:lnTo>
                    <a:pt x="600" y="36"/>
                  </a:lnTo>
                  <a:lnTo>
                    <a:pt x="596" y="46"/>
                  </a:lnTo>
                  <a:lnTo>
                    <a:pt x="593" y="55"/>
                  </a:lnTo>
                  <a:lnTo>
                    <a:pt x="589" y="62"/>
                  </a:lnTo>
                  <a:lnTo>
                    <a:pt x="584" y="68"/>
                  </a:lnTo>
                  <a:lnTo>
                    <a:pt x="578" y="74"/>
                  </a:lnTo>
                  <a:lnTo>
                    <a:pt x="566" y="85"/>
                  </a:lnTo>
                  <a:lnTo>
                    <a:pt x="552" y="95"/>
                  </a:lnTo>
                  <a:lnTo>
                    <a:pt x="538" y="106"/>
                  </a:lnTo>
                  <a:lnTo>
                    <a:pt x="523" y="118"/>
                  </a:lnTo>
                  <a:lnTo>
                    <a:pt x="510" y="134"/>
                  </a:lnTo>
                  <a:lnTo>
                    <a:pt x="500" y="148"/>
                  </a:lnTo>
                  <a:lnTo>
                    <a:pt x="492" y="161"/>
                  </a:lnTo>
                  <a:lnTo>
                    <a:pt x="487" y="173"/>
                  </a:lnTo>
                  <a:lnTo>
                    <a:pt x="484" y="184"/>
                  </a:lnTo>
                  <a:lnTo>
                    <a:pt x="483" y="192"/>
                  </a:lnTo>
                  <a:lnTo>
                    <a:pt x="483" y="197"/>
                  </a:lnTo>
                  <a:lnTo>
                    <a:pt x="483" y="199"/>
                  </a:lnTo>
                  <a:lnTo>
                    <a:pt x="483" y="199"/>
                  </a:lnTo>
                  <a:lnTo>
                    <a:pt x="483" y="199"/>
                  </a:lnTo>
                  <a:lnTo>
                    <a:pt x="483" y="200"/>
                  </a:lnTo>
                  <a:lnTo>
                    <a:pt x="483" y="204"/>
                  </a:lnTo>
                  <a:lnTo>
                    <a:pt x="483" y="209"/>
                  </a:lnTo>
                  <a:lnTo>
                    <a:pt x="483" y="215"/>
                  </a:lnTo>
                  <a:lnTo>
                    <a:pt x="481" y="226"/>
                  </a:lnTo>
                  <a:lnTo>
                    <a:pt x="481" y="238"/>
                  </a:lnTo>
                  <a:lnTo>
                    <a:pt x="442" y="238"/>
                  </a:lnTo>
                  <a:lnTo>
                    <a:pt x="412" y="253"/>
                  </a:lnTo>
                  <a:lnTo>
                    <a:pt x="381" y="268"/>
                  </a:lnTo>
                  <a:lnTo>
                    <a:pt x="352" y="281"/>
                  </a:lnTo>
                  <a:lnTo>
                    <a:pt x="321" y="292"/>
                  </a:lnTo>
                  <a:lnTo>
                    <a:pt x="292" y="302"/>
                  </a:lnTo>
                  <a:lnTo>
                    <a:pt x="261" y="311"/>
                  </a:lnTo>
                  <a:lnTo>
                    <a:pt x="246" y="313"/>
                  </a:lnTo>
                  <a:lnTo>
                    <a:pt x="230" y="315"/>
                  </a:lnTo>
                  <a:lnTo>
                    <a:pt x="216" y="317"/>
                  </a:lnTo>
                  <a:lnTo>
                    <a:pt x="201" y="317"/>
                  </a:lnTo>
                  <a:lnTo>
                    <a:pt x="184" y="331"/>
                  </a:lnTo>
                  <a:lnTo>
                    <a:pt x="164" y="346"/>
                  </a:lnTo>
                  <a:lnTo>
                    <a:pt x="142" y="360"/>
                  </a:lnTo>
                  <a:lnTo>
                    <a:pt x="120" y="371"/>
                  </a:lnTo>
                  <a:lnTo>
                    <a:pt x="98" y="382"/>
                  </a:lnTo>
                  <a:lnTo>
                    <a:pt x="76" y="389"/>
                  </a:lnTo>
                  <a:lnTo>
                    <a:pt x="66" y="391"/>
                  </a:lnTo>
                  <a:lnTo>
                    <a:pt x="57" y="394"/>
                  </a:lnTo>
                  <a:lnTo>
                    <a:pt x="48" y="395"/>
                  </a:lnTo>
                  <a:lnTo>
                    <a:pt x="39" y="395"/>
                  </a:lnTo>
                  <a:lnTo>
                    <a:pt x="39" y="388"/>
                  </a:lnTo>
                  <a:lnTo>
                    <a:pt x="38" y="380"/>
                  </a:lnTo>
                  <a:lnTo>
                    <a:pt x="36" y="373"/>
                  </a:lnTo>
                  <a:lnTo>
                    <a:pt x="33" y="366"/>
                  </a:lnTo>
                  <a:lnTo>
                    <a:pt x="27" y="350"/>
                  </a:lnTo>
                  <a:lnTo>
                    <a:pt x="20" y="335"/>
                  </a:lnTo>
                  <a:lnTo>
                    <a:pt x="13" y="320"/>
                  </a:lnTo>
                  <a:lnTo>
                    <a:pt x="6" y="304"/>
                  </a:lnTo>
                  <a:lnTo>
                    <a:pt x="4" y="297"/>
                  </a:lnTo>
                  <a:lnTo>
                    <a:pt x="3" y="290"/>
                  </a:lnTo>
                  <a:lnTo>
                    <a:pt x="2" y="282"/>
                  </a:lnTo>
                  <a:lnTo>
                    <a:pt x="0" y="275"/>
                  </a:lnTo>
                  <a:lnTo>
                    <a:pt x="43" y="247"/>
                  </a:lnTo>
                  <a:lnTo>
                    <a:pt x="79" y="222"/>
                  </a:lnTo>
                  <a:lnTo>
                    <a:pt x="109" y="203"/>
                  </a:lnTo>
                  <a:lnTo>
                    <a:pt x="136" y="186"/>
                  </a:lnTo>
                  <a:lnTo>
                    <a:pt x="150" y="180"/>
                  </a:lnTo>
                  <a:lnTo>
                    <a:pt x="162" y="173"/>
                  </a:lnTo>
                  <a:lnTo>
                    <a:pt x="175" y="167"/>
                  </a:lnTo>
                  <a:lnTo>
                    <a:pt x="188" y="164"/>
                  </a:lnTo>
                  <a:lnTo>
                    <a:pt x="201" y="161"/>
                  </a:lnTo>
                  <a:lnTo>
                    <a:pt x="213" y="159"/>
                  </a:lnTo>
                  <a:lnTo>
                    <a:pt x="228" y="158"/>
                  </a:lnTo>
                  <a:lnTo>
                    <a:pt x="243" y="156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6765840" y="2109600"/>
              <a:ext cx="223920" cy="147240"/>
            </a:xfrm>
            <a:custGeom>
              <a:avLst/>
              <a:gdLst/>
              <a:ahLst/>
              <a:rect l="l" t="t" r="r" b="b"/>
              <a:pathLst>
                <a:path w="604" h="395">
                  <a:moveTo>
                    <a:pt x="243" y="156"/>
                  </a:moveTo>
                  <a:lnTo>
                    <a:pt x="257" y="142"/>
                  </a:lnTo>
                  <a:lnTo>
                    <a:pt x="273" y="127"/>
                  </a:lnTo>
                  <a:lnTo>
                    <a:pt x="289" y="115"/>
                  </a:lnTo>
                  <a:lnTo>
                    <a:pt x="308" y="102"/>
                  </a:lnTo>
                  <a:lnTo>
                    <a:pt x="317" y="96"/>
                  </a:lnTo>
                  <a:lnTo>
                    <a:pt x="327" y="93"/>
                  </a:lnTo>
                  <a:lnTo>
                    <a:pt x="338" y="88"/>
                  </a:lnTo>
                  <a:lnTo>
                    <a:pt x="350" y="84"/>
                  </a:lnTo>
                  <a:lnTo>
                    <a:pt x="361" y="82"/>
                  </a:lnTo>
                  <a:lnTo>
                    <a:pt x="375" y="79"/>
                  </a:lnTo>
                  <a:lnTo>
                    <a:pt x="388" y="78"/>
                  </a:lnTo>
                  <a:lnTo>
                    <a:pt x="403" y="78"/>
                  </a:lnTo>
                  <a:lnTo>
                    <a:pt x="418" y="77"/>
                  </a:lnTo>
                  <a:lnTo>
                    <a:pt x="430" y="74"/>
                  </a:lnTo>
                  <a:lnTo>
                    <a:pt x="441" y="71"/>
                  </a:lnTo>
                  <a:lnTo>
                    <a:pt x="451" y="66"/>
                  </a:lnTo>
                  <a:lnTo>
                    <a:pt x="470" y="54"/>
                  </a:lnTo>
                  <a:lnTo>
                    <a:pt x="489" y="39"/>
                  </a:lnTo>
                  <a:lnTo>
                    <a:pt x="498" y="31"/>
                  </a:lnTo>
                  <a:lnTo>
                    <a:pt x="508" y="24"/>
                  </a:lnTo>
                  <a:lnTo>
                    <a:pt x="521" y="17"/>
                  </a:lnTo>
                  <a:lnTo>
                    <a:pt x="533" y="12"/>
                  </a:lnTo>
                  <a:lnTo>
                    <a:pt x="547" y="7"/>
                  </a:lnTo>
                  <a:lnTo>
                    <a:pt x="565" y="2"/>
                  </a:lnTo>
                  <a:lnTo>
                    <a:pt x="583" y="0"/>
                  </a:lnTo>
                  <a:lnTo>
                    <a:pt x="604" y="0"/>
                  </a:lnTo>
                  <a:lnTo>
                    <a:pt x="604" y="13"/>
                  </a:lnTo>
                  <a:lnTo>
                    <a:pt x="603" y="27"/>
                  </a:lnTo>
                  <a:lnTo>
                    <a:pt x="600" y="36"/>
                  </a:lnTo>
                  <a:lnTo>
                    <a:pt x="596" y="46"/>
                  </a:lnTo>
                  <a:lnTo>
                    <a:pt x="593" y="55"/>
                  </a:lnTo>
                  <a:lnTo>
                    <a:pt x="589" y="62"/>
                  </a:lnTo>
                  <a:lnTo>
                    <a:pt x="584" y="68"/>
                  </a:lnTo>
                  <a:lnTo>
                    <a:pt x="578" y="74"/>
                  </a:lnTo>
                  <a:lnTo>
                    <a:pt x="566" y="85"/>
                  </a:lnTo>
                  <a:lnTo>
                    <a:pt x="552" y="95"/>
                  </a:lnTo>
                  <a:lnTo>
                    <a:pt x="538" y="106"/>
                  </a:lnTo>
                  <a:lnTo>
                    <a:pt x="523" y="118"/>
                  </a:lnTo>
                  <a:lnTo>
                    <a:pt x="510" y="134"/>
                  </a:lnTo>
                  <a:lnTo>
                    <a:pt x="500" y="148"/>
                  </a:lnTo>
                  <a:lnTo>
                    <a:pt x="492" y="161"/>
                  </a:lnTo>
                  <a:lnTo>
                    <a:pt x="487" y="173"/>
                  </a:lnTo>
                  <a:lnTo>
                    <a:pt x="484" y="184"/>
                  </a:lnTo>
                  <a:lnTo>
                    <a:pt x="483" y="192"/>
                  </a:lnTo>
                  <a:lnTo>
                    <a:pt x="483" y="197"/>
                  </a:lnTo>
                  <a:lnTo>
                    <a:pt x="483" y="199"/>
                  </a:lnTo>
                  <a:lnTo>
                    <a:pt x="483" y="199"/>
                  </a:lnTo>
                  <a:lnTo>
                    <a:pt x="483" y="199"/>
                  </a:lnTo>
                  <a:lnTo>
                    <a:pt x="483" y="200"/>
                  </a:lnTo>
                  <a:lnTo>
                    <a:pt x="483" y="204"/>
                  </a:lnTo>
                  <a:lnTo>
                    <a:pt x="483" y="209"/>
                  </a:lnTo>
                  <a:lnTo>
                    <a:pt x="483" y="215"/>
                  </a:lnTo>
                  <a:lnTo>
                    <a:pt x="481" y="226"/>
                  </a:lnTo>
                  <a:lnTo>
                    <a:pt x="481" y="238"/>
                  </a:lnTo>
                  <a:lnTo>
                    <a:pt x="481" y="238"/>
                  </a:lnTo>
                  <a:lnTo>
                    <a:pt x="442" y="238"/>
                  </a:lnTo>
                  <a:lnTo>
                    <a:pt x="442" y="238"/>
                  </a:lnTo>
                  <a:lnTo>
                    <a:pt x="412" y="253"/>
                  </a:lnTo>
                  <a:lnTo>
                    <a:pt x="381" y="268"/>
                  </a:lnTo>
                  <a:lnTo>
                    <a:pt x="352" y="281"/>
                  </a:lnTo>
                  <a:lnTo>
                    <a:pt x="321" y="292"/>
                  </a:lnTo>
                  <a:lnTo>
                    <a:pt x="292" y="302"/>
                  </a:lnTo>
                  <a:lnTo>
                    <a:pt x="261" y="311"/>
                  </a:lnTo>
                  <a:lnTo>
                    <a:pt x="246" y="313"/>
                  </a:lnTo>
                  <a:lnTo>
                    <a:pt x="230" y="315"/>
                  </a:lnTo>
                  <a:lnTo>
                    <a:pt x="216" y="317"/>
                  </a:lnTo>
                  <a:lnTo>
                    <a:pt x="201" y="317"/>
                  </a:lnTo>
                  <a:lnTo>
                    <a:pt x="184" y="331"/>
                  </a:lnTo>
                  <a:lnTo>
                    <a:pt x="164" y="346"/>
                  </a:lnTo>
                  <a:lnTo>
                    <a:pt x="142" y="360"/>
                  </a:lnTo>
                  <a:lnTo>
                    <a:pt x="120" y="371"/>
                  </a:lnTo>
                  <a:lnTo>
                    <a:pt x="98" y="382"/>
                  </a:lnTo>
                  <a:lnTo>
                    <a:pt x="76" y="389"/>
                  </a:lnTo>
                  <a:lnTo>
                    <a:pt x="66" y="391"/>
                  </a:lnTo>
                  <a:lnTo>
                    <a:pt x="57" y="394"/>
                  </a:lnTo>
                  <a:lnTo>
                    <a:pt x="48" y="395"/>
                  </a:lnTo>
                  <a:lnTo>
                    <a:pt x="39" y="395"/>
                  </a:lnTo>
                  <a:lnTo>
                    <a:pt x="39" y="388"/>
                  </a:lnTo>
                  <a:lnTo>
                    <a:pt x="38" y="380"/>
                  </a:lnTo>
                  <a:lnTo>
                    <a:pt x="36" y="373"/>
                  </a:lnTo>
                  <a:lnTo>
                    <a:pt x="33" y="366"/>
                  </a:lnTo>
                  <a:lnTo>
                    <a:pt x="27" y="350"/>
                  </a:lnTo>
                  <a:lnTo>
                    <a:pt x="20" y="335"/>
                  </a:lnTo>
                  <a:lnTo>
                    <a:pt x="13" y="320"/>
                  </a:lnTo>
                  <a:lnTo>
                    <a:pt x="6" y="304"/>
                  </a:lnTo>
                  <a:lnTo>
                    <a:pt x="4" y="297"/>
                  </a:lnTo>
                  <a:lnTo>
                    <a:pt x="3" y="290"/>
                  </a:lnTo>
                  <a:lnTo>
                    <a:pt x="2" y="282"/>
                  </a:lnTo>
                  <a:lnTo>
                    <a:pt x="0" y="275"/>
                  </a:lnTo>
                  <a:lnTo>
                    <a:pt x="43" y="247"/>
                  </a:lnTo>
                  <a:lnTo>
                    <a:pt x="79" y="222"/>
                  </a:lnTo>
                  <a:lnTo>
                    <a:pt x="109" y="203"/>
                  </a:lnTo>
                  <a:lnTo>
                    <a:pt x="136" y="186"/>
                  </a:lnTo>
                  <a:lnTo>
                    <a:pt x="150" y="180"/>
                  </a:lnTo>
                  <a:lnTo>
                    <a:pt x="162" y="173"/>
                  </a:lnTo>
                  <a:lnTo>
                    <a:pt x="175" y="167"/>
                  </a:lnTo>
                  <a:lnTo>
                    <a:pt x="188" y="164"/>
                  </a:lnTo>
                  <a:lnTo>
                    <a:pt x="201" y="161"/>
                  </a:lnTo>
                  <a:lnTo>
                    <a:pt x="213" y="159"/>
                  </a:lnTo>
                  <a:lnTo>
                    <a:pt x="228" y="158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6600960" y="2152440"/>
              <a:ext cx="195120" cy="401400"/>
            </a:xfrm>
            <a:custGeom>
              <a:avLst/>
              <a:gdLst/>
              <a:ahLst/>
              <a:rect l="l" t="t" r="r" b="b"/>
              <a:pathLst>
                <a:path w="522" h="1084">
                  <a:moveTo>
                    <a:pt x="203" y="522"/>
                  </a:moveTo>
                  <a:lnTo>
                    <a:pt x="196" y="520"/>
                  </a:lnTo>
                  <a:lnTo>
                    <a:pt x="190" y="519"/>
                  </a:lnTo>
                  <a:lnTo>
                    <a:pt x="185" y="518"/>
                  </a:lnTo>
                  <a:lnTo>
                    <a:pt x="180" y="516"/>
                  </a:lnTo>
                  <a:lnTo>
                    <a:pt x="172" y="508"/>
                  </a:lnTo>
                  <a:lnTo>
                    <a:pt x="167" y="501"/>
                  </a:lnTo>
                  <a:lnTo>
                    <a:pt x="165" y="494"/>
                  </a:lnTo>
                  <a:lnTo>
                    <a:pt x="164" y="487"/>
                  </a:lnTo>
                  <a:lnTo>
                    <a:pt x="163" y="483"/>
                  </a:lnTo>
                  <a:lnTo>
                    <a:pt x="163" y="481"/>
                  </a:lnTo>
                  <a:lnTo>
                    <a:pt x="155" y="480"/>
                  </a:lnTo>
                  <a:lnTo>
                    <a:pt x="149" y="479"/>
                  </a:lnTo>
                  <a:lnTo>
                    <a:pt x="144" y="476"/>
                  </a:lnTo>
                  <a:lnTo>
                    <a:pt x="139" y="474"/>
                  </a:lnTo>
                  <a:lnTo>
                    <a:pt x="136" y="470"/>
                  </a:lnTo>
                  <a:lnTo>
                    <a:pt x="133" y="465"/>
                  </a:lnTo>
                  <a:lnTo>
                    <a:pt x="130" y="462"/>
                  </a:lnTo>
                  <a:lnTo>
                    <a:pt x="128" y="456"/>
                  </a:lnTo>
                  <a:lnTo>
                    <a:pt x="125" y="443"/>
                  </a:lnTo>
                  <a:lnTo>
                    <a:pt x="123" y="430"/>
                  </a:lnTo>
                  <a:lnTo>
                    <a:pt x="123" y="415"/>
                  </a:lnTo>
                  <a:lnTo>
                    <a:pt x="123" y="401"/>
                  </a:lnTo>
                  <a:lnTo>
                    <a:pt x="109" y="402"/>
                  </a:lnTo>
                  <a:lnTo>
                    <a:pt x="94" y="405"/>
                  </a:lnTo>
                  <a:lnTo>
                    <a:pt x="81" y="410"/>
                  </a:lnTo>
                  <a:lnTo>
                    <a:pt x="68" y="415"/>
                  </a:lnTo>
                  <a:lnTo>
                    <a:pt x="63" y="416"/>
                  </a:lnTo>
                  <a:lnTo>
                    <a:pt x="59" y="418"/>
                  </a:lnTo>
                  <a:lnTo>
                    <a:pt x="54" y="418"/>
                  </a:lnTo>
                  <a:lnTo>
                    <a:pt x="50" y="416"/>
                  </a:lnTo>
                  <a:lnTo>
                    <a:pt x="48" y="415"/>
                  </a:lnTo>
                  <a:lnTo>
                    <a:pt x="45" y="412"/>
                  </a:lnTo>
                  <a:lnTo>
                    <a:pt x="44" y="407"/>
                  </a:lnTo>
                  <a:lnTo>
                    <a:pt x="44" y="401"/>
                  </a:lnTo>
                  <a:lnTo>
                    <a:pt x="43" y="392"/>
                  </a:lnTo>
                  <a:lnTo>
                    <a:pt x="41" y="385"/>
                  </a:lnTo>
                  <a:lnTo>
                    <a:pt x="40" y="377"/>
                  </a:lnTo>
                  <a:lnTo>
                    <a:pt x="38" y="370"/>
                  </a:lnTo>
                  <a:lnTo>
                    <a:pt x="32" y="356"/>
                  </a:lnTo>
                  <a:lnTo>
                    <a:pt x="24" y="344"/>
                  </a:lnTo>
                  <a:lnTo>
                    <a:pt x="17" y="334"/>
                  </a:lnTo>
                  <a:lnTo>
                    <a:pt x="10" y="326"/>
                  </a:lnTo>
                  <a:lnTo>
                    <a:pt x="6" y="321"/>
                  </a:lnTo>
                  <a:lnTo>
                    <a:pt x="3" y="320"/>
                  </a:lnTo>
                  <a:lnTo>
                    <a:pt x="5" y="312"/>
                  </a:lnTo>
                  <a:lnTo>
                    <a:pt x="6" y="305"/>
                  </a:lnTo>
                  <a:lnTo>
                    <a:pt x="8" y="298"/>
                  </a:lnTo>
                  <a:lnTo>
                    <a:pt x="11" y="290"/>
                  </a:lnTo>
                  <a:lnTo>
                    <a:pt x="17" y="277"/>
                  </a:lnTo>
                  <a:lnTo>
                    <a:pt x="24" y="265"/>
                  </a:lnTo>
                  <a:lnTo>
                    <a:pt x="32" y="255"/>
                  </a:lnTo>
                  <a:lnTo>
                    <a:pt x="39" y="246"/>
                  </a:lnTo>
                  <a:lnTo>
                    <a:pt x="43" y="241"/>
                  </a:lnTo>
                  <a:lnTo>
                    <a:pt x="45" y="240"/>
                  </a:lnTo>
                  <a:lnTo>
                    <a:pt x="44" y="233"/>
                  </a:lnTo>
                  <a:lnTo>
                    <a:pt x="43" y="227"/>
                  </a:lnTo>
                  <a:lnTo>
                    <a:pt x="41" y="221"/>
                  </a:lnTo>
                  <a:lnTo>
                    <a:pt x="39" y="216"/>
                  </a:lnTo>
                  <a:lnTo>
                    <a:pt x="33" y="207"/>
                  </a:lnTo>
                  <a:lnTo>
                    <a:pt x="25" y="200"/>
                  </a:lnTo>
                  <a:lnTo>
                    <a:pt x="18" y="191"/>
                  </a:lnTo>
                  <a:lnTo>
                    <a:pt x="11" y="183"/>
                  </a:lnTo>
                  <a:lnTo>
                    <a:pt x="8" y="178"/>
                  </a:lnTo>
                  <a:lnTo>
                    <a:pt x="7" y="173"/>
                  </a:lnTo>
                  <a:lnTo>
                    <a:pt x="6" y="167"/>
                  </a:lnTo>
                  <a:lnTo>
                    <a:pt x="6" y="159"/>
                  </a:lnTo>
                  <a:lnTo>
                    <a:pt x="12" y="152"/>
                  </a:lnTo>
                  <a:lnTo>
                    <a:pt x="18" y="145"/>
                  </a:lnTo>
                  <a:lnTo>
                    <a:pt x="24" y="137"/>
                  </a:lnTo>
                  <a:lnTo>
                    <a:pt x="29" y="130"/>
                  </a:lnTo>
                  <a:lnTo>
                    <a:pt x="37" y="114"/>
                  </a:lnTo>
                  <a:lnTo>
                    <a:pt x="41" y="99"/>
                  </a:lnTo>
                  <a:lnTo>
                    <a:pt x="44" y="85"/>
                  </a:lnTo>
                  <a:lnTo>
                    <a:pt x="45" y="70"/>
                  </a:lnTo>
                  <a:lnTo>
                    <a:pt x="46" y="54"/>
                  </a:lnTo>
                  <a:lnTo>
                    <a:pt x="46" y="39"/>
                  </a:lnTo>
                  <a:lnTo>
                    <a:pt x="46" y="32"/>
                  </a:lnTo>
                  <a:lnTo>
                    <a:pt x="49" y="26"/>
                  </a:lnTo>
                  <a:lnTo>
                    <a:pt x="50" y="21"/>
                  </a:lnTo>
                  <a:lnTo>
                    <a:pt x="52" y="16"/>
                  </a:lnTo>
                  <a:lnTo>
                    <a:pt x="60" y="9"/>
                  </a:lnTo>
                  <a:lnTo>
                    <a:pt x="67" y="5"/>
                  </a:lnTo>
                  <a:lnTo>
                    <a:pt x="74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101" y="6"/>
                  </a:lnTo>
                  <a:lnTo>
                    <a:pt x="117" y="14"/>
                  </a:lnTo>
                  <a:lnTo>
                    <a:pt x="132" y="19"/>
                  </a:lnTo>
                  <a:lnTo>
                    <a:pt x="148" y="24"/>
                  </a:lnTo>
                  <a:lnTo>
                    <a:pt x="181" y="33"/>
                  </a:lnTo>
                  <a:lnTo>
                    <a:pt x="216" y="41"/>
                  </a:lnTo>
                  <a:lnTo>
                    <a:pt x="256" y="49"/>
                  </a:lnTo>
                  <a:lnTo>
                    <a:pt x="300" y="58"/>
                  </a:lnTo>
                  <a:lnTo>
                    <a:pt x="350" y="69"/>
                  </a:lnTo>
                  <a:lnTo>
                    <a:pt x="406" y="82"/>
                  </a:lnTo>
                  <a:lnTo>
                    <a:pt x="414" y="83"/>
                  </a:lnTo>
                  <a:lnTo>
                    <a:pt x="418" y="85"/>
                  </a:lnTo>
                  <a:lnTo>
                    <a:pt x="422" y="87"/>
                  </a:lnTo>
                  <a:lnTo>
                    <a:pt x="425" y="90"/>
                  </a:lnTo>
                  <a:lnTo>
                    <a:pt x="426" y="97"/>
                  </a:lnTo>
                  <a:lnTo>
                    <a:pt x="426" y="108"/>
                  </a:lnTo>
                  <a:lnTo>
                    <a:pt x="427" y="120"/>
                  </a:lnTo>
                  <a:lnTo>
                    <a:pt x="428" y="134"/>
                  </a:lnTo>
                  <a:lnTo>
                    <a:pt x="431" y="141"/>
                  </a:lnTo>
                  <a:lnTo>
                    <a:pt x="434" y="148"/>
                  </a:lnTo>
                  <a:lnTo>
                    <a:pt x="439" y="156"/>
                  </a:lnTo>
                  <a:lnTo>
                    <a:pt x="445" y="163"/>
                  </a:lnTo>
                  <a:lnTo>
                    <a:pt x="445" y="203"/>
                  </a:lnTo>
                  <a:lnTo>
                    <a:pt x="438" y="211"/>
                  </a:lnTo>
                  <a:lnTo>
                    <a:pt x="432" y="218"/>
                  </a:lnTo>
                  <a:lnTo>
                    <a:pt x="427" y="225"/>
                  </a:lnTo>
                  <a:lnTo>
                    <a:pt x="422" y="233"/>
                  </a:lnTo>
                  <a:lnTo>
                    <a:pt x="415" y="248"/>
                  </a:lnTo>
                  <a:lnTo>
                    <a:pt x="410" y="262"/>
                  </a:lnTo>
                  <a:lnTo>
                    <a:pt x="407" y="278"/>
                  </a:lnTo>
                  <a:lnTo>
                    <a:pt x="405" y="293"/>
                  </a:lnTo>
                  <a:lnTo>
                    <a:pt x="405" y="307"/>
                  </a:lnTo>
                  <a:lnTo>
                    <a:pt x="405" y="322"/>
                  </a:lnTo>
                  <a:lnTo>
                    <a:pt x="420" y="323"/>
                  </a:lnTo>
                  <a:lnTo>
                    <a:pt x="433" y="323"/>
                  </a:lnTo>
                  <a:lnTo>
                    <a:pt x="445" y="325"/>
                  </a:lnTo>
                  <a:lnTo>
                    <a:pt x="458" y="326"/>
                  </a:lnTo>
                  <a:lnTo>
                    <a:pt x="467" y="330"/>
                  </a:lnTo>
                  <a:lnTo>
                    <a:pt x="477" y="334"/>
                  </a:lnTo>
                  <a:lnTo>
                    <a:pt x="487" y="341"/>
                  </a:lnTo>
                  <a:lnTo>
                    <a:pt x="494" y="349"/>
                  </a:lnTo>
                  <a:lnTo>
                    <a:pt x="502" y="359"/>
                  </a:lnTo>
                  <a:lnTo>
                    <a:pt x="508" y="372"/>
                  </a:lnTo>
                  <a:lnTo>
                    <a:pt x="513" y="388"/>
                  </a:lnTo>
                  <a:lnTo>
                    <a:pt x="516" y="408"/>
                  </a:lnTo>
                  <a:lnTo>
                    <a:pt x="520" y="431"/>
                  </a:lnTo>
                  <a:lnTo>
                    <a:pt x="521" y="458"/>
                  </a:lnTo>
                  <a:lnTo>
                    <a:pt x="522" y="489"/>
                  </a:lnTo>
                  <a:lnTo>
                    <a:pt x="522" y="524"/>
                  </a:lnTo>
                  <a:lnTo>
                    <a:pt x="522" y="539"/>
                  </a:lnTo>
                  <a:lnTo>
                    <a:pt x="522" y="554"/>
                  </a:lnTo>
                  <a:lnTo>
                    <a:pt x="520" y="569"/>
                  </a:lnTo>
                  <a:lnTo>
                    <a:pt x="518" y="584"/>
                  </a:lnTo>
                  <a:lnTo>
                    <a:pt x="513" y="599"/>
                  </a:lnTo>
                  <a:lnTo>
                    <a:pt x="505" y="614"/>
                  </a:lnTo>
                  <a:lnTo>
                    <a:pt x="500" y="622"/>
                  </a:lnTo>
                  <a:lnTo>
                    <a:pt x="496" y="629"/>
                  </a:lnTo>
                  <a:lnTo>
                    <a:pt x="489" y="637"/>
                  </a:lnTo>
                  <a:lnTo>
                    <a:pt x="482" y="644"/>
                  </a:lnTo>
                  <a:lnTo>
                    <a:pt x="482" y="660"/>
                  </a:lnTo>
                  <a:lnTo>
                    <a:pt x="482" y="680"/>
                  </a:lnTo>
                  <a:lnTo>
                    <a:pt x="482" y="699"/>
                  </a:lnTo>
                  <a:lnTo>
                    <a:pt x="481" y="719"/>
                  </a:lnTo>
                  <a:lnTo>
                    <a:pt x="481" y="737"/>
                  </a:lnTo>
                  <a:lnTo>
                    <a:pt x="481" y="751"/>
                  </a:lnTo>
                  <a:lnTo>
                    <a:pt x="481" y="760"/>
                  </a:lnTo>
                  <a:lnTo>
                    <a:pt x="481" y="764"/>
                  </a:lnTo>
                  <a:lnTo>
                    <a:pt x="481" y="779"/>
                  </a:lnTo>
                  <a:lnTo>
                    <a:pt x="480" y="795"/>
                  </a:lnTo>
                  <a:lnTo>
                    <a:pt x="478" y="809"/>
                  </a:lnTo>
                  <a:lnTo>
                    <a:pt x="476" y="824"/>
                  </a:lnTo>
                  <a:lnTo>
                    <a:pt x="471" y="839"/>
                  </a:lnTo>
                  <a:lnTo>
                    <a:pt x="464" y="855"/>
                  </a:lnTo>
                  <a:lnTo>
                    <a:pt x="459" y="862"/>
                  </a:lnTo>
                  <a:lnTo>
                    <a:pt x="454" y="869"/>
                  </a:lnTo>
                  <a:lnTo>
                    <a:pt x="447" y="877"/>
                  </a:lnTo>
                  <a:lnTo>
                    <a:pt x="440" y="884"/>
                  </a:lnTo>
                  <a:lnTo>
                    <a:pt x="439" y="891"/>
                  </a:lnTo>
                  <a:lnTo>
                    <a:pt x="438" y="897"/>
                  </a:lnTo>
                  <a:lnTo>
                    <a:pt x="436" y="902"/>
                  </a:lnTo>
                  <a:lnTo>
                    <a:pt x="433" y="907"/>
                  </a:lnTo>
                  <a:lnTo>
                    <a:pt x="425" y="916"/>
                  </a:lnTo>
                  <a:lnTo>
                    <a:pt x="415" y="923"/>
                  </a:lnTo>
                  <a:lnTo>
                    <a:pt x="402" y="932"/>
                  </a:lnTo>
                  <a:lnTo>
                    <a:pt x="389" y="940"/>
                  </a:lnTo>
                  <a:lnTo>
                    <a:pt x="374" y="950"/>
                  </a:lnTo>
                  <a:lnTo>
                    <a:pt x="360" y="964"/>
                  </a:lnTo>
                  <a:lnTo>
                    <a:pt x="358" y="979"/>
                  </a:lnTo>
                  <a:lnTo>
                    <a:pt x="358" y="999"/>
                  </a:lnTo>
                  <a:lnTo>
                    <a:pt x="357" y="1019"/>
                  </a:lnTo>
                  <a:lnTo>
                    <a:pt x="354" y="1038"/>
                  </a:lnTo>
                  <a:lnTo>
                    <a:pt x="351" y="1048"/>
                  </a:lnTo>
                  <a:lnTo>
                    <a:pt x="349" y="1055"/>
                  </a:lnTo>
                  <a:lnTo>
                    <a:pt x="345" y="1064"/>
                  </a:lnTo>
                  <a:lnTo>
                    <a:pt x="341" y="1070"/>
                  </a:lnTo>
                  <a:lnTo>
                    <a:pt x="336" y="1076"/>
                  </a:lnTo>
                  <a:lnTo>
                    <a:pt x="331" y="1080"/>
                  </a:lnTo>
                  <a:lnTo>
                    <a:pt x="325" y="1082"/>
                  </a:lnTo>
                  <a:lnTo>
                    <a:pt x="318" y="1084"/>
                  </a:lnTo>
                  <a:lnTo>
                    <a:pt x="311" y="1075"/>
                  </a:lnTo>
                  <a:lnTo>
                    <a:pt x="305" y="1066"/>
                  </a:lnTo>
                  <a:lnTo>
                    <a:pt x="300" y="1058"/>
                  </a:lnTo>
                  <a:lnTo>
                    <a:pt x="294" y="1048"/>
                  </a:lnTo>
                  <a:lnTo>
                    <a:pt x="284" y="1030"/>
                  </a:lnTo>
                  <a:lnTo>
                    <a:pt x="274" y="1013"/>
                  </a:lnTo>
                  <a:lnTo>
                    <a:pt x="268" y="1005"/>
                  </a:lnTo>
                  <a:lnTo>
                    <a:pt x="262" y="1000"/>
                  </a:lnTo>
                  <a:lnTo>
                    <a:pt x="254" y="995"/>
                  </a:lnTo>
                  <a:lnTo>
                    <a:pt x="246" y="993"/>
                  </a:lnTo>
                  <a:lnTo>
                    <a:pt x="236" y="992"/>
                  </a:lnTo>
                  <a:lnTo>
                    <a:pt x="225" y="993"/>
                  </a:lnTo>
                  <a:lnTo>
                    <a:pt x="213" y="997"/>
                  </a:lnTo>
                  <a:lnTo>
                    <a:pt x="198" y="1002"/>
                  </a:lnTo>
                  <a:lnTo>
                    <a:pt x="199" y="989"/>
                  </a:lnTo>
                  <a:lnTo>
                    <a:pt x="199" y="979"/>
                  </a:lnTo>
                  <a:lnTo>
                    <a:pt x="199" y="972"/>
                  </a:lnTo>
                  <a:lnTo>
                    <a:pt x="199" y="967"/>
                  </a:lnTo>
                  <a:lnTo>
                    <a:pt x="199" y="964"/>
                  </a:lnTo>
                  <a:lnTo>
                    <a:pt x="199" y="962"/>
                  </a:lnTo>
                  <a:lnTo>
                    <a:pt x="199" y="962"/>
                  </a:lnTo>
                  <a:lnTo>
                    <a:pt x="199" y="962"/>
                  </a:lnTo>
                  <a:lnTo>
                    <a:pt x="183" y="960"/>
                  </a:lnTo>
                  <a:lnTo>
                    <a:pt x="169" y="956"/>
                  </a:lnTo>
                  <a:lnTo>
                    <a:pt x="154" y="951"/>
                  </a:lnTo>
                  <a:lnTo>
                    <a:pt x="139" y="946"/>
                  </a:lnTo>
                  <a:lnTo>
                    <a:pt x="132" y="945"/>
                  </a:lnTo>
                  <a:lnTo>
                    <a:pt x="123" y="944"/>
                  </a:lnTo>
                  <a:lnTo>
                    <a:pt x="116" y="944"/>
                  </a:lnTo>
                  <a:lnTo>
                    <a:pt x="109" y="944"/>
                  </a:lnTo>
                  <a:lnTo>
                    <a:pt x="101" y="946"/>
                  </a:lnTo>
                  <a:lnTo>
                    <a:pt x="94" y="950"/>
                  </a:lnTo>
                  <a:lnTo>
                    <a:pt x="87" y="955"/>
                  </a:lnTo>
                  <a:lnTo>
                    <a:pt x="79" y="961"/>
                  </a:lnTo>
                  <a:lnTo>
                    <a:pt x="72" y="954"/>
                  </a:lnTo>
                  <a:lnTo>
                    <a:pt x="66" y="946"/>
                  </a:lnTo>
                  <a:lnTo>
                    <a:pt x="61" y="938"/>
                  </a:lnTo>
                  <a:lnTo>
                    <a:pt x="56" y="931"/>
                  </a:lnTo>
                  <a:lnTo>
                    <a:pt x="49" y="916"/>
                  </a:lnTo>
                  <a:lnTo>
                    <a:pt x="44" y="901"/>
                  </a:lnTo>
                  <a:lnTo>
                    <a:pt x="41" y="885"/>
                  </a:lnTo>
                  <a:lnTo>
                    <a:pt x="40" y="871"/>
                  </a:lnTo>
                  <a:lnTo>
                    <a:pt x="40" y="856"/>
                  </a:lnTo>
                  <a:lnTo>
                    <a:pt x="40" y="840"/>
                  </a:lnTo>
                  <a:lnTo>
                    <a:pt x="33" y="840"/>
                  </a:lnTo>
                  <a:lnTo>
                    <a:pt x="27" y="839"/>
                  </a:lnTo>
                  <a:lnTo>
                    <a:pt x="22" y="836"/>
                  </a:lnTo>
                  <a:lnTo>
                    <a:pt x="17" y="834"/>
                  </a:lnTo>
                  <a:lnTo>
                    <a:pt x="13" y="830"/>
                  </a:lnTo>
                  <a:lnTo>
                    <a:pt x="10" y="825"/>
                  </a:lnTo>
                  <a:lnTo>
                    <a:pt x="7" y="820"/>
                  </a:lnTo>
                  <a:lnTo>
                    <a:pt x="5" y="815"/>
                  </a:lnTo>
                  <a:lnTo>
                    <a:pt x="2" y="803"/>
                  </a:lnTo>
                  <a:lnTo>
                    <a:pt x="1" y="790"/>
                  </a:lnTo>
                  <a:lnTo>
                    <a:pt x="0" y="775"/>
                  </a:lnTo>
                  <a:lnTo>
                    <a:pt x="0" y="760"/>
                  </a:lnTo>
                  <a:lnTo>
                    <a:pt x="1" y="753"/>
                  </a:lnTo>
                  <a:lnTo>
                    <a:pt x="2" y="747"/>
                  </a:lnTo>
                  <a:lnTo>
                    <a:pt x="5" y="741"/>
                  </a:lnTo>
                  <a:lnTo>
                    <a:pt x="8" y="736"/>
                  </a:lnTo>
                  <a:lnTo>
                    <a:pt x="12" y="732"/>
                  </a:lnTo>
                  <a:lnTo>
                    <a:pt x="17" y="727"/>
                  </a:lnTo>
                  <a:lnTo>
                    <a:pt x="23" y="724"/>
                  </a:lnTo>
                  <a:lnTo>
                    <a:pt x="30" y="720"/>
                  </a:lnTo>
                  <a:lnTo>
                    <a:pt x="48" y="713"/>
                  </a:lnTo>
                  <a:lnTo>
                    <a:pt x="68" y="704"/>
                  </a:lnTo>
                  <a:lnTo>
                    <a:pt x="93" y="694"/>
                  </a:lnTo>
                  <a:lnTo>
                    <a:pt x="121" y="681"/>
                  </a:lnTo>
                  <a:lnTo>
                    <a:pt x="128" y="672"/>
                  </a:lnTo>
                  <a:lnTo>
                    <a:pt x="137" y="662"/>
                  </a:lnTo>
                  <a:lnTo>
                    <a:pt x="144" y="651"/>
                  </a:lnTo>
                  <a:lnTo>
                    <a:pt x="150" y="639"/>
                  </a:lnTo>
                  <a:lnTo>
                    <a:pt x="165" y="614"/>
                  </a:lnTo>
                  <a:lnTo>
                    <a:pt x="177" y="587"/>
                  </a:lnTo>
                  <a:lnTo>
                    <a:pt x="187" y="561"/>
                  </a:lnTo>
                  <a:lnTo>
                    <a:pt x="196" y="541"/>
                  </a:lnTo>
                  <a:lnTo>
                    <a:pt x="201" y="527"/>
                  </a:lnTo>
                  <a:lnTo>
                    <a:pt x="203" y="522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6600960" y="2152440"/>
              <a:ext cx="195120" cy="401400"/>
            </a:xfrm>
            <a:custGeom>
              <a:avLst/>
              <a:gdLst/>
              <a:ahLst/>
              <a:rect l="l" t="t" r="r" b="b"/>
              <a:pathLst>
                <a:path w="522" h="1084">
                  <a:moveTo>
                    <a:pt x="203" y="522"/>
                  </a:moveTo>
                  <a:lnTo>
                    <a:pt x="196" y="520"/>
                  </a:lnTo>
                  <a:lnTo>
                    <a:pt x="190" y="519"/>
                  </a:lnTo>
                  <a:lnTo>
                    <a:pt x="185" y="518"/>
                  </a:lnTo>
                  <a:lnTo>
                    <a:pt x="180" y="516"/>
                  </a:lnTo>
                  <a:lnTo>
                    <a:pt x="172" y="508"/>
                  </a:lnTo>
                  <a:lnTo>
                    <a:pt x="167" y="501"/>
                  </a:lnTo>
                  <a:lnTo>
                    <a:pt x="165" y="494"/>
                  </a:lnTo>
                  <a:lnTo>
                    <a:pt x="164" y="487"/>
                  </a:lnTo>
                  <a:lnTo>
                    <a:pt x="163" y="483"/>
                  </a:lnTo>
                  <a:lnTo>
                    <a:pt x="163" y="481"/>
                  </a:lnTo>
                  <a:lnTo>
                    <a:pt x="155" y="480"/>
                  </a:lnTo>
                  <a:lnTo>
                    <a:pt x="149" y="479"/>
                  </a:lnTo>
                  <a:lnTo>
                    <a:pt x="144" y="476"/>
                  </a:lnTo>
                  <a:lnTo>
                    <a:pt x="139" y="474"/>
                  </a:lnTo>
                  <a:lnTo>
                    <a:pt x="136" y="470"/>
                  </a:lnTo>
                  <a:lnTo>
                    <a:pt x="133" y="465"/>
                  </a:lnTo>
                  <a:lnTo>
                    <a:pt x="130" y="462"/>
                  </a:lnTo>
                  <a:lnTo>
                    <a:pt x="128" y="456"/>
                  </a:lnTo>
                  <a:lnTo>
                    <a:pt x="125" y="443"/>
                  </a:lnTo>
                  <a:lnTo>
                    <a:pt x="123" y="430"/>
                  </a:lnTo>
                  <a:lnTo>
                    <a:pt x="123" y="415"/>
                  </a:lnTo>
                  <a:lnTo>
                    <a:pt x="123" y="401"/>
                  </a:lnTo>
                  <a:lnTo>
                    <a:pt x="109" y="402"/>
                  </a:lnTo>
                  <a:lnTo>
                    <a:pt x="94" y="405"/>
                  </a:lnTo>
                  <a:lnTo>
                    <a:pt x="81" y="410"/>
                  </a:lnTo>
                  <a:lnTo>
                    <a:pt x="68" y="415"/>
                  </a:lnTo>
                  <a:lnTo>
                    <a:pt x="63" y="416"/>
                  </a:lnTo>
                  <a:lnTo>
                    <a:pt x="59" y="418"/>
                  </a:lnTo>
                  <a:lnTo>
                    <a:pt x="54" y="418"/>
                  </a:lnTo>
                  <a:lnTo>
                    <a:pt x="50" y="416"/>
                  </a:lnTo>
                  <a:lnTo>
                    <a:pt x="48" y="415"/>
                  </a:lnTo>
                  <a:lnTo>
                    <a:pt x="45" y="412"/>
                  </a:lnTo>
                  <a:lnTo>
                    <a:pt x="44" y="407"/>
                  </a:lnTo>
                  <a:lnTo>
                    <a:pt x="44" y="401"/>
                  </a:lnTo>
                  <a:lnTo>
                    <a:pt x="43" y="392"/>
                  </a:lnTo>
                  <a:lnTo>
                    <a:pt x="41" y="385"/>
                  </a:lnTo>
                  <a:lnTo>
                    <a:pt x="40" y="377"/>
                  </a:lnTo>
                  <a:lnTo>
                    <a:pt x="38" y="370"/>
                  </a:lnTo>
                  <a:lnTo>
                    <a:pt x="32" y="356"/>
                  </a:lnTo>
                  <a:lnTo>
                    <a:pt x="24" y="344"/>
                  </a:lnTo>
                  <a:lnTo>
                    <a:pt x="17" y="334"/>
                  </a:lnTo>
                  <a:lnTo>
                    <a:pt x="10" y="326"/>
                  </a:lnTo>
                  <a:lnTo>
                    <a:pt x="6" y="321"/>
                  </a:lnTo>
                  <a:lnTo>
                    <a:pt x="3" y="320"/>
                  </a:lnTo>
                  <a:lnTo>
                    <a:pt x="5" y="312"/>
                  </a:lnTo>
                  <a:lnTo>
                    <a:pt x="6" y="305"/>
                  </a:lnTo>
                  <a:lnTo>
                    <a:pt x="8" y="298"/>
                  </a:lnTo>
                  <a:lnTo>
                    <a:pt x="11" y="290"/>
                  </a:lnTo>
                  <a:lnTo>
                    <a:pt x="17" y="277"/>
                  </a:lnTo>
                  <a:lnTo>
                    <a:pt x="24" y="265"/>
                  </a:lnTo>
                  <a:lnTo>
                    <a:pt x="32" y="255"/>
                  </a:lnTo>
                  <a:lnTo>
                    <a:pt x="39" y="246"/>
                  </a:lnTo>
                  <a:lnTo>
                    <a:pt x="43" y="241"/>
                  </a:lnTo>
                  <a:lnTo>
                    <a:pt x="45" y="240"/>
                  </a:lnTo>
                  <a:lnTo>
                    <a:pt x="44" y="233"/>
                  </a:lnTo>
                  <a:lnTo>
                    <a:pt x="43" y="227"/>
                  </a:lnTo>
                  <a:lnTo>
                    <a:pt x="41" y="221"/>
                  </a:lnTo>
                  <a:lnTo>
                    <a:pt x="39" y="216"/>
                  </a:lnTo>
                  <a:lnTo>
                    <a:pt x="33" y="207"/>
                  </a:lnTo>
                  <a:lnTo>
                    <a:pt x="25" y="200"/>
                  </a:lnTo>
                  <a:lnTo>
                    <a:pt x="18" y="191"/>
                  </a:lnTo>
                  <a:lnTo>
                    <a:pt x="11" y="183"/>
                  </a:lnTo>
                  <a:lnTo>
                    <a:pt x="8" y="178"/>
                  </a:lnTo>
                  <a:lnTo>
                    <a:pt x="7" y="173"/>
                  </a:lnTo>
                  <a:lnTo>
                    <a:pt x="6" y="167"/>
                  </a:lnTo>
                  <a:lnTo>
                    <a:pt x="6" y="159"/>
                  </a:lnTo>
                  <a:lnTo>
                    <a:pt x="6" y="159"/>
                  </a:lnTo>
                  <a:lnTo>
                    <a:pt x="6" y="159"/>
                  </a:lnTo>
                  <a:lnTo>
                    <a:pt x="6" y="159"/>
                  </a:lnTo>
                  <a:lnTo>
                    <a:pt x="12" y="152"/>
                  </a:lnTo>
                  <a:lnTo>
                    <a:pt x="18" y="145"/>
                  </a:lnTo>
                  <a:lnTo>
                    <a:pt x="24" y="137"/>
                  </a:lnTo>
                  <a:lnTo>
                    <a:pt x="29" y="130"/>
                  </a:lnTo>
                  <a:lnTo>
                    <a:pt x="37" y="114"/>
                  </a:lnTo>
                  <a:lnTo>
                    <a:pt x="41" y="99"/>
                  </a:lnTo>
                  <a:lnTo>
                    <a:pt x="44" y="85"/>
                  </a:lnTo>
                  <a:lnTo>
                    <a:pt x="45" y="70"/>
                  </a:lnTo>
                  <a:lnTo>
                    <a:pt x="46" y="54"/>
                  </a:lnTo>
                  <a:lnTo>
                    <a:pt x="46" y="39"/>
                  </a:lnTo>
                  <a:lnTo>
                    <a:pt x="46" y="32"/>
                  </a:lnTo>
                  <a:lnTo>
                    <a:pt x="49" y="26"/>
                  </a:lnTo>
                  <a:lnTo>
                    <a:pt x="50" y="21"/>
                  </a:lnTo>
                  <a:lnTo>
                    <a:pt x="52" y="16"/>
                  </a:lnTo>
                  <a:lnTo>
                    <a:pt x="60" y="9"/>
                  </a:lnTo>
                  <a:lnTo>
                    <a:pt x="67" y="5"/>
                  </a:lnTo>
                  <a:lnTo>
                    <a:pt x="74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101" y="6"/>
                  </a:lnTo>
                  <a:lnTo>
                    <a:pt x="117" y="14"/>
                  </a:lnTo>
                  <a:lnTo>
                    <a:pt x="132" y="19"/>
                  </a:lnTo>
                  <a:lnTo>
                    <a:pt x="148" y="24"/>
                  </a:lnTo>
                  <a:lnTo>
                    <a:pt x="181" y="33"/>
                  </a:lnTo>
                  <a:lnTo>
                    <a:pt x="216" y="41"/>
                  </a:lnTo>
                  <a:lnTo>
                    <a:pt x="256" y="49"/>
                  </a:lnTo>
                  <a:lnTo>
                    <a:pt x="300" y="58"/>
                  </a:lnTo>
                  <a:lnTo>
                    <a:pt x="350" y="69"/>
                  </a:lnTo>
                  <a:lnTo>
                    <a:pt x="406" y="82"/>
                  </a:lnTo>
                  <a:lnTo>
                    <a:pt x="414" y="83"/>
                  </a:lnTo>
                  <a:lnTo>
                    <a:pt x="418" y="85"/>
                  </a:lnTo>
                  <a:lnTo>
                    <a:pt x="422" y="87"/>
                  </a:lnTo>
                  <a:lnTo>
                    <a:pt x="425" y="90"/>
                  </a:lnTo>
                  <a:lnTo>
                    <a:pt x="426" y="97"/>
                  </a:lnTo>
                  <a:lnTo>
                    <a:pt x="426" y="108"/>
                  </a:lnTo>
                  <a:lnTo>
                    <a:pt x="427" y="120"/>
                  </a:lnTo>
                  <a:lnTo>
                    <a:pt x="428" y="134"/>
                  </a:lnTo>
                  <a:lnTo>
                    <a:pt x="431" y="141"/>
                  </a:lnTo>
                  <a:lnTo>
                    <a:pt x="434" y="148"/>
                  </a:lnTo>
                  <a:lnTo>
                    <a:pt x="439" y="156"/>
                  </a:lnTo>
                  <a:lnTo>
                    <a:pt x="445" y="163"/>
                  </a:lnTo>
                  <a:lnTo>
                    <a:pt x="445" y="163"/>
                  </a:lnTo>
                  <a:lnTo>
                    <a:pt x="445" y="203"/>
                  </a:lnTo>
                  <a:lnTo>
                    <a:pt x="445" y="203"/>
                  </a:lnTo>
                  <a:lnTo>
                    <a:pt x="438" y="211"/>
                  </a:lnTo>
                  <a:lnTo>
                    <a:pt x="432" y="218"/>
                  </a:lnTo>
                  <a:lnTo>
                    <a:pt x="427" y="225"/>
                  </a:lnTo>
                  <a:lnTo>
                    <a:pt x="422" y="233"/>
                  </a:lnTo>
                  <a:lnTo>
                    <a:pt x="415" y="248"/>
                  </a:lnTo>
                  <a:lnTo>
                    <a:pt x="410" y="262"/>
                  </a:lnTo>
                  <a:lnTo>
                    <a:pt x="407" y="278"/>
                  </a:lnTo>
                  <a:lnTo>
                    <a:pt x="405" y="293"/>
                  </a:lnTo>
                  <a:lnTo>
                    <a:pt x="405" y="307"/>
                  </a:lnTo>
                  <a:lnTo>
                    <a:pt x="405" y="322"/>
                  </a:lnTo>
                  <a:lnTo>
                    <a:pt x="420" y="323"/>
                  </a:lnTo>
                  <a:lnTo>
                    <a:pt x="433" y="323"/>
                  </a:lnTo>
                  <a:lnTo>
                    <a:pt x="445" y="325"/>
                  </a:lnTo>
                  <a:lnTo>
                    <a:pt x="458" y="326"/>
                  </a:lnTo>
                  <a:lnTo>
                    <a:pt x="467" y="330"/>
                  </a:lnTo>
                  <a:lnTo>
                    <a:pt x="477" y="334"/>
                  </a:lnTo>
                  <a:lnTo>
                    <a:pt x="487" y="341"/>
                  </a:lnTo>
                  <a:lnTo>
                    <a:pt x="494" y="349"/>
                  </a:lnTo>
                  <a:lnTo>
                    <a:pt x="502" y="359"/>
                  </a:lnTo>
                  <a:lnTo>
                    <a:pt x="508" y="372"/>
                  </a:lnTo>
                  <a:lnTo>
                    <a:pt x="513" y="388"/>
                  </a:lnTo>
                  <a:lnTo>
                    <a:pt x="516" y="408"/>
                  </a:lnTo>
                  <a:lnTo>
                    <a:pt x="520" y="431"/>
                  </a:lnTo>
                  <a:lnTo>
                    <a:pt x="521" y="458"/>
                  </a:lnTo>
                  <a:lnTo>
                    <a:pt x="522" y="489"/>
                  </a:lnTo>
                  <a:lnTo>
                    <a:pt x="522" y="524"/>
                  </a:lnTo>
                  <a:lnTo>
                    <a:pt x="522" y="539"/>
                  </a:lnTo>
                  <a:lnTo>
                    <a:pt x="522" y="554"/>
                  </a:lnTo>
                  <a:lnTo>
                    <a:pt x="520" y="569"/>
                  </a:lnTo>
                  <a:lnTo>
                    <a:pt x="518" y="584"/>
                  </a:lnTo>
                  <a:lnTo>
                    <a:pt x="513" y="599"/>
                  </a:lnTo>
                  <a:lnTo>
                    <a:pt x="505" y="614"/>
                  </a:lnTo>
                  <a:lnTo>
                    <a:pt x="500" y="622"/>
                  </a:lnTo>
                  <a:lnTo>
                    <a:pt x="496" y="629"/>
                  </a:lnTo>
                  <a:lnTo>
                    <a:pt x="489" y="637"/>
                  </a:lnTo>
                  <a:lnTo>
                    <a:pt x="482" y="644"/>
                  </a:lnTo>
                  <a:lnTo>
                    <a:pt x="482" y="660"/>
                  </a:lnTo>
                  <a:lnTo>
                    <a:pt x="482" y="680"/>
                  </a:lnTo>
                  <a:lnTo>
                    <a:pt x="482" y="699"/>
                  </a:lnTo>
                  <a:lnTo>
                    <a:pt x="481" y="719"/>
                  </a:lnTo>
                  <a:lnTo>
                    <a:pt x="481" y="737"/>
                  </a:lnTo>
                  <a:lnTo>
                    <a:pt x="481" y="751"/>
                  </a:lnTo>
                  <a:lnTo>
                    <a:pt x="481" y="760"/>
                  </a:lnTo>
                  <a:lnTo>
                    <a:pt x="481" y="764"/>
                  </a:lnTo>
                  <a:lnTo>
                    <a:pt x="481" y="779"/>
                  </a:lnTo>
                  <a:lnTo>
                    <a:pt x="480" y="795"/>
                  </a:lnTo>
                  <a:lnTo>
                    <a:pt x="478" y="809"/>
                  </a:lnTo>
                  <a:lnTo>
                    <a:pt x="476" y="824"/>
                  </a:lnTo>
                  <a:lnTo>
                    <a:pt x="471" y="839"/>
                  </a:lnTo>
                  <a:lnTo>
                    <a:pt x="464" y="855"/>
                  </a:lnTo>
                  <a:lnTo>
                    <a:pt x="459" y="862"/>
                  </a:lnTo>
                  <a:lnTo>
                    <a:pt x="454" y="869"/>
                  </a:lnTo>
                  <a:lnTo>
                    <a:pt x="447" y="877"/>
                  </a:lnTo>
                  <a:lnTo>
                    <a:pt x="440" y="884"/>
                  </a:lnTo>
                  <a:lnTo>
                    <a:pt x="439" y="891"/>
                  </a:lnTo>
                  <a:lnTo>
                    <a:pt x="438" y="897"/>
                  </a:lnTo>
                  <a:lnTo>
                    <a:pt x="436" y="902"/>
                  </a:lnTo>
                  <a:lnTo>
                    <a:pt x="433" y="907"/>
                  </a:lnTo>
                  <a:lnTo>
                    <a:pt x="425" y="916"/>
                  </a:lnTo>
                  <a:lnTo>
                    <a:pt x="415" y="923"/>
                  </a:lnTo>
                  <a:lnTo>
                    <a:pt x="402" y="932"/>
                  </a:lnTo>
                  <a:lnTo>
                    <a:pt x="389" y="940"/>
                  </a:lnTo>
                  <a:lnTo>
                    <a:pt x="374" y="950"/>
                  </a:lnTo>
                  <a:lnTo>
                    <a:pt x="360" y="964"/>
                  </a:lnTo>
                  <a:lnTo>
                    <a:pt x="358" y="979"/>
                  </a:lnTo>
                  <a:lnTo>
                    <a:pt x="358" y="999"/>
                  </a:lnTo>
                  <a:lnTo>
                    <a:pt x="357" y="1019"/>
                  </a:lnTo>
                  <a:lnTo>
                    <a:pt x="354" y="1038"/>
                  </a:lnTo>
                  <a:lnTo>
                    <a:pt x="351" y="1048"/>
                  </a:lnTo>
                  <a:lnTo>
                    <a:pt x="349" y="1055"/>
                  </a:lnTo>
                  <a:lnTo>
                    <a:pt x="345" y="1064"/>
                  </a:lnTo>
                  <a:lnTo>
                    <a:pt x="341" y="1070"/>
                  </a:lnTo>
                  <a:lnTo>
                    <a:pt x="336" y="1076"/>
                  </a:lnTo>
                  <a:lnTo>
                    <a:pt x="331" y="1080"/>
                  </a:lnTo>
                  <a:lnTo>
                    <a:pt x="325" y="1082"/>
                  </a:lnTo>
                  <a:lnTo>
                    <a:pt x="318" y="1084"/>
                  </a:lnTo>
                  <a:lnTo>
                    <a:pt x="311" y="1075"/>
                  </a:lnTo>
                  <a:lnTo>
                    <a:pt x="305" y="1066"/>
                  </a:lnTo>
                  <a:lnTo>
                    <a:pt x="300" y="1058"/>
                  </a:lnTo>
                  <a:lnTo>
                    <a:pt x="294" y="1048"/>
                  </a:lnTo>
                  <a:lnTo>
                    <a:pt x="284" y="1030"/>
                  </a:lnTo>
                  <a:lnTo>
                    <a:pt x="274" y="1013"/>
                  </a:lnTo>
                  <a:lnTo>
                    <a:pt x="268" y="1005"/>
                  </a:lnTo>
                  <a:lnTo>
                    <a:pt x="262" y="1000"/>
                  </a:lnTo>
                  <a:lnTo>
                    <a:pt x="254" y="995"/>
                  </a:lnTo>
                  <a:lnTo>
                    <a:pt x="246" y="993"/>
                  </a:lnTo>
                  <a:lnTo>
                    <a:pt x="236" y="992"/>
                  </a:lnTo>
                  <a:lnTo>
                    <a:pt x="225" y="993"/>
                  </a:lnTo>
                  <a:lnTo>
                    <a:pt x="213" y="997"/>
                  </a:lnTo>
                  <a:lnTo>
                    <a:pt x="198" y="1002"/>
                  </a:lnTo>
                  <a:lnTo>
                    <a:pt x="199" y="989"/>
                  </a:lnTo>
                  <a:lnTo>
                    <a:pt x="199" y="979"/>
                  </a:lnTo>
                  <a:lnTo>
                    <a:pt x="199" y="972"/>
                  </a:lnTo>
                  <a:lnTo>
                    <a:pt x="199" y="967"/>
                  </a:lnTo>
                  <a:lnTo>
                    <a:pt x="199" y="964"/>
                  </a:lnTo>
                  <a:lnTo>
                    <a:pt x="199" y="962"/>
                  </a:lnTo>
                  <a:lnTo>
                    <a:pt x="199" y="962"/>
                  </a:lnTo>
                  <a:lnTo>
                    <a:pt x="199" y="962"/>
                  </a:lnTo>
                  <a:lnTo>
                    <a:pt x="183" y="960"/>
                  </a:lnTo>
                  <a:lnTo>
                    <a:pt x="169" y="956"/>
                  </a:lnTo>
                  <a:lnTo>
                    <a:pt x="154" y="951"/>
                  </a:lnTo>
                  <a:lnTo>
                    <a:pt x="139" y="946"/>
                  </a:lnTo>
                  <a:lnTo>
                    <a:pt x="132" y="945"/>
                  </a:lnTo>
                  <a:lnTo>
                    <a:pt x="123" y="944"/>
                  </a:lnTo>
                  <a:lnTo>
                    <a:pt x="116" y="944"/>
                  </a:lnTo>
                  <a:lnTo>
                    <a:pt x="109" y="944"/>
                  </a:lnTo>
                  <a:lnTo>
                    <a:pt x="101" y="946"/>
                  </a:lnTo>
                  <a:lnTo>
                    <a:pt x="94" y="950"/>
                  </a:lnTo>
                  <a:lnTo>
                    <a:pt x="87" y="955"/>
                  </a:lnTo>
                  <a:lnTo>
                    <a:pt x="79" y="961"/>
                  </a:lnTo>
                  <a:lnTo>
                    <a:pt x="72" y="954"/>
                  </a:lnTo>
                  <a:lnTo>
                    <a:pt x="66" y="946"/>
                  </a:lnTo>
                  <a:lnTo>
                    <a:pt x="61" y="938"/>
                  </a:lnTo>
                  <a:lnTo>
                    <a:pt x="56" y="931"/>
                  </a:lnTo>
                  <a:lnTo>
                    <a:pt x="49" y="916"/>
                  </a:lnTo>
                  <a:lnTo>
                    <a:pt x="44" y="901"/>
                  </a:lnTo>
                  <a:lnTo>
                    <a:pt x="41" y="885"/>
                  </a:lnTo>
                  <a:lnTo>
                    <a:pt x="40" y="871"/>
                  </a:lnTo>
                  <a:lnTo>
                    <a:pt x="40" y="856"/>
                  </a:lnTo>
                  <a:lnTo>
                    <a:pt x="40" y="840"/>
                  </a:lnTo>
                  <a:lnTo>
                    <a:pt x="33" y="840"/>
                  </a:lnTo>
                  <a:lnTo>
                    <a:pt x="27" y="839"/>
                  </a:lnTo>
                  <a:lnTo>
                    <a:pt x="22" y="836"/>
                  </a:lnTo>
                  <a:lnTo>
                    <a:pt x="17" y="834"/>
                  </a:lnTo>
                  <a:lnTo>
                    <a:pt x="13" y="830"/>
                  </a:lnTo>
                  <a:lnTo>
                    <a:pt x="10" y="825"/>
                  </a:lnTo>
                  <a:lnTo>
                    <a:pt x="7" y="820"/>
                  </a:lnTo>
                  <a:lnTo>
                    <a:pt x="5" y="815"/>
                  </a:lnTo>
                  <a:lnTo>
                    <a:pt x="2" y="803"/>
                  </a:lnTo>
                  <a:lnTo>
                    <a:pt x="1" y="790"/>
                  </a:lnTo>
                  <a:lnTo>
                    <a:pt x="0" y="775"/>
                  </a:lnTo>
                  <a:lnTo>
                    <a:pt x="0" y="760"/>
                  </a:lnTo>
                  <a:lnTo>
                    <a:pt x="1" y="753"/>
                  </a:lnTo>
                  <a:lnTo>
                    <a:pt x="2" y="747"/>
                  </a:lnTo>
                  <a:lnTo>
                    <a:pt x="5" y="741"/>
                  </a:lnTo>
                  <a:lnTo>
                    <a:pt x="8" y="736"/>
                  </a:lnTo>
                  <a:lnTo>
                    <a:pt x="12" y="732"/>
                  </a:lnTo>
                  <a:lnTo>
                    <a:pt x="17" y="727"/>
                  </a:lnTo>
                  <a:lnTo>
                    <a:pt x="23" y="724"/>
                  </a:lnTo>
                  <a:lnTo>
                    <a:pt x="30" y="720"/>
                  </a:lnTo>
                  <a:lnTo>
                    <a:pt x="48" y="713"/>
                  </a:lnTo>
                  <a:lnTo>
                    <a:pt x="68" y="704"/>
                  </a:lnTo>
                  <a:lnTo>
                    <a:pt x="93" y="694"/>
                  </a:lnTo>
                  <a:lnTo>
                    <a:pt x="121" y="681"/>
                  </a:lnTo>
                  <a:lnTo>
                    <a:pt x="128" y="672"/>
                  </a:lnTo>
                  <a:lnTo>
                    <a:pt x="137" y="662"/>
                  </a:lnTo>
                  <a:lnTo>
                    <a:pt x="144" y="651"/>
                  </a:lnTo>
                  <a:lnTo>
                    <a:pt x="150" y="639"/>
                  </a:lnTo>
                  <a:lnTo>
                    <a:pt x="165" y="614"/>
                  </a:lnTo>
                  <a:lnTo>
                    <a:pt x="177" y="587"/>
                  </a:lnTo>
                  <a:lnTo>
                    <a:pt x="187" y="561"/>
                  </a:lnTo>
                  <a:lnTo>
                    <a:pt x="196" y="541"/>
                  </a:lnTo>
                  <a:lnTo>
                    <a:pt x="201" y="527"/>
                  </a:lnTo>
                  <a:lnTo>
                    <a:pt x="203" y="522"/>
                  </a:lnTo>
                  <a:lnTo>
                    <a:pt x="203" y="522"/>
                  </a:lnTo>
                  <a:lnTo>
                    <a:pt x="203" y="522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5364000" y="2176200"/>
              <a:ext cx="567000" cy="674280"/>
            </a:xfrm>
            <a:custGeom>
              <a:avLst/>
              <a:gdLst/>
              <a:ahLst/>
              <a:rect l="l" t="t" r="r" b="b"/>
              <a:pathLst>
                <a:path w="1520" h="1816">
                  <a:moveTo>
                    <a:pt x="442" y="312"/>
                  </a:moveTo>
                  <a:lnTo>
                    <a:pt x="460" y="312"/>
                  </a:lnTo>
                  <a:lnTo>
                    <a:pt x="485" y="312"/>
                  </a:lnTo>
                  <a:lnTo>
                    <a:pt x="511" y="312"/>
                  </a:lnTo>
                  <a:lnTo>
                    <a:pt x="542" y="313"/>
                  </a:lnTo>
                  <a:lnTo>
                    <a:pt x="571" y="313"/>
                  </a:lnTo>
                  <a:lnTo>
                    <a:pt x="600" y="313"/>
                  </a:lnTo>
                  <a:lnTo>
                    <a:pt x="623" y="313"/>
                  </a:lnTo>
                  <a:lnTo>
                    <a:pt x="641" y="313"/>
                  </a:lnTo>
                  <a:lnTo>
                    <a:pt x="655" y="327"/>
                  </a:lnTo>
                  <a:lnTo>
                    <a:pt x="666" y="337"/>
                  </a:lnTo>
                  <a:lnTo>
                    <a:pt x="674" y="344"/>
                  </a:lnTo>
                  <a:lnTo>
                    <a:pt x="682" y="349"/>
                  </a:lnTo>
                  <a:lnTo>
                    <a:pt x="689" y="352"/>
                  </a:lnTo>
                  <a:lnTo>
                    <a:pt x="698" y="354"/>
                  </a:lnTo>
                  <a:lnTo>
                    <a:pt x="709" y="354"/>
                  </a:lnTo>
                  <a:lnTo>
                    <a:pt x="722" y="354"/>
                  </a:lnTo>
                  <a:lnTo>
                    <a:pt x="764" y="355"/>
                  </a:lnTo>
                  <a:lnTo>
                    <a:pt x="799" y="354"/>
                  </a:lnTo>
                  <a:lnTo>
                    <a:pt x="830" y="352"/>
                  </a:lnTo>
                  <a:lnTo>
                    <a:pt x="857" y="350"/>
                  </a:lnTo>
                  <a:lnTo>
                    <a:pt x="882" y="346"/>
                  </a:lnTo>
                  <a:lnTo>
                    <a:pt x="908" y="339"/>
                  </a:lnTo>
                  <a:lnTo>
                    <a:pt x="934" y="329"/>
                  </a:lnTo>
                  <a:lnTo>
                    <a:pt x="962" y="316"/>
                  </a:lnTo>
                  <a:lnTo>
                    <a:pt x="978" y="316"/>
                  </a:lnTo>
                  <a:lnTo>
                    <a:pt x="993" y="316"/>
                  </a:lnTo>
                  <a:lnTo>
                    <a:pt x="1007" y="314"/>
                  </a:lnTo>
                  <a:lnTo>
                    <a:pt x="1022" y="312"/>
                  </a:lnTo>
                  <a:lnTo>
                    <a:pt x="1038" y="307"/>
                  </a:lnTo>
                  <a:lnTo>
                    <a:pt x="1052" y="300"/>
                  </a:lnTo>
                  <a:lnTo>
                    <a:pt x="1060" y="295"/>
                  </a:lnTo>
                  <a:lnTo>
                    <a:pt x="1067" y="290"/>
                  </a:lnTo>
                  <a:lnTo>
                    <a:pt x="1076" y="284"/>
                  </a:lnTo>
                  <a:lnTo>
                    <a:pt x="1083" y="277"/>
                  </a:lnTo>
                  <a:lnTo>
                    <a:pt x="1097" y="262"/>
                  </a:lnTo>
                  <a:lnTo>
                    <a:pt x="1106" y="247"/>
                  </a:lnTo>
                  <a:lnTo>
                    <a:pt x="1115" y="232"/>
                  </a:lnTo>
                  <a:lnTo>
                    <a:pt x="1123" y="218"/>
                  </a:lnTo>
                  <a:lnTo>
                    <a:pt x="1131" y="202"/>
                  </a:lnTo>
                  <a:lnTo>
                    <a:pt x="1139" y="187"/>
                  </a:lnTo>
                  <a:lnTo>
                    <a:pt x="1150" y="173"/>
                  </a:lnTo>
                  <a:lnTo>
                    <a:pt x="1164" y="158"/>
                  </a:lnTo>
                  <a:lnTo>
                    <a:pt x="1179" y="144"/>
                  </a:lnTo>
                  <a:lnTo>
                    <a:pt x="1194" y="135"/>
                  </a:lnTo>
                  <a:lnTo>
                    <a:pt x="1209" y="126"/>
                  </a:lnTo>
                  <a:lnTo>
                    <a:pt x="1224" y="119"/>
                  </a:lnTo>
                  <a:lnTo>
                    <a:pt x="1240" y="110"/>
                  </a:lnTo>
                  <a:lnTo>
                    <a:pt x="1254" y="102"/>
                  </a:lnTo>
                  <a:lnTo>
                    <a:pt x="1269" y="92"/>
                  </a:lnTo>
                  <a:lnTo>
                    <a:pt x="1285" y="78"/>
                  </a:lnTo>
                  <a:lnTo>
                    <a:pt x="1300" y="65"/>
                  </a:lnTo>
                  <a:lnTo>
                    <a:pt x="1314" y="55"/>
                  </a:lnTo>
                  <a:lnTo>
                    <a:pt x="1330" y="46"/>
                  </a:lnTo>
                  <a:lnTo>
                    <a:pt x="1345" y="39"/>
                  </a:lnTo>
                  <a:lnTo>
                    <a:pt x="1360" y="32"/>
                  </a:lnTo>
                  <a:lnTo>
                    <a:pt x="1376" y="23"/>
                  </a:lnTo>
                  <a:lnTo>
                    <a:pt x="1390" y="12"/>
                  </a:lnTo>
                  <a:lnTo>
                    <a:pt x="1405" y="0"/>
                  </a:lnTo>
                  <a:lnTo>
                    <a:pt x="1520" y="641"/>
                  </a:lnTo>
                  <a:lnTo>
                    <a:pt x="1513" y="649"/>
                  </a:lnTo>
                  <a:lnTo>
                    <a:pt x="1507" y="656"/>
                  </a:lnTo>
                  <a:lnTo>
                    <a:pt x="1502" y="663"/>
                  </a:lnTo>
                  <a:lnTo>
                    <a:pt x="1498" y="671"/>
                  </a:lnTo>
                  <a:lnTo>
                    <a:pt x="1494" y="678"/>
                  </a:lnTo>
                  <a:lnTo>
                    <a:pt x="1492" y="687"/>
                  </a:lnTo>
                  <a:lnTo>
                    <a:pt x="1491" y="694"/>
                  </a:lnTo>
                  <a:lnTo>
                    <a:pt x="1489" y="701"/>
                  </a:lnTo>
                  <a:lnTo>
                    <a:pt x="1491" y="709"/>
                  </a:lnTo>
                  <a:lnTo>
                    <a:pt x="1492" y="716"/>
                  </a:lnTo>
                  <a:lnTo>
                    <a:pt x="1494" y="723"/>
                  </a:lnTo>
                  <a:lnTo>
                    <a:pt x="1497" y="731"/>
                  </a:lnTo>
                  <a:lnTo>
                    <a:pt x="1502" y="739"/>
                  </a:lnTo>
                  <a:lnTo>
                    <a:pt x="1507" y="747"/>
                  </a:lnTo>
                  <a:lnTo>
                    <a:pt x="1513" y="754"/>
                  </a:lnTo>
                  <a:lnTo>
                    <a:pt x="1519" y="761"/>
                  </a:lnTo>
                  <a:lnTo>
                    <a:pt x="1519" y="776"/>
                  </a:lnTo>
                  <a:lnTo>
                    <a:pt x="1518" y="788"/>
                  </a:lnTo>
                  <a:lnTo>
                    <a:pt x="1515" y="799"/>
                  </a:lnTo>
                  <a:lnTo>
                    <a:pt x="1513" y="808"/>
                  </a:lnTo>
                  <a:lnTo>
                    <a:pt x="1507" y="824"/>
                  </a:lnTo>
                  <a:lnTo>
                    <a:pt x="1499" y="836"/>
                  </a:lnTo>
                  <a:lnTo>
                    <a:pt x="1491" y="847"/>
                  </a:lnTo>
                  <a:lnTo>
                    <a:pt x="1485" y="857"/>
                  </a:lnTo>
                  <a:lnTo>
                    <a:pt x="1482" y="862"/>
                  </a:lnTo>
                  <a:lnTo>
                    <a:pt x="1480" y="868"/>
                  </a:lnTo>
                  <a:lnTo>
                    <a:pt x="1478" y="874"/>
                  </a:lnTo>
                  <a:lnTo>
                    <a:pt x="1478" y="881"/>
                  </a:lnTo>
                  <a:lnTo>
                    <a:pt x="1477" y="1082"/>
                  </a:lnTo>
                  <a:lnTo>
                    <a:pt x="1476" y="1095"/>
                  </a:lnTo>
                  <a:lnTo>
                    <a:pt x="1474" y="1108"/>
                  </a:lnTo>
                  <a:lnTo>
                    <a:pt x="1469" y="1119"/>
                  </a:lnTo>
                  <a:lnTo>
                    <a:pt x="1464" y="1128"/>
                  </a:lnTo>
                  <a:lnTo>
                    <a:pt x="1458" y="1137"/>
                  </a:lnTo>
                  <a:lnTo>
                    <a:pt x="1450" y="1144"/>
                  </a:lnTo>
                  <a:lnTo>
                    <a:pt x="1443" y="1150"/>
                  </a:lnTo>
                  <a:lnTo>
                    <a:pt x="1436" y="1157"/>
                  </a:lnTo>
                  <a:lnTo>
                    <a:pt x="1421" y="1166"/>
                  </a:lnTo>
                  <a:lnTo>
                    <a:pt x="1409" y="1176"/>
                  </a:lnTo>
                  <a:lnTo>
                    <a:pt x="1403" y="1182"/>
                  </a:lnTo>
                  <a:lnTo>
                    <a:pt x="1399" y="1187"/>
                  </a:lnTo>
                  <a:lnTo>
                    <a:pt x="1396" y="1193"/>
                  </a:lnTo>
                  <a:lnTo>
                    <a:pt x="1395" y="1201"/>
                  </a:lnTo>
                  <a:lnTo>
                    <a:pt x="1389" y="1202"/>
                  </a:lnTo>
                  <a:lnTo>
                    <a:pt x="1384" y="1204"/>
                  </a:lnTo>
                  <a:lnTo>
                    <a:pt x="1381" y="1208"/>
                  </a:lnTo>
                  <a:lnTo>
                    <a:pt x="1378" y="1214"/>
                  </a:lnTo>
                  <a:lnTo>
                    <a:pt x="1376" y="1229"/>
                  </a:lnTo>
                  <a:lnTo>
                    <a:pt x="1376" y="1246"/>
                  </a:lnTo>
                  <a:lnTo>
                    <a:pt x="1374" y="1266"/>
                  </a:lnTo>
                  <a:lnTo>
                    <a:pt x="1372" y="1285"/>
                  </a:lnTo>
                  <a:lnTo>
                    <a:pt x="1370" y="1295"/>
                  </a:lnTo>
                  <a:lnTo>
                    <a:pt x="1366" y="1305"/>
                  </a:lnTo>
                  <a:lnTo>
                    <a:pt x="1361" y="1313"/>
                  </a:lnTo>
                  <a:lnTo>
                    <a:pt x="1355" y="1321"/>
                  </a:lnTo>
                  <a:lnTo>
                    <a:pt x="1338" y="1319"/>
                  </a:lnTo>
                  <a:lnTo>
                    <a:pt x="1319" y="1315"/>
                  </a:lnTo>
                  <a:lnTo>
                    <a:pt x="1299" y="1307"/>
                  </a:lnTo>
                  <a:lnTo>
                    <a:pt x="1280" y="1300"/>
                  </a:lnTo>
                  <a:lnTo>
                    <a:pt x="1262" y="1292"/>
                  </a:lnTo>
                  <a:lnTo>
                    <a:pt x="1248" y="1286"/>
                  </a:lnTo>
                  <a:lnTo>
                    <a:pt x="1239" y="1281"/>
                  </a:lnTo>
                  <a:lnTo>
                    <a:pt x="1235" y="1280"/>
                  </a:lnTo>
                  <a:lnTo>
                    <a:pt x="1235" y="1319"/>
                  </a:lnTo>
                  <a:lnTo>
                    <a:pt x="1221" y="1319"/>
                  </a:lnTo>
                  <a:lnTo>
                    <a:pt x="1212" y="1321"/>
                  </a:lnTo>
                  <a:lnTo>
                    <a:pt x="1204" y="1322"/>
                  </a:lnTo>
                  <a:lnTo>
                    <a:pt x="1199" y="1324"/>
                  </a:lnTo>
                  <a:lnTo>
                    <a:pt x="1197" y="1329"/>
                  </a:lnTo>
                  <a:lnTo>
                    <a:pt x="1194" y="1337"/>
                  </a:lnTo>
                  <a:lnTo>
                    <a:pt x="1194" y="1346"/>
                  </a:lnTo>
                  <a:lnTo>
                    <a:pt x="1194" y="1360"/>
                  </a:lnTo>
                  <a:lnTo>
                    <a:pt x="1234" y="1360"/>
                  </a:lnTo>
                  <a:lnTo>
                    <a:pt x="1234" y="1367"/>
                  </a:lnTo>
                  <a:lnTo>
                    <a:pt x="1232" y="1374"/>
                  </a:lnTo>
                  <a:lnTo>
                    <a:pt x="1230" y="1382"/>
                  </a:lnTo>
                  <a:lnTo>
                    <a:pt x="1228" y="1389"/>
                  </a:lnTo>
                  <a:lnTo>
                    <a:pt x="1221" y="1403"/>
                  </a:lnTo>
                  <a:lnTo>
                    <a:pt x="1214" y="1415"/>
                  </a:lnTo>
                  <a:lnTo>
                    <a:pt x="1205" y="1425"/>
                  </a:lnTo>
                  <a:lnTo>
                    <a:pt x="1199" y="1433"/>
                  </a:lnTo>
                  <a:lnTo>
                    <a:pt x="1194" y="1438"/>
                  </a:lnTo>
                  <a:lnTo>
                    <a:pt x="1193" y="1439"/>
                  </a:lnTo>
                  <a:lnTo>
                    <a:pt x="1193" y="1447"/>
                  </a:lnTo>
                  <a:lnTo>
                    <a:pt x="1194" y="1453"/>
                  </a:lnTo>
                  <a:lnTo>
                    <a:pt x="1197" y="1458"/>
                  </a:lnTo>
                  <a:lnTo>
                    <a:pt x="1199" y="1463"/>
                  </a:lnTo>
                  <a:lnTo>
                    <a:pt x="1205" y="1470"/>
                  </a:lnTo>
                  <a:lnTo>
                    <a:pt x="1213" y="1475"/>
                  </a:lnTo>
                  <a:lnTo>
                    <a:pt x="1220" y="1477"/>
                  </a:lnTo>
                  <a:lnTo>
                    <a:pt x="1226" y="1480"/>
                  </a:lnTo>
                  <a:lnTo>
                    <a:pt x="1231" y="1480"/>
                  </a:lnTo>
                  <a:lnTo>
                    <a:pt x="1234" y="1480"/>
                  </a:lnTo>
                  <a:lnTo>
                    <a:pt x="1234" y="1487"/>
                  </a:lnTo>
                  <a:lnTo>
                    <a:pt x="1235" y="1493"/>
                  </a:lnTo>
                  <a:lnTo>
                    <a:pt x="1237" y="1499"/>
                  </a:lnTo>
                  <a:lnTo>
                    <a:pt x="1241" y="1504"/>
                  </a:lnTo>
                  <a:lnTo>
                    <a:pt x="1248" y="1513"/>
                  </a:lnTo>
                  <a:lnTo>
                    <a:pt x="1257" y="1520"/>
                  </a:lnTo>
                  <a:lnTo>
                    <a:pt x="1259" y="1525"/>
                  </a:lnTo>
                  <a:lnTo>
                    <a:pt x="1262" y="1529"/>
                  </a:lnTo>
                  <a:lnTo>
                    <a:pt x="1264" y="1532"/>
                  </a:lnTo>
                  <a:lnTo>
                    <a:pt x="1264" y="1537"/>
                  </a:lnTo>
                  <a:lnTo>
                    <a:pt x="1263" y="1542"/>
                  </a:lnTo>
                  <a:lnTo>
                    <a:pt x="1261" y="1547"/>
                  </a:lnTo>
                  <a:lnTo>
                    <a:pt x="1257" y="1554"/>
                  </a:lnTo>
                  <a:lnTo>
                    <a:pt x="1250" y="1561"/>
                  </a:lnTo>
                  <a:lnTo>
                    <a:pt x="1193" y="1520"/>
                  </a:lnTo>
                  <a:lnTo>
                    <a:pt x="1185" y="1525"/>
                  </a:lnTo>
                  <a:lnTo>
                    <a:pt x="1176" y="1529"/>
                  </a:lnTo>
                  <a:lnTo>
                    <a:pt x="1169" y="1532"/>
                  </a:lnTo>
                  <a:lnTo>
                    <a:pt x="1161" y="1534"/>
                  </a:lnTo>
                  <a:lnTo>
                    <a:pt x="1154" y="1534"/>
                  </a:lnTo>
                  <a:lnTo>
                    <a:pt x="1148" y="1534"/>
                  </a:lnTo>
                  <a:lnTo>
                    <a:pt x="1142" y="1534"/>
                  </a:lnTo>
                  <a:lnTo>
                    <a:pt x="1136" y="1531"/>
                  </a:lnTo>
                  <a:lnTo>
                    <a:pt x="1126" y="1527"/>
                  </a:lnTo>
                  <a:lnTo>
                    <a:pt x="1119" y="1524"/>
                  </a:lnTo>
                  <a:lnTo>
                    <a:pt x="1114" y="1520"/>
                  </a:lnTo>
                  <a:lnTo>
                    <a:pt x="1112" y="1519"/>
                  </a:lnTo>
                  <a:lnTo>
                    <a:pt x="1105" y="1519"/>
                  </a:lnTo>
                  <a:lnTo>
                    <a:pt x="1099" y="1521"/>
                  </a:lnTo>
                  <a:lnTo>
                    <a:pt x="1094" y="1523"/>
                  </a:lnTo>
                  <a:lnTo>
                    <a:pt x="1089" y="1526"/>
                  </a:lnTo>
                  <a:lnTo>
                    <a:pt x="1086" y="1530"/>
                  </a:lnTo>
                  <a:lnTo>
                    <a:pt x="1082" y="1534"/>
                  </a:lnTo>
                  <a:lnTo>
                    <a:pt x="1079" y="1539"/>
                  </a:lnTo>
                  <a:lnTo>
                    <a:pt x="1077" y="1543"/>
                  </a:lnTo>
                  <a:lnTo>
                    <a:pt x="1075" y="1556"/>
                  </a:lnTo>
                  <a:lnTo>
                    <a:pt x="1073" y="1569"/>
                  </a:lnTo>
                  <a:lnTo>
                    <a:pt x="1072" y="1584"/>
                  </a:lnTo>
                  <a:lnTo>
                    <a:pt x="1072" y="1598"/>
                  </a:lnTo>
                  <a:lnTo>
                    <a:pt x="1072" y="1602"/>
                  </a:lnTo>
                  <a:lnTo>
                    <a:pt x="1072" y="1612"/>
                  </a:lnTo>
                  <a:lnTo>
                    <a:pt x="1072" y="1627"/>
                  </a:lnTo>
                  <a:lnTo>
                    <a:pt x="1072" y="1644"/>
                  </a:lnTo>
                  <a:lnTo>
                    <a:pt x="1071" y="1663"/>
                  </a:lnTo>
                  <a:lnTo>
                    <a:pt x="1071" y="1683"/>
                  </a:lnTo>
                  <a:lnTo>
                    <a:pt x="1071" y="1703"/>
                  </a:lnTo>
                  <a:lnTo>
                    <a:pt x="1071" y="1718"/>
                  </a:lnTo>
                  <a:lnTo>
                    <a:pt x="1064" y="1720"/>
                  </a:lnTo>
                  <a:lnTo>
                    <a:pt x="1057" y="1721"/>
                  </a:lnTo>
                  <a:lnTo>
                    <a:pt x="1052" y="1723"/>
                  </a:lnTo>
                  <a:lnTo>
                    <a:pt x="1048" y="1726"/>
                  </a:lnTo>
                  <a:lnTo>
                    <a:pt x="1044" y="1729"/>
                  </a:lnTo>
                  <a:lnTo>
                    <a:pt x="1040" y="1733"/>
                  </a:lnTo>
                  <a:lnTo>
                    <a:pt x="1038" y="1738"/>
                  </a:lnTo>
                  <a:lnTo>
                    <a:pt x="1035" y="1744"/>
                  </a:lnTo>
                  <a:lnTo>
                    <a:pt x="1033" y="1756"/>
                  </a:lnTo>
                  <a:lnTo>
                    <a:pt x="1030" y="1770"/>
                  </a:lnTo>
                  <a:lnTo>
                    <a:pt x="1030" y="1783"/>
                  </a:lnTo>
                  <a:lnTo>
                    <a:pt x="1030" y="1799"/>
                  </a:lnTo>
                  <a:lnTo>
                    <a:pt x="1028" y="1800"/>
                  </a:lnTo>
                  <a:lnTo>
                    <a:pt x="1023" y="1804"/>
                  </a:lnTo>
                  <a:lnTo>
                    <a:pt x="1016" y="1809"/>
                  </a:lnTo>
                  <a:lnTo>
                    <a:pt x="1005" y="1814"/>
                  </a:lnTo>
                  <a:lnTo>
                    <a:pt x="999" y="1815"/>
                  </a:lnTo>
                  <a:lnTo>
                    <a:pt x="993" y="1816"/>
                  </a:lnTo>
                  <a:lnTo>
                    <a:pt x="986" y="1816"/>
                  </a:lnTo>
                  <a:lnTo>
                    <a:pt x="979" y="1815"/>
                  </a:lnTo>
                  <a:lnTo>
                    <a:pt x="972" y="1813"/>
                  </a:lnTo>
                  <a:lnTo>
                    <a:pt x="964" y="1810"/>
                  </a:lnTo>
                  <a:lnTo>
                    <a:pt x="957" y="1805"/>
                  </a:lnTo>
                  <a:lnTo>
                    <a:pt x="950" y="1798"/>
                  </a:lnTo>
                  <a:lnTo>
                    <a:pt x="950" y="1794"/>
                  </a:lnTo>
                  <a:lnTo>
                    <a:pt x="950" y="1786"/>
                  </a:lnTo>
                  <a:lnTo>
                    <a:pt x="948" y="1772"/>
                  </a:lnTo>
                  <a:lnTo>
                    <a:pt x="945" y="1758"/>
                  </a:lnTo>
                  <a:lnTo>
                    <a:pt x="944" y="1750"/>
                  </a:lnTo>
                  <a:lnTo>
                    <a:pt x="941" y="1743"/>
                  </a:lnTo>
                  <a:lnTo>
                    <a:pt x="937" y="1737"/>
                  </a:lnTo>
                  <a:lnTo>
                    <a:pt x="934" y="1731"/>
                  </a:lnTo>
                  <a:lnTo>
                    <a:pt x="929" y="1726"/>
                  </a:lnTo>
                  <a:lnTo>
                    <a:pt x="924" y="1721"/>
                  </a:lnTo>
                  <a:lnTo>
                    <a:pt x="918" y="1718"/>
                  </a:lnTo>
                  <a:lnTo>
                    <a:pt x="911" y="1717"/>
                  </a:lnTo>
                  <a:lnTo>
                    <a:pt x="911" y="1717"/>
                  </a:lnTo>
                  <a:lnTo>
                    <a:pt x="911" y="1717"/>
                  </a:lnTo>
                  <a:lnTo>
                    <a:pt x="908" y="1716"/>
                  </a:lnTo>
                  <a:lnTo>
                    <a:pt x="906" y="1712"/>
                  </a:lnTo>
                  <a:lnTo>
                    <a:pt x="901" y="1707"/>
                  </a:lnTo>
                  <a:lnTo>
                    <a:pt x="893" y="1701"/>
                  </a:lnTo>
                  <a:lnTo>
                    <a:pt x="884" y="1690"/>
                  </a:lnTo>
                  <a:lnTo>
                    <a:pt x="871" y="1677"/>
                  </a:lnTo>
                  <a:lnTo>
                    <a:pt x="864" y="1671"/>
                  </a:lnTo>
                  <a:lnTo>
                    <a:pt x="859" y="1663"/>
                  </a:lnTo>
                  <a:lnTo>
                    <a:pt x="855" y="1658"/>
                  </a:lnTo>
                  <a:lnTo>
                    <a:pt x="853" y="1654"/>
                  </a:lnTo>
                  <a:lnTo>
                    <a:pt x="852" y="1645"/>
                  </a:lnTo>
                  <a:lnTo>
                    <a:pt x="852" y="1638"/>
                  </a:lnTo>
                  <a:lnTo>
                    <a:pt x="851" y="1629"/>
                  </a:lnTo>
                  <a:lnTo>
                    <a:pt x="849" y="1621"/>
                  </a:lnTo>
                  <a:lnTo>
                    <a:pt x="847" y="1616"/>
                  </a:lnTo>
                  <a:lnTo>
                    <a:pt x="843" y="1611"/>
                  </a:lnTo>
                  <a:lnTo>
                    <a:pt x="838" y="1605"/>
                  </a:lnTo>
                  <a:lnTo>
                    <a:pt x="831" y="1597"/>
                  </a:lnTo>
                  <a:lnTo>
                    <a:pt x="830" y="1597"/>
                  </a:lnTo>
                  <a:lnTo>
                    <a:pt x="825" y="1597"/>
                  </a:lnTo>
                  <a:lnTo>
                    <a:pt x="816" y="1598"/>
                  </a:lnTo>
                  <a:lnTo>
                    <a:pt x="806" y="1602"/>
                  </a:lnTo>
                  <a:lnTo>
                    <a:pt x="794" y="1606"/>
                  </a:lnTo>
                  <a:lnTo>
                    <a:pt x="781" y="1613"/>
                  </a:lnTo>
                  <a:lnTo>
                    <a:pt x="766" y="1623"/>
                  </a:lnTo>
                  <a:lnTo>
                    <a:pt x="751" y="1636"/>
                  </a:lnTo>
                  <a:lnTo>
                    <a:pt x="749" y="1638"/>
                  </a:lnTo>
                  <a:lnTo>
                    <a:pt x="745" y="1643"/>
                  </a:lnTo>
                  <a:lnTo>
                    <a:pt x="738" y="1651"/>
                  </a:lnTo>
                  <a:lnTo>
                    <a:pt x="731" y="1661"/>
                  </a:lnTo>
                  <a:lnTo>
                    <a:pt x="723" y="1673"/>
                  </a:lnTo>
                  <a:lnTo>
                    <a:pt x="717" y="1687"/>
                  </a:lnTo>
                  <a:lnTo>
                    <a:pt x="715" y="1694"/>
                  </a:lnTo>
                  <a:lnTo>
                    <a:pt x="712" y="1701"/>
                  </a:lnTo>
                  <a:lnTo>
                    <a:pt x="711" y="1709"/>
                  </a:lnTo>
                  <a:lnTo>
                    <a:pt x="710" y="1716"/>
                  </a:lnTo>
                  <a:lnTo>
                    <a:pt x="696" y="1716"/>
                  </a:lnTo>
                  <a:lnTo>
                    <a:pt x="682" y="1717"/>
                  </a:lnTo>
                  <a:lnTo>
                    <a:pt x="669" y="1720"/>
                  </a:lnTo>
                  <a:lnTo>
                    <a:pt x="657" y="1721"/>
                  </a:lnTo>
                  <a:lnTo>
                    <a:pt x="635" y="1726"/>
                  </a:lnTo>
                  <a:lnTo>
                    <a:pt x="616" y="1731"/>
                  </a:lnTo>
                  <a:lnTo>
                    <a:pt x="606" y="1732"/>
                  </a:lnTo>
                  <a:lnTo>
                    <a:pt x="597" y="1733"/>
                  </a:lnTo>
                  <a:lnTo>
                    <a:pt x="589" y="1733"/>
                  </a:lnTo>
                  <a:lnTo>
                    <a:pt x="581" y="1732"/>
                  </a:lnTo>
                  <a:lnTo>
                    <a:pt x="573" y="1729"/>
                  </a:lnTo>
                  <a:lnTo>
                    <a:pt x="565" y="1727"/>
                  </a:lnTo>
                  <a:lnTo>
                    <a:pt x="558" y="1721"/>
                  </a:lnTo>
                  <a:lnTo>
                    <a:pt x="551" y="1715"/>
                  </a:lnTo>
                  <a:lnTo>
                    <a:pt x="534" y="1712"/>
                  </a:lnTo>
                  <a:lnTo>
                    <a:pt x="514" y="1709"/>
                  </a:lnTo>
                  <a:lnTo>
                    <a:pt x="493" y="1701"/>
                  </a:lnTo>
                  <a:lnTo>
                    <a:pt x="470" y="1694"/>
                  </a:lnTo>
                  <a:lnTo>
                    <a:pt x="448" y="1687"/>
                  </a:lnTo>
                  <a:lnTo>
                    <a:pt x="427" y="1680"/>
                  </a:lnTo>
                  <a:lnTo>
                    <a:pt x="407" y="1676"/>
                  </a:lnTo>
                  <a:lnTo>
                    <a:pt x="390" y="1673"/>
                  </a:lnTo>
                  <a:lnTo>
                    <a:pt x="373" y="1672"/>
                  </a:lnTo>
                  <a:lnTo>
                    <a:pt x="355" y="1667"/>
                  </a:lnTo>
                  <a:lnTo>
                    <a:pt x="335" y="1660"/>
                  </a:lnTo>
                  <a:lnTo>
                    <a:pt x="316" y="1652"/>
                  </a:lnTo>
                  <a:lnTo>
                    <a:pt x="297" y="1645"/>
                  </a:lnTo>
                  <a:lnTo>
                    <a:pt x="284" y="1639"/>
                  </a:lnTo>
                  <a:lnTo>
                    <a:pt x="274" y="1634"/>
                  </a:lnTo>
                  <a:lnTo>
                    <a:pt x="270" y="1633"/>
                  </a:lnTo>
                  <a:lnTo>
                    <a:pt x="270" y="1619"/>
                  </a:lnTo>
                  <a:lnTo>
                    <a:pt x="270" y="1608"/>
                  </a:lnTo>
                  <a:lnTo>
                    <a:pt x="270" y="1600"/>
                  </a:lnTo>
                  <a:lnTo>
                    <a:pt x="270" y="1592"/>
                  </a:lnTo>
                  <a:lnTo>
                    <a:pt x="270" y="1585"/>
                  </a:lnTo>
                  <a:lnTo>
                    <a:pt x="270" y="1576"/>
                  </a:lnTo>
                  <a:lnTo>
                    <a:pt x="272" y="1565"/>
                  </a:lnTo>
                  <a:lnTo>
                    <a:pt x="272" y="1552"/>
                  </a:lnTo>
                  <a:lnTo>
                    <a:pt x="268" y="1552"/>
                  </a:lnTo>
                  <a:lnTo>
                    <a:pt x="258" y="1552"/>
                  </a:lnTo>
                  <a:lnTo>
                    <a:pt x="243" y="1552"/>
                  </a:lnTo>
                  <a:lnTo>
                    <a:pt x="226" y="1552"/>
                  </a:lnTo>
                  <a:lnTo>
                    <a:pt x="207" y="1552"/>
                  </a:lnTo>
                  <a:lnTo>
                    <a:pt x="187" y="1552"/>
                  </a:lnTo>
                  <a:lnTo>
                    <a:pt x="168" y="1552"/>
                  </a:lnTo>
                  <a:lnTo>
                    <a:pt x="150" y="1551"/>
                  </a:lnTo>
                  <a:lnTo>
                    <a:pt x="0" y="388"/>
                  </a:lnTo>
                  <a:lnTo>
                    <a:pt x="442" y="312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5888160" y="2047680"/>
              <a:ext cx="787320" cy="514080"/>
            </a:xfrm>
            <a:custGeom>
              <a:avLst/>
              <a:gdLst/>
              <a:ahLst/>
              <a:rect l="l" t="t" r="r" b="b"/>
              <a:pathLst>
                <a:path w="2120" h="1389">
                  <a:moveTo>
                    <a:pt x="0" y="346"/>
                  </a:moveTo>
                  <a:lnTo>
                    <a:pt x="7" y="345"/>
                  </a:lnTo>
                  <a:lnTo>
                    <a:pt x="16" y="343"/>
                  </a:lnTo>
                  <a:lnTo>
                    <a:pt x="23" y="341"/>
                  </a:lnTo>
                  <a:lnTo>
                    <a:pt x="31" y="339"/>
                  </a:lnTo>
                  <a:lnTo>
                    <a:pt x="45" y="331"/>
                  </a:lnTo>
                  <a:lnTo>
                    <a:pt x="61" y="321"/>
                  </a:lnTo>
                  <a:lnTo>
                    <a:pt x="76" y="309"/>
                  </a:lnTo>
                  <a:lnTo>
                    <a:pt x="91" y="296"/>
                  </a:lnTo>
                  <a:lnTo>
                    <a:pt x="106" y="281"/>
                  </a:lnTo>
                  <a:lnTo>
                    <a:pt x="121" y="266"/>
                  </a:lnTo>
                  <a:lnTo>
                    <a:pt x="135" y="253"/>
                  </a:lnTo>
                  <a:lnTo>
                    <a:pt x="146" y="243"/>
                  </a:lnTo>
                  <a:lnTo>
                    <a:pt x="154" y="235"/>
                  </a:lnTo>
                  <a:lnTo>
                    <a:pt x="162" y="226"/>
                  </a:lnTo>
                  <a:lnTo>
                    <a:pt x="169" y="219"/>
                  </a:lnTo>
                  <a:lnTo>
                    <a:pt x="177" y="210"/>
                  </a:lnTo>
                  <a:lnTo>
                    <a:pt x="189" y="200"/>
                  </a:lnTo>
                  <a:lnTo>
                    <a:pt x="202" y="187"/>
                  </a:lnTo>
                  <a:lnTo>
                    <a:pt x="215" y="195"/>
                  </a:lnTo>
                  <a:lnTo>
                    <a:pt x="228" y="204"/>
                  </a:lnTo>
                  <a:lnTo>
                    <a:pt x="239" y="212"/>
                  </a:lnTo>
                  <a:lnTo>
                    <a:pt x="247" y="222"/>
                  </a:lnTo>
                  <a:lnTo>
                    <a:pt x="255" y="231"/>
                  </a:lnTo>
                  <a:lnTo>
                    <a:pt x="259" y="241"/>
                  </a:lnTo>
                  <a:lnTo>
                    <a:pt x="263" y="250"/>
                  </a:lnTo>
                  <a:lnTo>
                    <a:pt x="266" y="259"/>
                  </a:lnTo>
                  <a:lnTo>
                    <a:pt x="267" y="269"/>
                  </a:lnTo>
                  <a:lnTo>
                    <a:pt x="267" y="276"/>
                  </a:lnTo>
                  <a:lnTo>
                    <a:pt x="266" y="285"/>
                  </a:lnTo>
                  <a:lnTo>
                    <a:pt x="263" y="291"/>
                  </a:lnTo>
                  <a:lnTo>
                    <a:pt x="259" y="297"/>
                  </a:lnTo>
                  <a:lnTo>
                    <a:pt x="253" y="302"/>
                  </a:lnTo>
                  <a:lnTo>
                    <a:pt x="248" y="306"/>
                  </a:lnTo>
                  <a:lnTo>
                    <a:pt x="241" y="307"/>
                  </a:lnTo>
                  <a:lnTo>
                    <a:pt x="424" y="271"/>
                  </a:lnTo>
                  <a:lnTo>
                    <a:pt x="601" y="236"/>
                  </a:lnTo>
                  <a:lnTo>
                    <a:pt x="776" y="200"/>
                  </a:lnTo>
                  <a:lnTo>
                    <a:pt x="952" y="165"/>
                  </a:lnTo>
                  <a:lnTo>
                    <a:pt x="1136" y="127"/>
                  </a:lnTo>
                  <a:lnTo>
                    <a:pt x="1329" y="86"/>
                  </a:lnTo>
                  <a:lnTo>
                    <a:pt x="1539" y="45"/>
                  </a:lnTo>
                  <a:lnTo>
                    <a:pt x="1766" y="0"/>
                  </a:lnTo>
                  <a:lnTo>
                    <a:pt x="1763" y="1"/>
                  </a:lnTo>
                  <a:lnTo>
                    <a:pt x="1760" y="2"/>
                  </a:lnTo>
                  <a:lnTo>
                    <a:pt x="1759" y="3"/>
                  </a:lnTo>
                  <a:lnTo>
                    <a:pt x="1759" y="4"/>
                  </a:lnTo>
                  <a:lnTo>
                    <a:pt x="1761" y="9"/>
                  </a:lnTo>
                  <a:lnTo>
                    <a:pt x="1766" y="14"/>
                  </a:lnTo>
                  <a:lnTo>
                    <a:pt x="1782" y="26"/>
                  </a:lnTo>
                  <a:lnTo>
                    <a:pt x="1805" y="40"/>
                  </a:lnTo>
                  <a:lnTo>
                    <a:pt x="1831" y="52"/>
                  </a:lnTo>
                  <a:lnTo>
                    <a:pt x="1856" y="64"/>
                  </a:lnTo>
                  <a:lnTo>
                    <a:pt x="1874" y="74"/>
                  </a:lnTo>
                  <a:lnTo>
                    <a:pt x="1885" y="80"/>
                  </a:lnTo>
                  <a:lnTo>
                    <a:pt x="1885" y="84"/>
                  </a:lnTo>
                  <a:lnTo>
                    <a:pt x="1886" y="94"/>
                  </a:lnTo>
                  <a:lnTo>
                    <a:pt x="1887" y="108"/>
                  </a:lnTo>
                  <a:lnTo>
                    <a:pt x="1890" y="126"/>
                  </a:lnTo>
                  <a:lnTo>
                    <a:pt x="1895" y="145"/>
                  </a:lnTo>
                  <a:lnTo>
                    <a:pt x="1901" y="165"/>
                  </a:lnTo>
                  <a:lnTo>
                    <a:pt x="1906" y="175"/>
                  </a:lnTo>
                  <a:lnTo>
                    <a:pt x="1911" y="184"/>
                  </a:lnTo>
                  <a:lnTo>
                    <a:pt x="1917" y="193"/>
                  </a:lnTo>
                  <a:lnTo>
                    <a:pt x="1924" y="201"/>
                  </a:lnTo>
                  <a:lnTo>
                    <a:pt x="1939" y="201"/>
                  </a:lnTo>
                  <a:lnTo>
                    <a:pt x="1954" y="203"/>
                  </a:lnTo>
                  <a:lnTo>
                    <a:pt x="1961" y="204"/>
                  </a:lnTo>
                  <a:lnTo>
                    <a:pt x="1967" y="205"/>
                  </a:lnTo>
                  <a:lnTo>
                    <a:pt x="1973" y="208"/>
                  </a:lnTo>
                  <a:lnTo>
                    <a:pt x="1979" y="211"/>
                  </a:lnTo>
                  <a:lnTo>
                    <a:pt x="1984" y="216"/>
                  </a:lnTo>
                  <a:lnTo>
                    <a:pt x="1989" y="221"/>
                  </a:lnTo>
                  <a:lnTo>
                    <a:pt x="1994" y="227"/>
                  </a:lnTo>
                  <a:lnTo>
                    <a:pt x="1998" y="236"/>
                  </a:lnTo>
                  <a:lnTo>
                    <a:pt x="2000" y="244"/>
                  </a:lnTo>
                  <a:lnTo>
                    <a:pt x="2002" y="255"/>
                  </a:lnTo>
                  <a:lnTo>
                    <a:pt x="2004" y="268"/>
                  </a:lnTo>
                  <a:lnTo>
                    <a:pt x="2004" y="282"/>
                  </a:lnTo>
                  <a:lnTo>
                    <a:pt x="2002" y="282"/>
                  </a:lnTo>
                  <a:lnTo>
                    <a:pt x="1998" y="282"/>
                  </a:lnTo>
                  <a:lnTo>
                    <a:pt x="1991" y="283"/>
                  </a:lnTo>
                  <a:lnTo>
                    <a:pt x="1984" y="287"/>
                  </a:lnTo>
                  <a:lnTo>
                    <a:pt x="1977" y="291"/>
                  </a:lnTo>
                  <a:lnTo>
                    <a:pt x="1969" y="298"/>
                  </a:lnTo>
                  <a:lnTo>
                    <a:pt x="1967" y="303"/>
                  </a:lnTo>
                  <a:lnTo>
                    <a:pt x="1966" y="308"/>
                  </a:lnTo>
                  <a:lnTo>
                    <a:pt x="1963" y="314"/>
                  </a:lnTo>
                  <a:lnTo>
                    <a:pt x="1963" y="321"/>
                  </a:lnTo>
                  <a:lnTo>
                    <a:pt x="1963" y="326"/>
                  </a:lnTo>
                  <a:lnTo>
                    <a:pt x="1962" y="340"/>
                  </a:lnTo>
                  <a:lnTo>
                    <a:pt x="1961" y="359"/>
                  </a:lnTo>
                  <a:lnTo>
                    <a:pt x="1958" y="381"/>
                  </a:lnTo>
                  <a:lnTo>
                    <a:pt x="1956" y="392"/>
                  </a:lnTo>
                  <a:lnTo>
                    <a:pt x="1952" y="403"/>
                  </a:lnTo>
                  <a:lnTo>
                    <a:pt x="1950" y="413"/>
                  </a:lnTo>
                  <a:lnTo>
                    <a:pt x="1946" y="423"/>
                  </a:lnTo>
                  <a:lnTo>
                    <a:pt x="1941" y="430"/>
                  </a:lnTo>
                  <a:lnTo>
                    <a:pt x="1935" y="436"/>
                  </a:lnTo>
                  <a:lnTo>
                    <a:pt x="1933" y="439"/>
                  </a:lnTo>
                  <a:lnTo>
                    <a:pt x="1929" y="440"/>
                  </a:lnTo>
                  <a:lnTo>
                    <a:pt x="1925" y="441"/>
                  </a:lnTo>
                  <a:lnTo>
                    <a:pt x="1923" y="441"/>
                  </a:lnTo>
                  <a:lnTo>
                    <a:pt x="1923" y="449"/>
                  </a:lnTo>
                  <a:lnTo>
                    <a:pt x="1925" y="455"/>
                  </a:lnTo>
                  <a:lnTo>
                    <a:pt x="1928" y="462"/>
                  </a:lnTo>
                  <a:lnTo>
                    <a:pt x="1933" y="467"/>
                  </a:lnTo>
                  <a:lnTo>
                    <a:pt x="1941" y="478"/>
                  </a:lnTo>
                  <a:lnTo>
                    <a:pt x="1951" y="489"/>
                  </a:lnTo>
                  <a:lnTo>
                    <a:pt x="1956" y="494"/>
                  </a:lnTo>
                  <a:lnTo>
                    <a:pt x="1958" y="500"/>
                  </a:lnTo>
                  <a:lnTo>
                    <a:pt x="1962" y="505"/>
                  </a:lnTo>
                  <a:lnTo>
                    <a:pt x="1963" y="511"/>
                  </a:lnTo>
                  <a:lnTo>
                    <a:pt x="1962" y="517"/>
                  </a:lnTo>
                  <a:lnTo>
                    <a:pt x="1961" y="523"/>
                  </a:lnTo>
                  <a:lnTo>
                    <a:pt x="1956" y="530"/>
                  </a:lnTo>
                  <a:lnTo>
                    <a:pt x="1950" y="537"/>
                  </a:lnTo>
                  <a:lnTo>
                    <a:pt x="1949" y="538"/>
                  </a:lnTo>
                  <a:lnTo>
                    <a:pt x="1942" y="542"/>
                  </a:lnTo>
                  <a:lnTo>
                    <a:pt x="1936" y="548"/>
                  </a:lnTo>
                  <a:lnTo>
                    <a:pt x="1928" y="556"/>
                  </a:lnTo>
                  <a:lnTo>
                    <a:pt x="1924" y="561"/>
                  </a:lnTo>
                  <a:lnTo>
                    <a:pt x="1922" y="566"/>
                  </a:lnTo>
                  <a:lnTo>
                    <a:pt x="1919" y="571"/>
                  </a:lnTo>
                  <a:lnTo>
                    <a:pt x="1917" y="577"/>
                  </a:lnTo>
                  <a:lnTo>
                    <a:pt x="1917" y="582"/>
                  </a:lnTo>
                  <a:lnTo>
                    <a:pt x="1917" y="588"/>
                  </a:lnTo>
                  <a:lnTo>
                    <a:pt x="1918" y="596"/>
                  </a:lnTo>
                  <a:lnTo>
                    <a:pt x="1920" y="602"/>
                  </a:lnTo>
                  <a:lnTo>
                    <a:pt x="1929" y="618"/>
                  </a:lnTo>
                  <a:lnTo>
                    <a:pt x="1938" y="632"/>
                  </a:lnTo>
                  <a:lnTo>
                    <a:pt x="1944" y="646"/>
                  </a:lnTo>
                  <a:lnTo>
                    <a:pt x="1950" y="658"/>
                  </a:lnTo>
                  <a:lnTo>
                    <a:pt x="1954" y="668"/>
                  </a:lnTo>
                  <a:lnTo>
                    <a:pt x="1957" y="675"/>
                  </a:lnTo>
                  <a:lnTo>
                    <a:pt x="1960" y="680"/>
                  </a:lnTo>
                  <a:lnTo>
                    <a:pt x="1961" y="683"/>
                  </a:lnTo>
                  <a:lnTo>
                    <a:pt x="2040" y="683"/>
                  </a:lnTo>
                  <a:lnTo>
                    <a:pt x="2040" y="709"/>
                  </a:lnTo>
                  <a:lnTo>
                    <a:pt x="2040" y="729"/>
                  </a:lnTo>
                  <a:lnTo>
                    <a:pt x="2042" y="744"/>
                  </a:lnTo>
                  <a:lnTo>
                    <a:pt x="2045" y="752"/>
                  </a:lnTo>
                  <a:lnTo>
                    <a:pt x="2047" y="756"/>
                  </a:lnTo>
                  <a:lnTo>
                    <a:pt x="2050" y="758"/>
                  </a:lnTo>
                  <a:lnTo>
                    <a:pt x="2053" y="761"/>
                  </a:lnTo>
                  <a:lnTo>
                    <a:pt x="2056" y="762"/>
                  </a:lnTo>
                  <a:lnTo>
                    <a:pt x="2066" y="763"/>
                  </a:lnTo>
                  <a:lnTo>
                    <a:pt x="2080" y="763"/>
                  </a:lnTo>
                  <a:lnTo>
                    <a:pt x="2080" y="777"/>
                  </a:lnTo>
                  <a:lnTo>
                    <a:pt x="2081" y="787"/>
                  </a:lnTo>
                  <a:lnTo>
                    <a:pt x="2082" y="794"/>
                  </a:lnTo>
                  <a:lnTo>
                    <a:pt x="2084" y="798"/>
                  </a:lnTo>
                  <a:lnTo>
                    <a:pt x="2089" y="801"/>
                  </a:lnTo>
                  <a:lnTo>
                    <a:pt x="2097" y="802"/>
                  </a:lnTo>
                  <a:lnTo>
                    <a:pt x="2107" y="804"/>
                  </a:lnTo>
                  <a:lnTo>
                    <a:pt x="2120" y="804"/>
                  </a:lnTo>
                  <a:lnTo>
                    <a:pt x="2113" y="811"/>
                  </a:lnTo>
                  <a:lnTo>
                    <a:pt x="2107" y="818"/>
                  </a:lnTo>
                  <a:lnTo>
                    <a:pt x="2103" y="827"/>
                  </a:lnTo>
                  <a:lnTo>
                    <a:pt x="2098" y="836"/>
                  </a:lnTo>
                  <a:lnTo>
                    <a:pt x="2093" y="853"/>
                  </a:lnTo>
                  <a:lnTo>
                    <a:pt x="2088" y="870"/>
                  </a:lnTo>
                  <a:lnTo>
                    <a:pt x="2083" y="887"/>
                  </a:lnTo>
                  <a:lnTo>
                    <a:pt x="2078" y="904"/>
                  </a:lnTo>
                  <a:lnTo>
                    <a:pt x="2075" y="913"/>
                  </a:lnTo>
                  <a:lnTo>
                    <a:pt x="2070" y="920"/>
                  </a:lnTo>
                  <a:lnTo>
                    <a:pt x="2064" y="929"/>
                  </a:lnTo>
                  <a:lnTo>
                    <a:pt x="2056" y="936"/>
                  </a:lnTo>
                  <a:lnTo>
                    <a:pt x="2055" y="943"/>
                  </a:lnTo>
                  <a:lnTo>
                    <a:pt x="2053" y="951"/>
                  </a:lnTo>
                  <a:lnTo>
                    <a:pt x="2048" y="957"/>
                  </a:lnTo>
                  <a:lnTo>
                    <a:pt x="2042" y="963"/>
                  </a:lnTo>
                  <a:lnTo>
                    <a:pt x="2033" y="969"/>
                  </a:lnTo>
                  <a:lnTo>
                    <a:pt x="2026" y="974"/>
                  </a:lnTo>
                  <a:lnTo>
                    <a:pt x="2016" y="980"/>
                  </a:lnTo>
                  <a:lnTo>
                    <a:pt x="2007" y="984"/>
                  </a:lnTo>
                  <a:lnTo>
                    <a:pt x="1989" y="992"/>
                  </a:lnTo>
                  <a:lnTo>
                    <a:pt x="1973" y="997"/>
                  </a:lnTo>
                  <a:lnTo>
                    <a:pt x="1962" y="1001"/>
                  </a:lnTo>
                  <a:lnTo>
                    <a:pt x="1957" y="1002"/>
                  </a:lnTo>
                  <a:lnTo>
                    <a:pt x="1951" y="1003"/>
                  </a:lnTo>
                  <a:lnTo>
                    <a:pt x="1945" y="1004"/>
                  </a:lnTo>
                  <a:lnTo>
                    <a:pt x="1939" y="1006"/>
                  </a:lnTo>
                  <a:lnTo>
                    <a:pt x="1934" y="1008"/>
                  </a:lnTo>
                  <a:lnTo>
                    <a:pt x="1928" y="1014"/>
                  </a:lnTo>
                  <a:lnTo>
                    <a:pt x="1923" y="1022"/>
                  </a:lnTo>
                  <a:lnTo>
                    <a:pt x="1919" y="1029"/>
                  </a:lnTo>
                  <a:lnTo>
                    <a:pt x="1918" y="1036"/>
                  </a:lnTo>
                  <a:lnTo>
                    <a:pt x="1918" y="1040"/>
                  </a:lnTo>
                  <a:lnTo>
                    <a:pt x="1917" y="1042"/>
                  </a:lnTo>
                  <a:lnTo>
                    <a:pt x="1911" y="1042"/>
                  </a:lnTo>
                  <a:lnTo>
                    <a:pt x="1905" y="1044"/>
                  </a:lnTo>
                  <a:lnTo>
                    <a:pt x="1898" y="1046"/>
                  </a:lnTo>
                  <a:lnTo>
                    <a:pt x="1894" y="1049"/>
                  </a:lnTo>
                  <a:lnTo>
                    <a:pt x="1885" y="1057"/>
                  </a:lnTo>
                  <a:lnTo>
                    <a:pt x="1878" y="1067"/>
                  </a:lnTo>
                  <a:lnTo>
                    <a:pt x="1869" y="1079"/>
                  </a:lnTo>
                  <a:lnTo>
                    <a:pt x="1860" y="1093"/>
                  </a:lnTo>
                  <a:lnTo>
                    <a:pt x="1849" y="1107"/>
                  </a:lnTo>
                  <a:lnTo>
                    <a:pt x="1836" y="1122"/>
                  </a:lnTo>
                  <a:lnTo>
                    <a:pt x="1699" y="1143"/>
                  </a:lnTo>
                  <a:lnTo>
                    <a:pt x="1507" y="1173"/>
                  </a:lnTo>
                  <a:lnTo>
                    <a:pt x="1278" y="1213"/>
                  </a:lnTo>
                  <a:lnTo>
                    <a:pt x="1029" y="1255"/>
                  </a:lnTo>
                  <a:lnTo>
                    <a:pt x="780" y="1297"/>
                  </a:lnTo>
                  <a:lnTo>
                    <a:pt x="545" y="1336"/>
                  </a:lnTo>
                  <a:lnTo>
                    <a:pt x="439" y="1353"/>
                  </a:lnTo>
                  <a:lnTo>
                    <a:pt x="344" y="1368"/>
                  </a:lnTo>
                  <a:lnTo>
                    <a:pt x="261" y="1380"/>
                  </a:lnTo>
                  <a:lnTo>
                    <a:pt x="192" y="1389"/>
                  </a:lnTo>
                  <a:lnTo>
                    <a:pt x="0" y="346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6570720" y="2431800"/>
              <a:ext cx="147600" cy="226800"/>
            </a:xfrm>
            <a:custGeom>
              <a:avLst/>
              <a:gdLst/>
              <a:ahLst/>
              <a:rect l="l" t="t" r="r" b="b"/>
              <a:pathLst>
                <a:path w="398" h="603">
                  <a:moveTo>
                    <a:pt x="356" y="603"/>
                  </a:moveTo>
                  <a:lnTo>
                    <a:pt x="364" y="595"/>
                  </a:lnTo>
                  <a:lnTo>
                    <a:pt x="370" y="588"/>
                  </a:lnTo>
                  <a:lnTo>
                    <a:pt x="376" y="581"/>
                  </a:lnTo>
                  <a:lnTo>
                    <a:pt x="381" y="573"/>
                  </a:lnTo>
                  <a:lnTo>
                    <a:pt x="384" y="565"/>
                  </a:lnTo>
                  <a:lnTo>
                    <a:pt x="388" y="556"/>
                  </a:lnTo>
                  <a:lnTo>
                    <a:pt x="390" y="548"/>
                  </a:lnTo>
                  <a:lnTo>
                    <a:pt x="393" y="539"/>
                  </a:lnTo>
                  <a:lnTo>
                    <a:pt x="395" y="518"/>
                  </a:lnTo>
                  <a:lnTo>
                    <a:pt x="397" y="496"/>
                  </a:lnTo>
                  <a:lnTo>
                    <a:pt x="398" y="472"/>
                  </a:lnTo>
                  <a:lnTo>
                    <a:pt x="398" y="443"/>
                  </a:lnTo>
                  <a:lnTo>
                    <a:pt x="398" y="436"/>
                  </a:lnTo>
                  <a:lnTo>
                    <a:pt x="394" y="429"/>
                  </a:lnTo>
                  <a:lnTo>
                    <a:pt x="390" y="421"/>
                  </a:lnTo>
                  <a:lnTo>
                    <a:pt x="384" y="414"/>
                  </a:lnTo>
                  <a:lnTo>
                    <a:pt x="377" y="407"/>
                  </a:lnTo>
                  <a:lnTo>
                    <a:pt x="368" y="401"/>
                  </a:lnTo>
                  <a:lnTo>
                    <a:pt x="360" y="393"/>
                  </a:lnTo>
                  <a:lnTo>
                    <a:pt x="349" y="388"/>
                  </a:lnTo>
                  <a:lnTo>
                    <a:pt x="337" y="382"/>
                  </a:lnTo>
                  <a:lnTo>
                    <a:pt x="324" y="377"/>
                  </a:lnTo>
                  <a:lnTo>
                    <a:pt x="311" y="372"/>
                  </a:lnTo>
                  <a:lnTo>
                    <a:pt x="297" y="369"/>
                  </a:lnTo>
                  <a:lnTo>
                    <a:pt x="283" y="366"/>
                  </a:lnTo>
                  <a:lnTo>
                    <a:pt x="268" y="364"/>
                  </a:lnTo>
                  <a:lnTo>
                    <a:pt x="253" y="363"/>
                  </a:lnTo>
                  <a:lnTo>
                    <a:pt x="239" y="361"/>
                  </a:lnTo>
                  <a:lnTo>
                    <a:pt x="237" y="343"/>
                  </a:lnTo>
                  <a:lnTo>
                    <a:pt x="233" y="320"/>
                  </a:lnTo>
                  <a:lnTo>
                    <a:pt x="224" y="293"/>
                  </a:lnTo>
                  <a:lnTo>
                    <a:pt x="214" y="266"/>
                  </a:lnTo>
                  <a:lnTo>
                    <a:pt x="208" y="254"/>
                  </a:lnTo>
                  <a:lnTo>
                    <a:pt x="202" y="242"/>
                  </a:lnTo>
                  <a:lnTo>
                    <a:pt x="196" y="230"/>
                  </a:lnTo>
                  <a:lnTo>
                    <a:pt x="189" y="221"/>
                  </a:lnTo>
                  <a:lnTo>
                    <a:pt x="182" y="212"/>
                  </a:lnTo>
                  <a:lnTo>
                    <a:pt x="175" y="206"/>
                  </a:lnTo>
                  <a:lnTo>
                    <a:pt x="168" y="202"/>
                  </a:lnTo>
                  <a:lnTo>
                    <a:pt x="160" y="201"/>
                  </a:lnTo>
                  <a:lnTo>
                    <a:pt x="152" y="193"/>
                  </a:lnTo>
                  <a:lnTo>
                    <a:pt x="144" y="184"/>
                  </a:lnTo>
                  <a:lnTo>
                    <a:pt x="138" y="174"/>
                  </a:lnTo>
                  <a:lnTo>
                    <a:pt x="131" y="164"/>
                  </a:lnTo>
                  <a:lnTo>
                    <a:pt x="118" y="141"/>
                  </a:lnTo>
                  <a:lnTo>
                    <a:pt x="105" y="115"/>
                  </a:lnTo>
                  <a:lnTo>
                    <a:pt x="100" y="102"/>
                  </a:lnTo>
                  <a:lnTo>
                    <a:pt x="95" y="89"/>
                  </a:lnTo>
                  <a:lnTo>
                    <a:pt x="92" y="74"/>
                  </a:lnTo>
                  <a:lnTo>
                    <a:pt x="88" y="59"/>
                  </a:lnTo>
                  <a:lnTo>
                    <a:pt x="84" y="44"/>
                  </a:lnTo>
                  <a:lnTo>
                    <a:pt x="83" y="30"/>
                  </a:lnTo>
                  <a:lnTo>
                    <a:pt x="82" y="15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69" y="2"/>
                  </a:lnTo>
                  <a:lnTo>
                    <a:pt x="62" y="4"/>
                  </a:lnTo>
                  <a:lnTo>
                    <a:pt x="58" y="7"/>
                  </a:lnTo>
                  <a:lnTo>
                    <a:pt x="49" y="15"/>
                  </a:lnTo>
                  <a:lnTo>
                    <a:pt x="42" y="25"/>
                  </a:lnTo>
                  <a:lnTo>
                    <a:pt x="33" y="37"/>
                  </a:lnTo>
                  <a:lnTo>
                    <a:pt x="24" y="51"/>
                  </a:lnTo>
                  <a:lnTo>
                    <a:pt x="13" y="65"/>
                  </a:lnTo>
                  <a:lnTo>
                    <a:pt x="0" y="80"/>
                  </a:lnTo>
                  <a:lnTo>
                    <a:pt x="157" y="601"/>
                  </a:lnTo>
                  <a:lnTo>
                    <a:pt x="356" y="603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6570720" y="2431800"/>
              <a:ext cx="147600" cy="226800"/>
            </a:xfrm>
            <a:custGeom>
              <a:avLst/>
              <a:gdLst/>
              <a:ahLst/>
              <a:rect l="l" t="t" r="r" b="b"/>
              <a:pathLst>
                <a:path w="398" h="603">
                  <a:moveTo>
                    <a:pt x="356" y="603"/>
                  </a:moveTo>
                  <a:lnTo>
                    <a:pt x="364" y="595"/>
                  </a:lnTo>
                  <a:lnTo>
                    <a:pt x="370" y="588"/>
                  </a:lnTo>
                  <a:lnTo>
                    <a:pt x="376" y="581"/>
                  </a:lnTo>
                  <a:lnTo>
                    <a:pt x="381" y="573"/>
                  </a:lnTo>
                  <a:lnTo>
                    <a:pt x="384" y="565"/>
                  </a:lnTo>
                  <a:lnTo>
                    <a:pt x="388" y="556"/>
                  </a:lnTo>
                  <a:lnTo>
                    <a:pt x="390" y="548"/>
                  </a:lnTo>
                  <a:lnTo>
                    <a:pt x="393" y="539"/>
                  </a:lnTo>
                  <a:lnTo>
                    <a:pt x="395" y="518"/>
                  </a:lnTo>
                  <a:lnTo>
                    <a:pt x="397" y="496"/>
                  </a:lnTo>
                  <a:lnTo>
                    <a:pt x="398" y="472"/>
                  </a:lnTo>
                  <a:lnTo>
                    <a:pt x="398" y="443"/>
                  </a:lnTo>
                  <a:lnTo>
                    <a:pt x="398" y="436"/>
                  </a:lnTo>
                  <a:lnTo>
                    <a:pt x="394" y="429"/>
                  </a:lnTo>
                  <a:lnTo>
                    <a:pt x="390" y="421"/>
                  </a:lnTo>
                  <a:lnTo>
                    <a:pt x="384" y="414"/>
                  </a:lnTo>
                  <a:lnTo>
                    <a:pt x="377" y="407"/>
                  </a:lnTo>
                  <a:lnTo>
                    <a:pt x="368" y="401"/>
                  </a:lnTo>
                  <a:lnTo>
                    <a:pt x="360" y="393"/>
                  </a:lnTo>
                  <a:lnTo>
                    <a:pt x="349" y="388"/>
                  </a:lnTo>
                  <a:lnTo>
                    <a:pt x="337" y="382"/>
                  </a:lnTo>
                  <a:lnTo>
                    <a:pt x="324" y="377"/>
                  </a:lnTo>
                  <a:lnTo>
                    <a:pt x="311" y="372"/>
                  </a:lnTo>
                  <a:lnTo>
                    <a:pt x="297" y="369"/>
                  </a:lnTo>
                  <a:lnTo>
                    <a:pt x="283" y="366"/>
                  </a:lnTo>
                  <a:lnTo>
                    <a:pt x="268" y="364"/>
                  </a:lnTo>
                  <a:lnTo>
                    <a:pt x="253" y="363"/>
                  </a:lnTo>
                  <a:lnTo>
                    <a:pt x="239" y="361"/>
                  </a:lnTo>
                  <a:lnTo>
                    <a:pt x="237" y="343"/>
                  </a:lnTo>
                  <a:lnTo>
                    <a:pt x="233" y="320"/>
                  </a:lnTo>
                  <a:lnTo>
                    <a:pt x="224" y="293"/>
                  </a:lnTo>
                  <a:lnTo>
                    <a:pt x="214" y="266"/>
                  </a:lnTo>
                  <a:lnTo>
                    <a:pt x="208" y="254"/>
                  </a:lnTo>
                  <a:lnTo>
                    <a:pt x="202" y="242"/>
                  </a:lnTo>
                  <a:lnTo>
                    <a:pt x="196" y="230"/>
                  </a:lnTo>
                  <a:lnTo>
                    <a:pt x="189" y="221"/>
                  </a:lnTo>
                  <a:lnTo>
                    <a:pt x="182" y="212"/>
                  </a:lnTo>
                  <a:lnTo>
                    <a:pt x="175" y="206"/>
                  </a:lnTo>
                  <a:lnTo>
                    <a:pt x="168" y="202"/>
                  </a:lnTo>
                  <a:lnTo>
                    <a:pt x="160" y="201"/>
                  </a:lnTo>
                  <a:lnTo>
                    <a:pt x="152" y="193"/>
                  </a:lnTo>
                  <a:lnTo>
                    <a:pt x="144" y="184"/>
                  </a:lnTo>
                  <a:lnTo>
                    <a:pt x="138" y="174"/>
                  </a:lnTo>
                  <a:lnTo>
                    <a:pt x="131" y="164"/>
                  </a:lnTo>
                  <a:lnTo>
                    <a:pt x="118" y="141"/>
                  </a:lnTo>
                  <a:lnTo>
                    <a:pt x="105" y="115"/>
                  </a:lnTo>
                  <a:lnTo>
                    <a:pt x="100" y="102"/>
                  </a:lnTo>
                  <a:lnTo>
                    <a:pt x="95" y="89"/>
                  </a:lnTo>
                  <a:lnTo>
                    <a:pt x="92" y="74"/>
                  </a:lnTo>
                  <a:lnTo>
                    <a:pt x="88" y="59"/>
                  </a:lnTo>
                  <a:lnTo>
                    <a:pt x="84" y="44"/>
                  </a:lnTo>
                  <a:lnTo>
                    <a:pt x="83" y="30"/>
                  </a:lnTo>
                  <a:lnTo>
                    <a:pt x="82" y="15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69" y="2"/>
                  </a:lnTo>
                  <a:lnTo>
                    <a:pt x="62" y="4"/>
                  </a:lnTo>
                  <a:lnTo>
                    <a:pt x="58" y="7"/>
                  </a:lnTo>
                  <a:lnTo>
                    <a:pt x="49" y="15"/>
                  </a:lnTo>
                  <a:lnTo>
                    <a:pt x="42" y="25"/>
                  </a:lnTo>
                  <a:lnTo>
                    <a:pt x="33" y="37"/>
                  </a:lnTo>
                  <a:lnTo>
                    <a:pt x="24" y="51"/>
                  </a:lnTo>
                  <a:lnTo>
                    <a:pt x="13" y="6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157" y="601"/>
                  </a:lnTo>
                  <a:lnTo>
                    <a:pt x="356" y="603"/>
                  </a:lnTo>
                  <a:lnTo>
                    <a:pt x="356" y="603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6093000" y="2462040"/>
              <a:ext cx="625320" cy="299520"/>
            </a:xfrm>
            <a:custGeom>
              <a:avLst/>
              <a:gdLst/>
              <a:ahLst/>
              <a:rect l="l" t="t" r="r" b="b"/>
              <a:pathLst>
                <a:path w="1681" h="802">
                  <a:moveTo>
                    <a:pt x="0" y="212"/>
                  </a:moveTo>
                  <a:lnTo>
                    <a:pt x="1284" y="0"/>
                  </a:lnTo>
                  <a:lnTo>
                    <a:pt x="1441" y="521"/>
                  </a:lnTo>
                  <a:lnTo>
                    <a:pt x="1640" y="523"/>
                  </a:lnTo>
                  <a:lnTo>
                    <a:pt x="1648" y="524"/>
                  </a:lnTo>
                  <a:lnTo>
                    <a:pt x="1654" y="525"/>
                  </a:lnTo>
                  <a:lnTo>
                    <a:pt x="1660" y="527"/>
                  </a:lnTo>
                  <a:lnTo>
                    <a:pt x="1663" y="530"/>
                  </a:lnTo>
                  <a:lnTo>
                    <a:pt x="1667" y="534"/>
                  </a:lnTo>
                  <a:lnTo>
                    <a:pt x="1671" y="539"/>
                  </a:lnTo>
                  <a:lnTo>
                    <a:pt x="1673" y="543"/>
                  </a:lnTo>
                  <a:lnTo>
                    <a:pt x="1676" y="548"/>
                  </a:lnTo>
                  <a:lnTo>
                    <a:pt x="1678" y="561"/>
                  </a:lnTo>
                  <a:lnTo>
                    <a:pt x="1679" y="574"/>
                  </a:lnTo>
                  <a:lnTo>
                    <a:pt x="1681" y="589"/>
                  </a:lnTo>
                  <a:lnTo>
                    <a:pt x="1681" y="603"/>
                  </a:lnTo>
                  <a:lnTo>
                    <a:pt x="1667" y="603"/>
                  </a:lnTo>
                  <a:lnTo>
                    <a:pt x="1657" y="605"/>
                  </a:lnTo>
                  <a:lnTo>
                    <a:pt x="1650" y="606"/>
                  </a:lnTo>
                  <a:lnTo>
                    <a:pt x="1645" y="608"/>
                  </a:lnTo>
                  <a:lnTo>
                    <a:pt x="1643" y="613"/>
                  </a:lnTo>
                  <a:lnTo>
                    <a:pt x="1640" y="621"/>
                  </a:lnTo>
                  <a:lnTo>
                    <a:pt x="1640" y="630"/>
                  </a:lnTo>
                  <a:lnTo>
                    <a:pt x="1640" y="644"/>
                  </a:lnTo>
                  <a:lnTo>
                    <a:pt x="1627" y="656"/>
                  </a:lnTo>
                  <a:lnTo>
                    <a:pt x="1617" y="667"/>
                  </a:lnTo>
                  <a:lnTo>
                    <a:pt x="1610" y="676"/>
                  </a:lnTo>
                  <a:lnTo>
                    <a:pt x="1605" y="683"/>
                  </a:lnTo>
                  <a:lnTo>
                    <a:pt x="1601" y="690"/>
                  </a:lnTo>
                  <a:lnTo>
                    <a:pt x="1600" y="699"/>
                  </a:lnTo>
                  <a:lnTo>
                    <a:pt x="1600" y="710"/>
                  </a:lnTo>
                  <a:lnTo>
                    <a:pt x="1599" y="723"/>
                  </a:lnTo>
                  <a:lnTo>
                    <a:pt x="1438" y="802"/>
                  </a:lnTo>
                  <a:lnTo>
                    <a:pt x="1438" y="787"/>
                  </a:lnTo>
                  <a:lnTo>
                    <a:pt x="1438" y="772"/>
                  </a:lnTo>
                  <a:lnTo>
                    <a:pt x="1437" y="756"/>
                  </a:lnTo>
                  <a:lnTo>
                    <a:pt x="1433" y="742"/>
                  </a:lnTo>
                  <a:lnTo>
                    <a:pt x="1428" y="727"/>
                  </a:lnTo>
                  <a:lnTo>
                    <a:pt x="1422" y="711"/>
                  </a:lnTo>
                  <a:lnTo>
                    <a:pt x="1417" y="704"/>
                  </a:lnTo>
                  <a:lnTo>
                    <a:pt x="1413" y="696"/>
                  </a:lnTo>
                  <a:lnTo>
                    <a:pt x="1406" y="689"/>
                  </a:lnTo>
                  <a:lnTo>
                    <a:pt x="1399" y="682"/>
                  </a:lnTo>
                  <a:lnTo>
                    <a:pt x="1320" y="681"/>
                  </a:lnTo>
                  <a:lnTo>
                    <a:pt x="1280" y="561"/>
                  </a:lnTo>
                  <a:lnTo>
                    <a:pt x="1273" y="553"/>
                  </a:lnTo>
                  <a:lnTo>
                    <a:pt x="1268" y="545"/>
                  </a:lnTo>
                  <a:lnTo>
                    <a:pt x="1266" y="537"/>
                  </a:lnTo>
                  <a:lnTo>
                    <a:pt x="1264" y="530"/>
                  </a:lnTo>
                  <a:lnTo>
                    <a:pt x="1263" y="523"/>
                  </a:lnTo>
                  <a:lnTo>
                    <a:pt x="1264" y="515"/>
                  </a:lnTo>
                  <a:lnTo>
                    <a:pt x="1267" y="508"/>
                  </a:lnTo>
                  <a:lnTo>
                    <a:pt x="1271" y="501"/>
                  </a:lnTo>
                  <a:lnTo>
                    <a:pt x="1280" y="485"/>
                  </a:lnTo>
                  <a:lnTo>
                    <a:pt x="1293" y="470"/>
                  </a:lnTo>
                  <a:lnTo>
                    <a:pt x="1306" y="455"/>
                  </a:lnTo>
                  <a:lnTo>
                    <a:pt x="1321" y="441"/>
                  </a:lnTo>
                  <a:lnTo>
                    <a:pt x="1306" y="441"/>
                  </a:lnTo>
                  <a:lnTo>
                    <a:pt x="1291" y="439"/>
                  </a:lnTo>
                  <a:lnTo>
                    <a:pt x="1278" y="438"/>
                  </a:lnTo>
                  <a:lnTo>
                    <a:pt x="1266" y="434"/>
                  </a:lnTo>
                  <a:lnTo>
                    <a:pt x="1261" y="433"/>
                  </a:lnTo>
                  <a:lnTo>
                    <a:pt x="1256" y="430"/>
                  </a:lnTo>
                  <a:lnTo>
                    <a:pt x="1251" y="427"/>
                  </a:lnTo>
                  <a:lnTo>
                    <a:pt x="1249" y="423"/>
                  </a:lnTo>
                  <a:lnTo>
                    <a:pt x="1245" y="419"/>
                  </a:lnTo>
                  <a:lnTo>
                    <a:pt x="1242" y="412"/>
                  </a:lnTo>
                  <a:lnTo>
                    <a:pt x="1241" y="406"/>
                  </a:lnTo>
                  <a:lnTo>
                    <a:pt x="1241" y="400"/>
                  </a:lnTo>
                  <a:lnTo>
                    <a:pt x="1240" y="400"/>
                  </a:lnTo>
                  <a:lnTo>
                    <a:pt x="1235" y="399"/>
                  </a:lnTo>
                  <a:lnTo>
                    <a:pt x="1229" y="398"/>
                  </a:lnTo>
                  <a:lnTo>
                    <a:pt x="1222" y="394"/>
                  </a:lnTo>
                  <a:lnTo>
                    <a:pt x="1214" y="389"/>
                  </a:lnTo>
                  <a:lnTo>
                    <a:pt x="1208" y="383"/>
                  </a:lnTo>
                  <a:lnTo>
                    <a:pt x="1204" y="378"/>
                  </a:lnTo>
                  <a:lnTo>
                    <a:pt x="1203" y="372"/>
                  </a:lnTo>
                  <a:lnTo>
                    <a:pt x="1202" y="366"/>
                  </a:lnTo>
                  <a:lnTo>
                    <a:pt x="1202" y="360"/>
                  </a:lnTo>
                  <a:lnTo>
                    <a:pt x="1203" y="357"/>
                  </a:lnTo>
                  <a:lnTo>
                    <a:pt x="1208" y="352"/>
                  </a:lnTo>
                  <a:lnTo>
                    <a:pt x="1214" y="345"/>
                  </a:lnTo>
                  <a:lnTo>
                    <a:pt x="1222" y="334"/>
                  </a:lnTo>
                  <a:lnTo>
                    <a:pt x="1229" y="322"/>
                  </a:lnTo>
                  <a:lnTo>
                    <a:pt x="1236" y="308"/>
                  </a:lnTo>
                  <a:lnTo>
                    <a:pt x="1239" y="302"/>
                  </a:lnTo>
                  <a:lnTo>
                    <a:pt x="1240" y="295"/>
                  </a:lnTo>
                  <a:lnTo>
                    <a:pt x="1241" y="288"/>
                  </a:lnTo>
                  <a:lnTo>
                    <a:pt x="1242" y="279"/>
                  </a:lnTo>
                  <a:lnTo>
                    <a:pt x="1240" y="279"/>
                  </a:lnTo>
                  <a:lnTo>
                    <a:pt x="1236" y="279"/>
                  </a:lnTo>
                  <a:lnTo>
                    <a:pt x="1230" y="278"/>
                  </a:lnTo>
                  <a:lnTo>
                    <a:pt x="1223" y="274"/>
                  </a:lnTo>
                  <a:lnTo>
                    <a:pt x="1215" y="269"/>
                  </a:lnTo>
                  <a:lnTo>
                    <a:pt x="1208" y="262"/>
                  </a:lnTo>
                  <a:lnTo>
                    <a:pt x="1206" y="258"/>
                  </a:lnTo>
                  <a:lnTo>
                    <a:pt x="1204" y="252"/>
                  </a:lnTo>
                  <a:lnTo>
                    <a:pt x="1203" y="246"/>
                  </a:lnTo>
                  <a:lnTo>
                    <a:pt x="1202" y="239"/>
                  </a:lnTo>
                  <a:lnTo>
                    <a:pt x="1202" y="226"/>
                  </a:lnTo>
                  <a:lnTo>
                    <a:pt x="1203" y="215"/>
                  </a:lnTo>
                  <a:lnTo>
                    <a:pt x="1203" y="207"/>
                  </a:lnTo>
                  <a:lnTo>
                    <a:pt x="1203" y="199"/>
                  </a:lnTo>
                  <a:lnTo>
                    <a:pt x="1203" y="192"/>
                  </a:lnTo>
                  <a:lnTo>
                    <a:pt x="1203" y="182"/>
                  </a:lnTo>
                  <a:lnTo>
                    <a:pt x="1203" y="173"/>
                  </a:lnTo>
                  <a:lnTo>
                    <a:pt x="1203" y="159"/>
                  </a:lnTo>
                  <a:lnTo>
                    <a:pt x="1217" y="144"/>
                  </a:lnTo>
                  <a:lnTo>
                    <a:pt x="1226" y="130"/>
                  </a:lnTo>
                  <a:lnTo>
                    <a:pt x="1234" y="116"/>
                  </a:lnTo>
                  <a:lnTo>
                    <a:pt x="1239" y="104"/>
                  </a:lnTo>
                  <a:lnTo>
                    <a:pt x="1241" y="94"/>
                  </a:lnTo>
                  <a:lnTo>
                    <a:pt x="1244" y="86"/>
                  </a:lnTo>
                  <a:lnTo>
                    <a:pt x="1244" y="81"/>
                  </a:lnTo>
                  <a:lnTo>
                    <a:pt x="1244" y="80"/>
                  </a:lnTo>
                  <a:lnTo>
                    <a:pt x="1236" y="80"/>
                  </a:lnTo>
                  <a:lnTo>
                    <a:pt x="1229" y="81"/>
                  </a:lnTo>
                  <a:lnTo>
                    <a:pt x="1222" y="83"/>
                  </a:lnTo>
                  <a:lnTo>
                    <a:pt x="1214" y="86"/>
                  </a:lnTo>
                  <a:lnTo>
                    <a:pt x="1207" y="89"/>
                  </a:lnTo>
                  <a:lnTo>
                    <a:pt x="1201" y="94"/>
                  </a:lnTo>
                  <a:lnTo>
                    <a:pt x="1195" y="99"/>
                  </a:lnTo>
                  <a:lnTo>
                    <a:pt x="1189" y="104"/>
                  </a:lnTo>
                  <a:lnTo>
                    <a:pt x="1184" y="110"/>
                  </a:lnTo>
                  <a:lnTo>
                    <a:pt x="1179" y="116"/>
                  </a:lnTo>
                  <a:lnTo>
                    <a:pt x="1174" y="122"/>
                  </a:lnTo>
                  <a:lnTo>
                    <a:pt x="1170" y="130"/>
                  </a:lnTo>
                  <a:lnTo>
                    <a:pt x="1168" y="137"/>
                  </a:lnTo>
                  <a:lnTo>
                    <a:pt x="1165" y="144"/>
                  </a:lnTo>
                  <a:lnTo>
                    <a:pt x="1164" y="152"/>
                  </a:lnTo>
                  <a:lnTo>
                    <a:pt x="1163" y="159"/>
                  </a:lnTo>
                  <a:lnTo>
                    <a:pt x="1148" y="173"/>
                  </a:lnTo>
                  <a:lnTo>
                    <a:pt x="1133" y="182"/>
                  </a:lnTo>
                  <a:lnTo>
                    <a:pt x="1120" y="191"/>
                  </a:lnTo>
                  <a:lnTo>
                    <a:pt x="1108" y="198"/>
                  </a:lnTo>
                  <a:lnTo>
                    <a:pt x="1098" y="206"/>
                  </a:lnTo>
                  <a:lnTo>
                    <a:pt x="1089" y="214"/>
                  </a:lnTo>
                  <a:lnTo>
                    <a:pt x="1087" y="219"/>
                  </a:lnTo>
                  <a:lnTo>
                    <a:pt x="1084" y="225"/>
                  </a:lnTo>
                  <a:lnTo>
                    <a:pt x="1083" y="231"/>
                  </a:lnTo>
                  <a:lnTo>
                    <a:pt x="1082" y="239"/>
                  </a:lnTo>
                  <a:lnTo>
                    <a:pt x="1083" y="245"/>
                  </a:lnTo>
                  <a:lnTo>
                    <a:pt x="1084" y="252"/>
                  </a:lnTo>
                  <a:lnTo>
                    <a:pt x="1086" y="257"/>
                  </a:lnTo>
                  <a:lnTo>
                    <a:pt x="1088" y="262"/>
                  </a:lnTo>
                  <a:lnTo>
                    <a:pt x="1094" y="270"/>
                  </a:lnTo>
                  <a:lnTo>
                    <a:pt x="1102" y="279"/>
                  </a:lnTo>
                  <a:lnTo>
                    <a:pt x="1109" y="286"/>
                  </a:lnTo>
                  <a:lnTo>
                    <a:pt x="1115" y="295"/>
                  </a:lnTo>
                  <a:lnTo>
                    <a:pt x="1119" y="300"/>
                  </a:lnTo>
                  <a:lnTo>
                    <a:pt x="1120" y="306"/>
                  </a:lnTo>
                  <a:lnTo>
                    <a:pt x="1121" y="312"/>
                  </a:lnTo>
                  <a:lnTo>
                    <a:pt x="1121" y="318"/>
                  </a:lnTo>
                  <a:lnTo>
                    <a:pt x="1121" y="334"/>
                  </a:lnTo>
                  <a:lnTo>
                    <a:pt x="1122" y="348"/>
                  </a:lnTo>
                  <a:lnTo>
                    <a:pt x="1124" y="361"/>
                  </a:lnTo>
                  <a:lnTo>
                    <a:pt x="1126" y="373"/>
                  </a:lnTo>
                  <a:lnTo>
                    <a:pt x="1129" y="379"/>
                  </a:lnTo>
                  <a:lnTo>
                    <a:pt x="1131" y="384"/>
                  </a:lnTo>
                  <a:lnTo>
                    <a:pt x="1135" y="388"/>
                  </a:lnTo>
                  <a:lnTo>
                    <a:pt x="1138" y="392"/>
                  </a:lnTo>
                  <a:lnTo>
                    <a:pt x="1142" y="395"/>
                  </a:lnTo>
                  <a:lnTo>
                    <a:pt x="1148" y="398"/>
                  </a:lnTo>
                  <a:lnTo>
                    <a:pt x="1154" y="399"/>
                  </a:lnTo>
                  <a:lnTo>
                    <a:pt x="1162" y="399"/>
                  </a:lnTo>
                  <a:lnTo>
                    <a:pt x="1148" y="414"/>
                  </a:lnTo>
                  <a:lnTo>
                    <a:pt x="1138" y="428"/>
                  </a:lnTo>
                  <a:lnTo>
                    <a:pt x="1131" y="442"/>
                  </a:lnTo>
                  <a:lnTo>
                    <a:pt x="1126" y="454"/>
                  </a:lnTo>
                  <a:lnTo>
                    <a:pt x="1122" y="464"/>
                  </a:lnTo>
                  <a:lnTo>
                    <a:pt x="1121" y="472"/>
                  </a:lnTo>
                  <a:lnTo>
                    <a:pt x="1120" y="477"/>
                  </a:lnTo>
                  <a:lnTo>
                    <a:pt x="1120" y="479"/>
                  </a:lnTo>
                  <a:lnTo>
                    <a:pt x="1121" y="486"/>
                  </a:lnTo>
                  <a:lnTo>
                    <a:pt x="1122" y="493"/>
                  </a:lnTo>
                  <a:lnTo>
                    <a:pt x="1124" y="501"/>
                  </a:lnTo>
                  <a:lnTo>
                    <a:pt x="1126" y="508"/>
                  </a:lnTo>
                  <a:lnTo>
                    <a:pt x="1132" y="521"/>
                  </a:lnTo>
                  <a:lnTo>
                    <a:pt x="1140" y="534"/>
                  </a:lnTo>
                  <a:lnTo>
                    <a:pt x="1147" y="545"/>
                  </a:lnTo>
                  <a:lnTo>
                    <a:pt x="1153" y="552"/>
                  </a:lnTo>
                  <a:lnTo>
                    <a:pt x="1158" y="558"/>
                  </a:lnTo>
                  <a:lnTo>
                    <a:pt x="1160" y="559"/>
                  </a:lnTo>
                  <a:lnTo>
                    <a:pt x="1159" y="573"/>
                  </a:lnTo>
                  <a:lnTo>
                    <a:pt x="1159" y="583"/>
                  </a:lnTo>
                  <a:lnTo>
                    <a:pt x="1159" y="591"/>
                  </a:lnTo>
                  <a:lnTo>
                    <a:pt x="1159" y="600"/>
                  </a:lnTo>
                  <a:lnTo>
                    <a:pt x="1159" y="607"/>
                  </a:lnTo>
                  <a:lnTo>
                    <a:pt x="1159" y="616"/>
                  </a:lnTo>
                  <a:lnTo>
                    <a:pt x="1159" y="627"/>
                  </a:lnTo>
                  <a:lnTo>
                    <a:pt x="1159" y="639"/>
                  </a:lnTo>
                  <a:lnTo>
                    <a:pt x="1159" y="646"/>
                  </a:lnTo>
                  <a:lnTo>
                    <a:pt x="1160" y="652"/>
                  </a:lnTo>
                  <a:lnTo>
                    <a:pt x="1163" y="658"/>
                  </a:lnTo>
                  <a:lnTo>
                    <a:pt x="1165" y="663"/>
                  </a:lnTo>
                  <a:lnTo>
                    <a:pt x="1174" y="672"/>
                  </a:lnTo>
                  <a:lnTo>
                    <a:pt x="1184" y="679"/>
                  </a:lnTo>
                  <a:lnTo>
                    <a:pt x="1196" y="688"/>
                  </a:lnTo>
                  <a:lnTo>
                    <a:pt x="1209" y="696"/>
                  </a:lnTo>
                  <a:lnTo>
                    <a:pt x="1224" y="706"/>
                  </a:lnTo>
                  <a:lnTo>
                    <a:pt x="1239" y="720"/>
                  </a:lnTo>
                  <a:lnTo>
                    <a:pt x="1237" y="800"/>
                  </a:lnTo>
                  <a:lnTo>
                    <a:pt x="1198" y="800"/>
                  </a:lnTo>
                  <a:lnTo>
                    <a:pt x="1198" y="800"/>
                  </a:lnTo>
                  <a:lnTo>
                    <a:pt x="1197" y="799"/>
                  </a:lnTo>
                  <a:lnTo>
                    <a:pt x="1196" y="798"/>
                  </a:lnTo>
                  <a:lnTo>
                    <a:pt x="1193" y="794"/>
                  </a:lnTo>
                  <a:lnTo>
                    <a:pt x="1189" y="791"/>
                  </a:lnTo>
                  <a:lnTo>
                    <a:pt x="1181" y="783"/>
                  </a:lnTo>
                  <a:lnTo>
                    <a:pt x="1171" y="774"/>
                  </a:lnTo>
                  <a:lnTo>
                    <a:pt x="1158" y="760"/>
                  </a:lnTo>
                  <a:lnTo>
                    <a:pt x="1144" y="760"/>
                  </a:lnTo>
                  <a:lnTo>
                    <a:pt x="1135" y="759"/>
                  </a:lnTo>
                  <a:lnTo>
                    <a:pt x="1126" y="759"/>
                  </a:lnTo>
                  <a:lnTo>
                    <a:pt x="1118" y="759"/>
                  </a:lnTo>
                  <a:lnTo>
                    <a:pt x="1110" y="759"/>
                  </a:lnTo>
                  <a:lnTo>
                    <a:pt x="1102" y="759"/>
                  </a:lnTo>
                  <a:lnTo>
                    <a:pt x="1092" y="759"/>
                  </a:lnTo>
                  <a:lnTo>
                    <a:pt x="1078" y="759"/>
                  </a:lnTo>
                  <a:lnTo>
                    <a:pt x="1071" y="759"/>
                  </a:lnTo>
                  <a:lnTo>
                    <a:pt x="1065" y="758"/>
                  </a:lnTo>
                  <a:lnTo>
                    <a:pt x="1060" y="755"/>
                  </a:lnTo>
                  <a:lnTo>
                    <a:pt x="1055" y="753"/>
                  </a:lnTo>
                  <a:lnTo>
                    <a:pt x="1048" y="747"/>
                  </a:lnTo>
                  <a:lnTo>
                    <a:pt x="1043" y="738"/>
                  </a:lnTo>
                  <a:lnTo>
                    <a:pt x="1040" y="731"/>
                  </a:lnTo>
                  <a:lnTo>
                    <a:pt x="1039" y="725"/>
                  </a:lnTo>
                  <a:lnTo>
                    <a:pt x="1038" y="720"/>
                  </a:lnTo>
                  <a:lnTo>
                    <a:pt x="1038" y="718"/>
                  </a:lnTo>
                  <a:lnTo>
                    <a:pt x="918" y="717"/>
                  </a:lnTo>
                  <a:lnTo>
                    <a:pt x="911" y="709"/>
                  </a:lnTo>
                  <a:lnTo>
                    <a:pt x="906" y="699"/>
                  </a:lnTo>
                  <a:lnTo>
                    <a:pt x="900" y="688"/>
                  </a:lnTo>
                  <a:lnTo>
                    <a:pt x="896" y="674"/>
                  </a:lnTo>
                  <a:lnTo>
                    <a:pt x="892" y="661"/>
                  </a:lnTo>
                  <a:lnTo>
                    <a:pt x="891" y="647"/>
                  </a:lnTo>
                  <a:lnTo>
                    <a:pt x="890" y="633"/>
                  </a:lnTo>
                  <a:lnTo>
                    <a:pt x="889" y="617"/>
                  </a:lnTo>
                  <a:lnTo>
                    <a:pt x="890" y="602"/>
                  </a:lnTo>
                  <a:lnTo>
                    <a:pt x="891" y="587"/>
                  </a:lnTo>
                  <a:lnTo>
                    <a:pt x="894" y="573"/>
                  </a:lnTo>
                  <a:lnTo>
                    <a:pt x="897" y="559"/>
                  </a:lnTo>
                  <a:lnTo>
                    <a:pt x="901" y="547"/>
                  </a:lnTo>
                  <a:lnTo>
                    <a:pt x="907" y="536"/>
                  </a:lnTo>
                  <a:lnTo>
                    <a:pt x="913" y="525"/>
                  </a:lnTo>
                  <a:lnTo>
                    <a:pt x="919" y="518"/>
                  </a:lnTo>
                  <a:lnTo>
                    <a:pt x="923" y="515"/>
                  </a:lnTo>
                  <a:lnTo>
                    <a:pt x="931" y="510"/>
                  </a:lnTo>
                  <a:lnTo>
                    <a:pt x="944" y="503"/>
                  </a:lnTo>
                  <a:lnTo>
                    <a:pt x="955" y="492"/>
                  </a:lnTo>
                  <a:lnTo>
                    <a:pt x="961" y="487"/>
                  </a:lnTo>
                  <a:lnTo>
                    <a:pt x="965" y="481"/>
                  </a:lnTo>
                  <a:lnTo>
                    <a:pt x="968" y="474"/>
                  </a:lnTo>
                  <a:lnTo>
                    <a:pt x="971" y="468"/>
                  </a:lnTo>
                  <a:lnTo>
                    <a:pt x="972" y="460"/>
                  </a:lnTo>
                  <a:lnTo>
                    <a:pt x="971" y="453"/>
                  </a:lnTo>
                  <a:lnTo>
                    <a:pt x="967" y="445"/>
                  </a:lnTo>
                  <a:lnTo>
                    <a:pt x="961" y="437"/>
                  </a:lnTo>
                  <a:lnTo>
                    <a:pt x="960" y="434"/>
                  </a:lnTo>
                  <a:lnTo>
                    <a:pt x="960" y="431"/>
                  </a:lnTo>
                  <a:lnTo>
                    <a:pt x="957" y="427"/>
                  </a:lnTo>
                  <a:lnTo>
                    <a:pt x="955" y="425"/>
                  </a:lnTo>
                  <a:lnTo>
                    <a:pt x="949" y="419"/>
                  </a:lnTo>
                  <a:lnTo>
                    <a:pt x="941" y="414"/>
                  </a:lnTo>
                  <a:lnTo>
                    <a:pt x="930" y="409"/>
                  </a:lnTo>
                  <a:lnTo>
                    <a:pt x="918" y="405"/>
                  </a:lnTo>
                  <a:lnTo>
                    <a:pt x="906" y="400"/>
                  </a:lnTo>
                  <a:lnTo>
                    <a:pt x="891" y="397"/>
                  </a:lnTo>
                  <a:lnTo>
                    <a:pt x="859" y="389"/>
                  </a:lnTo>
                  <a:lnTo>
                    <a:pt x="826" y="381"/>
                  </a:lnTo>
                  <a:lnTo>
                    <a:pt x="809" y="374"/>
                  </a:lnTo>
                  <a:lnTo>
                    <a:pt x="792" y="370"/>
                  </a:lnTo>
                  <a:lnTo>
                    <a:pt x="776" y="363"/>
                  </a:lnTo>
                  <a:lnTo>
                    <a:pt x="761" y="356"/>
                  </a:lnTo>
                  <a:lnTo>
                    <a:pt x="721" y="275"/>
                  </a:lnTo>
                  <a:lnTo>
                    <a:pt x="641" y="315"/>
                  </a:lnTo>
                  <a:lnTo>
                    <a:pt x="641" y="288"/>
                  </a:lnTo>
                  <a:lnTo>
                    <a:pt x="641" y="268"/>
                  </a:lnTo>
                  <a:lnTo>
                    <a:pt x="641" y="252"/>
                  </a:lnTo>
                  <a:lnTo>
                    <a:pt x="641" y="240"/>
                  </a:lnTo>
                  <a:lnTo>
                    <a:pt x="641" y="229"/>
                  </a:lnTo>
                  <a:lnTo>
                    <a:pt x="641" y="219"/>
                  </a:lnTo>
                  <a:lnTo>
                    <a:pt x="641" y="208"/>
                  </a:lnTo>
                  <a:lnTo>
                    <a:pt x="643" y="195"/>
                  </a:lnTo>
                  <a:lnTo>
                    <a:pt x="482" y="193"/>
                  </a:lnTo>
                  <a:lnTo>
                    <a:pt x="441" y="273"/>
                  </a:lnTo>
                  <a:lnTo>
                    <a:pt x="439" y="273"/>
                  </a:lnTo>
                  <a:lnTo>
                    <a:pt x="435" y="273"/>
                  </a:lnTo>
                  <a:lnTo>
                    <a:pt x="426" y="273"/>
                  </a:lnTo>
                  <a:lnTo>
                    <a:pt x="416" y="273"/>
                  </a:lnTo>
                  <a:lnTo>
                    <a:pt x="404" y="273"/>
                  </a:lnTo>
                  <a:lnTo>
                    <a:pt x="390" y="273"/>
                  </a:lnTo>
                  <a:lnTo>
                    <a:pt x="376" y="273"/>
                  </a:lnTo>
                  <a:lnTo>
                    <a:pt x="361" y="273"/>
                  </a:lnTo>
                  <a:lnTo>
                    <a:pt x="357" y="274"/>
                  </a:lnTo>
                  <a:lnTo>
                    <a:pt x="348" y="278"/>
                  </a:lnTo>
                  <a:lnTo>
                    <a:pt x="332" y="283"/>
                  </a:lnTo>
                  <a:lnTo>
                    <a:pt x="311" y="286"/>
                  </a:lnTo>
                  <a:lnTo>
                    <a:pt x="299" y="289"/>
                  </a:lnTo>
                  <a:lnTo>
                    <a:pt x="286" y="289"/>
                  </a:lnTo>
                  <a:lnTo>
                    <a:pt x="273" y="289"/>
                  </a:lnTo>
                  <a:lnTo>
                    <a:pt x="260" y="289"/>
                  </a:lnTo>
                  <a:lnTo>
                    <a:pt x="245" y="286"/>
                  </a:lnTo>
                  <a:lnTo>
                    <a:pt x="230" y="283"/>
                  </a:lnTo>
                  <a:lnTo>
                    <a:pt x="215" y="278"/>
                  </a:lnTo>
                  <a:lnTo>
                    <a:pt x="201" y="270"/>
                  </a:lnTo>
                  <a:lnTo>
                    <a:pt x="201" y="351"/>
                  </a:lnTo>
                  <a:lnTo>
                    <a:pt x="39" y="470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6093000" y="2462040"/>
              <a:ext cx="625320" cy="299520"/>
            </a:xfrm>
            <a:custGeom>
              <a:avLst/>
              <a:gdLst/>
              <a:ahLst/>
              <a:rect l="l" t="t" r="r" b="b"/>
              <a:pathLst>
                <a:path w="1681" h="802">
                  <a:moveTo>
                    <a:pt x="0" y="212"/>
                  </a:moveTo>
                  <a:lnTo>
                    <a:pt x="1284" y="0"/>
                  </a:lnTo>
                  <a:lnTo>
                    <a:pt x="1441" y="521"/>
                  </a:lnTo>
                  <a:lnTo>
                    <a:pt x="1640" y="523"/>
                  </a:lnTo>
                  <a:lnTo>
                    <a:pt x="1640" y="523"/>
                  </a:lnTo>
                  <a:lnTo>
                    <a:pt x="1648" y="524"/>
                  </a:lnTo>
                  <a:lnTo>
                    <a:pt x="1654" y="525"/>
                  </a:lnTo>
                  <a:lnTo>
                    <a:pt x="1660" y="527"/>
                  </a:lnTo>
                  <a:lnTo>
                    <a:pt x="1663" y="530"/>
                  </a:lnTo>
                  <a:lnTo>
                    <a:pt x="1667" y="534"/>
                  </a:lnTo>
                  <a:lnTo>
                    <a:pt x="1671" y="539"/>
                  </a:lnTo>
                  <a:lnTo>
                    <a:pt x="1673" y="543"/>
                  </a:lnTo>
                  <a:lnTo>
                    <a:pt x="1676" y="548"/>
                  </a:lnTo>
                  <a:lnTo>
                    <a:pt x="1678" y="561"/>
                  </a:lnTo>
                  <a:lnTo>
                    <a:pt x="1679" y="574"/>
                  </a:lnTo>
                  <a:lnTo>
                    <a:pt x="1681" y="589"/>
                  </a:lnTo>
                  <a:lnTo>
                    <a:pt x="1681" y="603"/>
                  </a:lnTo>
                  <a:lnTo>
                    <a:pt x="1667" y="603"/>
                  </a:lnTo>
                  <a:lnTo>
                    <a:pt x="1657" y="605"/>
                  </a:lnTo>
                  <a:lnTo>
                    <a:pt x="1650" y="606"/>
                  </a:lnTo>
                  <a:lnTo>
                    <a:pt x="1645" y="608"/>
                  </a:lnTo>
                  <a:lnTo>
                    <a:pt x="1643" y="613"/>
                  </a:lnTo>
                  <a:lnTo>
                    <a:pt x="1640" y="621"/>
                  </a:lnTo>
                  <a:lnTo>
                    <a:pt x="1640" y="630"/>
                  </a:lnTo>
                  <a:lnTo>
                    <a:pt x="1640" y="644"/>
                  </a:lnTo>
                  <a:lnTo>
                    <a:pt x="1640" y="644"/>
                  </a:lnTo>
                  <a:lnTo>
                    <a:pt x="1640" y="644"/>
                  </a:lnTo>
                  <a:lnTo>
                    <a:pt x="1640" y="644"/>
                  </a:lnTo>
                  <a:lnTo>
                    <a:pt x="1627" y="656"/>
                  </a:lnTo>
                  <a:lnTo>
                    <a:pt x="1617" y="667"/>
                  </a:lnTo>
                  <a:lnTo>
                    <a:pt x="1610" y="676"/>
                  </a:lnTo>
                  <a:lnTo>
                    <a:pt x="1605" y="683"/>
                  </a:lnTo>
                  <a:lnTo>
                    <a:pt x="1601" y="690"/>
                  </a:lnTo>
                  <a:lnTo>
                    <a:pt x="1600" y="699"/>
                  </a:lnTo>
                  <a:lnTo>
                    <a:pt x="1600" y="710"/>
                  </a:lnTo>
                  <a:lnTo>
                    <a:pt x="1599" y="723"/>
                  </a:lnTo>
                  <a:lnTo>
                    <a:pt x="1599" y="723"/>
                  </a:lnTo>
                  <a:lnTo>
                    <a:pt x="1438" y="802"/>
                  </a:lnTo>
                  <a:lnTo>
                    <a:pt x="1438" y="802"/>
                  </a:lnTo>
                  <a:lnTo>
                    <a:pt x="1438" y="787"/>
                  </a:lnTo>
                  <a:lnTo>
                    <a:pt x="1438" y="772"/>
                  </a:lnTo>
                  <a:lnTo>
                    <a:pt x="1437" y="756"/>
                  </a:lnTo>
                  <a:lnTo>
                    <a:pt x="1433" y="742"/>
                  </a:lnTo>
                  <a:lnTo>
                    <a:pt x="1428" y="727"/>
                  </a:lnTo>
                  <a:lnTo>
                    <a:pt x="1422" y="711"/>
                  </a:lnTo>
                  <a:lnTo>
                    <a:pt x="1417" y="704"/>
                  </a:lnTo>
                  <a:lnTo>
                    <a:pt x="1413" y="696"/>
                  </a:lnTo>
                  <a:lnTo>
                    <a:pt x="1406" y="689"/>
                  </a:lnTo>
                  <a:lnTo>
                    <a:pt x="1399" y="682"/>
                  </a:lnTo>
                  <a:lnTo>
                    <a:pt x="1399" y="682"/>
                  </a:lnTo>
                  <a:lnTo>
                    <a:pt x="1320" y="681"/>
                  </a:lnTo>
                  <a:lnTo>
                    <a:pt x="1280" y="561"/>
                  </a:lnTo>
                  <a:lnTo>
                    <a:pt x="1280" y="561"/>
                  </a:lnTo>
                  <a:lnTo>
                    <a:pt x="1273" y="553"/>
                  </a:lnTo>
                  <a:lnTo>
                    <a:pt x="1268" y="545"/>
                  </a:lnTo>
                  <a:lnTo>
                    <a:pt x="1266" y="537"/>
                  </a:lnTo>
                  <a:lnTo>
                    <a:pt x="1264" y="530"/>
                  </a:lnTo>
                  <a:lnTo>
                    <a:pt x="1263" y="523"/>
                  </a:lnTo>
                  <a:lnTo>
                    <a:pt x="1264" y="515"/>
                  </a:lnTo>
                  <a:lnTo>
                    <a:pt x="1267" y="508"/>
                  </a:lnTo>
                  <a:lnTo>
                    <a:pt x="1271" y="501"/>
                  </a:lnTo>
                  <a:lnTo>
                    <a:pt x="1280" y="485"/>
                  </a:lnTo>
                  <a:lnTo>
                    <a:pt x="1293" y="470"/>
                  </a:lnTo>
                  <a:lnTo>
                    <a:pt x="1306" y="455"/>
                  </a:lnTo>
                  <a:lnTo>
                    <a:pt x="1321" y="441"/>
                  </a:lnTo>
                  <a:lnTo>
                    <a:pt x="1306" y="441"/>
                  </a:lnTo>
                  <a:lnTo>
                    <a:pt x="1291" y="439"/>
                  </a:lnTo>
                  <a:lnTo>
                    <a:pt x="1278" y="438"/>
                  </a:lnTo>
                  <a:lnTo>
                    <a:pt x="1266" y="434"/>
                  </a:lnTo>
                  <a:lnTo>
                    <a:pt x="1261" y="433"/>
                  </a:lnTo>
                  <a:lnTo>
                    <a:pt x="1256" y="430"/>
                  </a:lnTo>
                  <a:lnTo>
                    <a:pt x="1251" y="427"/>
                  </a:lnTo>
                  <a:lnTo>
                    <a:pt x="1249" y="423"/>
                  </a:lnTo>
                  <a:lnTo>
                    <a:pt x="1245" y="419"/>
                  </a:lnTo>
                  <a:lnTo>
                    <a:pt x="1242" y="412"/>
                  </a:lnTo>
                  <a:lnTo>
                    <a:pt x="1241" y="406"/>
                  </a:lnTo>
                  <a:lnTo>
                    <a:pt x="1241" y="400"/>
                  </a:lnTo>
                  <a:lnTo>
                    <a:pt x="1240" y="400"/>
                  </a:lnTo>
                  <a:lnTo>
                    <a:pt x="1235" y="399"/>
                  </a:lnTo>
                  <a:lnTo>
                    <a:pt x="1229" y="398"/>
                  </a:lnTo>
                  <a:lnTo>
                    <a:pt x="1222" y="394"/>
                  </a:lnTo>
                  <a:lnTo>
                    <a:pt x="1214" y="389"/>
                  </a:lnTo>
                  <a:lnTo>
                    <a:pt x="1208" y="383"/>
                  </a:lnTo>
                  <a:lnTo>
                    <a:pt x="1204" y="378"/>
                  </a:lnTo>
                  <a:lnTo>
                    <a:pt x="1203" y="372"/>
                  </a:lnTo>
                  <a:lnTo>
                    <a:pt x="1202" y="366"/>
                  </a:lnTo>
                  <a:lnTo>
                    <a:pt x="1202" y="360"/>
                  </a:lnTo>
                  <a:lnTo>
                    <a:pt x="1203" y="357"/>
                  </a:lnTo>
                  <a:lnTo>
                    <a:pt x="1208" y="352"/>
                  </a:lnTo>
                  <a:lnTo>
                    <a:pt x="1214" y="345"/>
                  </a:lnTo>
                  <a:lnTo>
                    <a:pt x="1222" y="334"/>
                  </a:lnTo>
                  <a:lnTo>
                    <a:pt x="1229" y="322"/>
                  </a:lnTo>
                  <a:lnTo>
                    <a:pt x="1236" y="308"/>
                  </a:lnTo>
                  <a:lnTo>
                    <a:pt x="1239" y="302"/>
                  </a:lnTo>
                  <a:lnTo>
                    <a:pt x="1240" y="295"/>
                  </a:lnTo>
                  <a:lnTo>
                    <a:pt x="1241" y="288"/>
                  </a:lnTo>
                  <a:lnTo>
                    <a:pt x="1242" y="279"/>
                  </a:lnTo>
                  <a:lnTo>
                    <a:pt x="1240" y="279"/>
                  </a:lnTo>
                  <a:lnTo>
                    <a:pt x="1236" y="279"/>
                  </a:lnTo>
                  <a:lnTo>
                    <a:pt x="1230" y="278"/>
                  </a:lnTo>
                  <a:lnTo>
                    <a:pt x="1223" y="274"/>
                  </a:lnTo>
                  <a:lnTo>
                    <a:pt x="1215" y="269"/>
                  </a:lnTo>
                  <a:lnTo>
                    <a:pt x="1208" y="262"/>
                  </a:lnTo>
                  <a:lnTo>
                    <a:pt x="1206" y="258"/>
                  </a:lnTo>
                  <a:lnTo>
                    <a:pt x="1204" y="252"/>
                  </a:lnTo>
                  <a:lnTo>
                    <a:pt x="1203" y="246"/>
                  </a:lnTo>
                  <a:lnTo>
                    <a:pt x="1202" y="239"/>
                  </a:lnTo>
                  <a:lnTo>
                    <a:pt x="1202" y="226"/>
                  </a:lnTo>
                  <a:lnTo>
                    <a:pt x="1203" y="215"/>
                  </a:lnTo>
                  <a:lnTo>
                    <a:pt x="1203" y="207"/>
                  </a:lnTo>
                  <a:lnTo>
                    <a:pt x="1203" y="199"/>
                  </a:lnTo>
                  <a:lnTo>
                    <a:pt x="1203" y="192"/>
                  </a:lnTo>
                  <a:lnTo>
                    <a:pt x="1203" y="182"/>
                  </a:lnTo>
                  <a:lnTo>
                    <a:pt x="1203" y="173"/>
                  </a:lnTo>
                  <a:lnTo>
                    <a:pt x="1203" y="159"/>
                  </a:lnTo>
                  <a:lnTo>
                    <a:pt x="1217" y="144"/>
                  </a:lnTo>
                  <a:lnTo>
                    <a:pt x="1226" y="130"/>
                  </a:lnTo>
                  <a:lnTo>
                    <a:pt x="1234" y="116"/>
                  </a:lnTo>
                  <a:lnTo>
                    <a:pt x="1239" y="104"/>
                  </a:lnTo>
                  <a:lnTo>
                    <a:pt x="1241" y="94"/>
                  </a:lnTo>
                  <a:lnTo>
                    <a:pt x="1244" y="86"/>
                  </a:lnTo>
                  <a:lnTo>
                    <a:pt x="1244" y="81"/>
                  </a:lnTo>
                  <a:lnTo>
                    <a:pt x="1244" y="80"/>
                  </a:lnTo>
                  <a:lnTo>
                    <a:pt x="1236" y="80"/>
                  </a:lnTo>
                  <a:lnTo>
                    <a:pt x="1229" y="81"/>
                  </a:lnTo>
                  <a:lnTo>
                    <a:pt x="1222" y="83"/>
                  </a:lnTo>
                  <a:lnTo>
                    <a:pt x="1214" y="86"/>
                  </a:lnTo>
                  <a:lnTo>
                    <a:pt x="1207" y="89"/>
                  </a:lnTo>
                  <a:lnTo>
                    <a:pt x="1201" y="94"/>
                  </a:lnTo>
                  <a:lnTo>
                    <a:pt x="1195" y="99"/>
                  </a:lnTo>
                  <a:lnTo>
                    <a:pt x="1189" y="104"/>
                  </a:lnTo>
                  <a:lnTo>
                    <a:pt x="1184" y="110"/>
                  </a:lnTo>
                  <a:lnTo>
                    <a:pt x="1179" y="116"/>
                  </a:lnTo>
                  <a:lnTo>
                    <a:pt x="1174" y="122"/>
                  </a:lnTo>
                  <a:lnTo>
                    <a:pt x="1170" y="130"/>
                  </a:lnTo>
                  <a:lnTo>
                    <a:pt x="1168" y="137"/>
                  </a:lnTo>
                  <a:lnTo>
                    <a:pt x="1165" y="144"/>
                  </a:lnTo>
                  <a:lnTo>
                    <a:pt x="1164" y="152"/>
                  </a:lnTo>
                  <a:lnTo>
                    <a:pt x="1163" y="159"/>
                  </a:lnTo>
                  <a:lnTo>
                    <a:pt x="1148" y="173"/>
                  </a:lnTo>
                  <a:lnTo>
                    <a:pt x="1133" y="182"/>
                  </a:lnTo>
                  <a:lnTo>
                    <a:pt x="1120" y="191"/>
                  </a:lnTo>
                  <a:lnTo>
                    <a:pt x="1108" y="198"/>
                  </a:lnTo>
                  <a:lnTo>
                    <a:pt x="1098" y="206"/>
                  </a:lnTo>
                  <a:lnTo>
                    <a:pt x="1089" y="214"/>
                  </a:lnTo>
                  <a:lnTo>
                    <a:pt x="1087" y="219"/>
                  </a:lnTo>
                  <a:lnTo>
                    <a:pt x="1084" y="225"/>
                  </a:lnTo>
                  <a:lnTo>
                    <a:pt x="1083" y="231"/>
                  </a:lnTo>
                  <a:lnTo>
                    <a:pt x="1082" y="239"/>
                  </a:lnTo>
                  <a:lnTo>
                    <a:pt x="1083" y="245"/>
                  </a:lnTo>
                  <a:lnTo>
                    <a:pt x="1084" y="252"/>
                  </a:lnTo>
                  <a:lnTo>
                    <a:pt x="1086" y="257"/>
                  </a:lnTo>
                  <a:lnTo>
                    <a:pt x="1088" y="262"/>
                  </a:lnTo>
                  <a:lnTo>
                    <a:pt x="1094" y="270"/>
                  </a:lnTo>
                  <a:lnTo>
                    <a:pt x="1102" y="279"/>
                  </a:lnTo>
                  <a:lnTo>
                    <a:pt x="1109" y="286"/>
                  </a:lnTo>
                  <a:lnTo>
                    <a:pt x="1115" y="295"/>
                  </a:lnTo>
                  <a:lnTo>
                    <a:pt x="1119" y="300"/>
                  </a:lnTo>
                  <a:lnTo>
                    <a:pt x="1120" y="306"/>
                  </a:lnTo>
                  <a:lnTo>
                    <a:pt x="1121" y="312"/>
                  </a:lnTo>
                  <a:lnTo>
                    <a:pt x="1121" y="318"/>
                  </a:lnTo>
                  <a:lnTo>
                    <a:pt x="1121" y="334"/>
                  </a:lnTo>
                  <a:lnTo>
                    <a:pt x="1122" y="348"/>
                  </a:lnTo>
                  <a:lnTo>
                    <a:pt x="1124" y="361"/>
                  </a:lnTo>
                  <a:lnTo>
                    <a:pt x="1126" y="373"/>
                  </a:lnTo>
                  <a:lnTo>
                    <a:pt x="1129" y="379"/>
                  </a:lnTo>
                  <a:lnTo>
                    <a:pt x="1131" y="384"/>
                  </a:lnTo>
                  <a:lnTo>
                    <a:pt x="1135" y="388"/>
                  </a:lnTo>
                  <a:lnTo>
                    <a:pt x="1138" y="392"/>
                  </a:lnTo>
                  <a:lnTo>
                    <a:pt x="1142" y="395"/>
                  </a:lnTo>
                  <a:lnTo>
                    <a:pt x="1148" y="398"/>
                  </a:lnTo>
                  <a:lnTo>
                    <a:pt x="1154" y="399"/>
                  </a:lnTo>
                  <a:lnTo>
                    <a:pt x="1162" y="399"/>
                  </a:lnTo>
                  <a:lnTo>
                    <a:pt x="1148" y="414"/>
                  </a:lnTo>
                  <a:lnTo>
                    <a:pt x="1138" y="428"/>
                  </a:lnTo>
                  <a:lnTo>
                    <a:pt x="1131" y="442"/>
                  </a:lnTo>
                  <a:lnTo>
                    <a:pt x="1126" y="454"/>
                  </a:lnTo>
                  <a:lnTo>
                    <a:pt x="1122" y="464"/>
                  </a:lnTo>
                  <a:lnTo>
                    <a:pt x="1121" y="472"/>
                  </a:lnTo>
                  <a:lnTo>
                    <a:pt x="1120" y="477"/>
                  </a:lnTo>
                  <a:lnTo>
                    <a:pt x="1120" y="479"/>
                  </a:lnTo>
                  <a:lnTo>
                    <a:pt x="1121" y="486"/>
                  </a:lnTo>
                  <a:lnTo>
                    <a:pt x="1122" y="493"/>
                  </a:lnTo>
                  <a:lnTo>
                    <a:pt x="1124" y="501"/>
                  </a:lnTo>
                  <a:lnTo>
                    <a:pt x="1126" y="508"/>
                  </a:lnTo>
                  <a:lnTo>
                    <a:pt x="1132" y="521"/>
                  </a:lnTo>
                  <a:lnTo>
                    <a:pt x="1140" y="534"/>
                  </a:lnTo>
                  <a:lnTo>
                    <a:pt x="1147" y="545"/>
                  </a:lnTo>
                  <a:lnTo>
                    <a:pt x="1153" y="552"/>
                  </a:lnTo>
                  <a:lnTo>
                    <a:pt x="1158" y="558"/>
                  </a:lnTo>
                  <a:lnTo>
                    <a:pt x="1160" y="559"/>
                  </a:lnTo>
                  <a:lnTo>
                    <a:pt x="1159" y="573"/>
                  </a:lnTo>
                  <a:lnTo>
                    <a:pt x="1159" y="583"/>
                  </a:lnTo>
                  <a:lnTo>
                    <a:pt x="1159" y="591"/>
                  </a:lnTo>
                  <a:lnTo>
                    <a:pt x="1159" y="600"/>
                  </a:lnTo>
                  <a:lnTo>
                    <a:pt x="1159" y="607"/>
                  </a:lnTo>
                  <a:lnTo>
                    <a:pt x="1159" y="616"/>
                  </a:lnTo>
                  <a:lnTo>
                    <a:pt x="1159" y="627"/>
                  </a:lnTo>
                  <a:lnTo>
                    <a:pt x="1159" y="639"/>
                  </a:lnTo>
                  <a:lnTo>
                    <a:pt x="1159" y="646"/>
                  </a:lnTo>
                  <a:lnTo>
                    <a:pt x="1160" y="652"/>
                  </a:lnTo>
                  <a:lnTo>
                    <a:pt x="1163" y="658"/>
                  </a:lnTo>
                  <a:lnTo>
                    <a:pt x="1165" y="663"/>
                  </a:lnTo>
                  <a:lnTo>
                    <a:pt x="1174" y="672"/>
                  </a:lnTo>
                  <a:lnTo>
                    <a:pt x="1184" y="679"/>
                  </a:lnTo>
                  <a:lnTo>
                    <a:pt x="1196" y="688"/>
                  </a:lnTo>
                  <a:lnTo>
                    <a:pt x="1209" y="696"/>
                  </a:lnTo>
                  <a:lnTo>
                    <a:pt x="1224" y="706"/>
                  </a:lnTo>
                  <a:lnTo>
                    <a:pt x="1239" y="720"/>
                  </a:lnTo>
                  <a:lnTo>
                    <a:pt x="1239" y="720"/>
                  </a:lnTo>
                  <a:lnTo>
                    <a:pt x="1237" y="800"/>
                  </a:lnTo>
                  <a:lnTo>
                    <a:pt x="1198" y="800"/>
                  </a:lnTo>
                  <a:lnTo>
                    <a:pt x="1198" y="800"/>
                  </a:lnTo>
                  <a:lnTo>
                    <a:pt x="1198" y="800"/>
                  </a:lnTo>
                  <a:lnTo>
                    <a:pt x="1197" y="799"/>
                  </a:lnTo>
                  <a:lnTo>
                    <a:pt x="1196" y="798"/>
                  </a:lnTo>
                  <a:lnTo>
                    <a:pt x="1193" y="794"/>
                  </a:lnTo>
                  <a:lnTo>
                    <a:pt x="1189" y="791"/>
                  </a:lnTo>
                  <a:lnTo>
                    <a:pt x="1181" y="783"/>
                  </a:lnTo>
                  <a:lnTo>
                    <a:pt x="1171" y="774"/>
                  </a:lnTo>
                  <a:lnTo>
                    <a:pt x="1158" y="760"/>
                  </a:lnTo>
                  <a:lnTo>
                    <a:pt x="1144" y="760"/>
                  </a:lnTo>
                  <a:lnTo>
                    <a:pt x="1135" y="759"/>
                  </a:lnTo>
                  <a:lnTo>
                    <a:pt x="1126" y="759"/>
                  </a:lnTo>
                  <a:lnTo>
                    <a:pt x="1118" y="759"/>
                  </a:lnTo>
                  <a:lnTo>
                    <a:pt x="1110" y="759"/>
                  </a:lnTo>
                  <a:lnTo>
                    <a:pt x="1102" y="759"/>
                  </a:lnTo>
                  <a:lnTo>
                    <a:pt x="1092" y="759"/>
                  </a:lnTo>
                  <a:lnTo>
                    <a:pt x="1078" y="759"/>
                  </a:lnTo>
                  <a:lnTo>
                    <a:pt x="1071" y="759"/>
                  </a:lnTo>
                  <a:lnTo>
                    <a:pt x="1065" y="758"/>
                  </a:lnTo>
                  <a:lnTo>
                    <a:pt x="1060" y="755"/>
                  </a:lnTo>
                  <a:lnTo>
                    <a:pt x="1055" y="753"/>
                  </a:lnTo>
                  <a:lnTo>
                    <a:pt x="1048" y="747"/>
                  </a:lnTo>
                  <a:lnTo>
                    <a:pt x="1043" y="738"/>
                  </a:lnTo>
                  <a:lnTo>
                    <a:pt x="1040" y="731"/>
                  </a:lnTo>
                  <a:lnTo>
                    <a:pt x="1039" y="725"/>
                  </a:lnTo>
                  <a:lnTo>
                    <a:pt x="1038" y="720"/>
                  </a:lnTo>
                  <a:lnTo>
                    <a:pt x="1038" y="718"/>
                  </a:lnTo>
                  <a:lnTo>
                    <a:pt x="1038" y="718"/>
                  </a:lnTo>
                  <a:lnTo>
                    <a:pt x="918" y="717"/>
                  </a:lnTo>
                  <a:lnTo>
                    <a:pt x="918" y="717"/>
                  </a:lnTo>
                  <a:lnTo>
                    <a:pt x="911" y="709"/>
                  </a:lnTo>
                  <a:lnTo>
                    <a:pt x="906" y="699"/>
                  </a:lnTo>
                  <a:lnTo>
                    <a:pt x="900" y="688"/>
                  </a:lnTo>
                  <a:lnTo>
                    <a:pt x="896" y="674"/>
                  </a:lnTo>
                  <a:lnTo>
                    <a:pt x="892" y="661"/>
                  </a:lnTo>
                  <a:lnTo>
                    <a:pt x="891" y="647"/>
                  </a:lnTo>
                  <a:lnTo>
                    <a:pt x="890" y="633"/>
                  </a:lnTo>
                  <a:lnTo>
                    <a:pt x="889" y="617"/>
                  </a:lnTo>
                  <a:lnTo>
                    <a:pt x="890" y="602"/>
                  </a:lnTo>
                  <a:lnTo>
                    <a:pt x="891" y="587"/>
                  </a:lnTo>
                  <a:lnTo>
                    <a:pt x="894" y="573"/>
                  </a:lnTo>
                  <a:lnTo>
                    <a:pt x="897" y="559"/>
                  </a:lnTo>
                  <a:lnTo>
                    <a:pt x="901" y="547"/>
                  </a:lnTo>
                  <a:lnTo>
                    <a:pt x="907" y="536"/>
                  </a:lnTo>
                  <a:lnTo>
                    <a:pt x="913" y="525"/>
                  </a:lnTo>
                  <a:lnTo>
                    <a:pt x="919" y="518"/>
                  </a:lnTo>
                  <a:lnTo>
                    <a:pt x="923" y="515"/>
                  </a:lnTo>
                  <a:lnTo>
                    <a:pt x="931" y="510"/>
                  </a:lnTo>
                  <a:lnTo>
                    <a:pt x="944" y="503"/>
                  </a:lnTo>
                  <a:lnTo>
                    <a:pt x="955" y="492"/>
                  </a:lnTo>
                  <a:lnTo>
                    <a:pt x="961" y="487"/>
                  </a:lnTo>
                  <a:lnTo>
                    <a:pt x="965" y="481"/>
                  </a:lnTo>
                  <a:lnTo>
                    <a:pt x="968" y="474"/>
                  </a:lnTo>
                  <a:lnTo>
                    <a:pt x="971" y="468"/>
                  </a:lnTo>
                  <a:lnTo>
                    <a:pt x="972" y="460"/>
                  </a:lnTo>
                  <a:lnTo>
                    <a:pt x="971" y="453"/>
                  </a:lnTo>
                  <a:lnTo>
                    <a:pt x="967" y="445"/>
                  </a:lnTo>
                  <a:lnTo>
                    <a:pt x="961" y="437"/>
                  </a:lnTo>
                  <a:lnTo>
                    <a:pt x="960" y="434"/>
                  </a:lnTo>
                  <a:lnTo>
                    <a:pt x="960" y="431"/>
                  </a:lnTo>
                  <a:lnTo>
                    <a:pt x="957" y="427"/>
                  </a:lnTo>
                  <a:lnTo>
                    <a:pt x="955" y="425"/>
                  </a:lnTo>
                  <a:lnTo>
                    <a:pt x="949" y="419"/>
                  </a:lnTo>
                  <a:lnTo>
                    <a:pt x="941" y="414"/>
                  </a:lnTo>
                  <a:lnTo>
                    <a:pt x="930" y="409"/>
                  </a:lnTo>
                  <a:lnTo>
                    <a:pt x="918" y="405"/>
                  </a:lnTo>
                  <a:lnTo>
                    <a:pt x="906" y="400"/>
                  </a:lnTo>
                  <a:lnTo>
                    <a:pt x="891" y="397"/>
                  </a:lnTo>
                  <a:lnTo>
                    <a:pt x="859" y="389"/>
                  </a:lnTo>
                  <a:lnTo>
                    <a:pt x="826" y="381"/>
                  </a:lnTo>
                  <a:lnTo>
                    <a:pt x="809" y="374"/>
                  </a:lnTo>
                  <a:lnTo>
                    <a:pt x="792" y="370"/>
                  </a:lnTo>
                  <a:lnTo>
                    <a:pt x="776" y="363"/>
                  </a:lnTo>
                  <a:lnTo>
                    <a:pt x="761" y="356"/>
                  </a:lnTo>
                  <a:lnTo>
                    <a:pt x="761" y="356"/>
                  </a:lnTo>
                  <a:lnTo>
                    <a:pt x="721" y="275"/>
                  </a:lnTo>
                  <a:lnTo>
                    <a:pt x="641" y="315"/>
                  </a:lnTo>
                  <a:lnTo>
                    <a:pt x="641" y="315"/>
                  </a:lnTo>
                  <a:lnTo>
                    <a:pt x="641" y="288"/>
                  </a:lnTo>
                  <a:lnTo>
                    <a:pt x="641" y="268"/>
                  </a:lnTo>
                  <a:lnTo>
                    <a:pt x="641" y="252"/>
                  </a:lnTo>
                  <a:lnTo>
                    <a:pt x="641" y="240"/>
                  </a:lnTo>
                  <a:lnTo>
                    <a:pt x="641" y="229"/>
                  </a:lnTo>
                  <a:lnTo>
                    <a:pt x="641" y="219"/>
                  </a:lnTo>
                  <a:lnTo>
                    <a:pt x="641" y="208"/>
                  </a:lnTo>
                  <a:lnTo>
                    <a:pt x="643" y="195"/>
                  </a:lnTo>
                  <a:lnTo>
                    <a:pt x="643" y="195"/>
                  </a:lnTo>
                  <a:lnTo>
                    <a:pt x="482" y="193"/>
                  </a:lnTo>
                  <a:lnTo>
                    <a:pt x="441" y="273"/>
                  </a:lnTo>
                  <a:lnTo>
                    <a:pt x="441" y="273"/>
                  </a:lnTo>
                  <a:lnTo>
                    <a:pt x="439" y="273"/>
                  </a:lnTo>
                  <a:lnTo>
                    <a:pt x="435" y="273"/>
                  </a:lnTo>
                  <a:lnTo>
                    <a:pt x="426" y="273"/>
                  </a:lnTo>
                  <a:lnTo>
                    <a:pt x="416" y="273"/>
                  </a:lnTo>
                  <a:lnTo>
                    <a:pt x="404" y="273"/>
                  </a:lnTo>
                  <a:lnTo>
                    <a:pt x="390" y="273"/>
                  </a:lnTo>
                  <a:lnTo>
                    <a:pt x="376" y="273"/>
                  </a:lnTo>
                  <a:lnTo>
                    <a:pt x="361" y="273"/>
                  </a:lnTo>
                  <a:lnTo>
                    <a:pt x="357" y="274"/>
                  </a:lnTo>
                  <a:lnTo>
                    <a:pt x="348" y="278"/>
                  </a:lnTo>
                  <a:lnTo>
                    <a:pt x="332" y="283"/>
                  </a:lnTo>
                  <a:lnTo>
                    <a:pt x="311" y="286"/>
                  </a:lnTo>
                  <a:lnTo>
                    <a:pt x="299" y="289"/>
                  </a:lnTo>
                  <a:lnTo>
                    <a:pt x="286" y="289"/>
                  </a:lnTo>
                  <a:lnTo>
                    <a:pt x="273" y="289"/>
                  </a:lnTo>
                  <a:lnTo>
                    <a:pt x="260" y="289"/>
                  </a:lnTo>
                  <a:lnTo>
                    <a:pt x="245" y="286"/>
                  </a:lnTo>
                  <a:lnTo>
                    <a:pt x="230" y="283"/>
                  </a:lnTo>
                  <a:lnTo>
                    <a:pt x="215" y="278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351"/>
                  </a:lnTo>
                  <a:lnTo>
                    <a:pt x="39" y="470"/>
                  </a:lnTo>
                  <a:lnTo>
                    <a:pt x="0" y="212"/>
                  </a:lnTo>
                  <a:lnTo>
                    <a:pt x="0" y="212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6627960" y="2732040"/>
              <a:ext cx="72720" cy="164520"/>
            </a:xfrm>
            <a:custGeom>
              <a:avLst/>
              <a:gdLst/>
              <a:ahLst/>
              <a:rect l="l" t="t" r="r" b="b"/>
              <a:pathLst>
                <a:path w="201" h="441">
                  <a:moveTo>
                    <a:pt x="201" y="0"/>
                  </a:moveTo>
                  <a:lnTo>
                    <a:pt x="201" y="8"/>
                  </a:lnTo>
                  <a:lnTo>
                    <a:pt x="200" y="15"/>
                  </a:lnTo>
                  <a:lnTo>
                    <a:pt x="197" y="24"/>
                  </a:lnTo>
                  <a:lnTo>
                    <a:pt x="195" y="31"/>
                  </a:lnTo>
                  <a:lnTo>
                    <a:pt x="188" y="46"/>
                  </a:lnTo>
                  <a:lnTo>
                    <a:pt x="180" y="60"/>
                  </a:lnTo>
                  <a:lnTo>
                    <a:pt x="173" y="75"/>
                  </a:lnTo>
                  <a:lnTo>
                    <a:pt x="167" y="91"/>
                  </a:lnTo>
                  <a:lnTo>
                    <a:pt x="164" y="98"/>
                  </a:lnTo>
                  <a:lnTo>
                    <a:pt x="162" y="106"/>
                  </a:lnTo>
                  <a:lnTo>
                    <a:pt x="161" y="113"/>
                  </a:lnTo>
                  <a:lnTo>
                    <a:pt x="161" y="120"/>
                  </a:lnTo>
                  <a:lnTo>
                    <a:pt x="158" y="128"/>
                  </a:lnTo>
                  <a:lnTo>
                    <a:pt x="153" y="146"/>
                  </a:lnTo>
                  <a:lnTo>
                    <a:pt x="145" y="175"/>
                  </a:lnTo>
                  <a:lnTo>
                    <a:pt x="135" y="210"/>
                  </a:lnTo>
                  <a:lnTo>
                    <a:pt x="121" y="249"/>
                  </a:lnTo>
                  <a:lnTo>
                    <a:pt x="108" y="289"/>
                  </a:lnTo>
                  <a:lnTo>
                    <a:pt x="93" y="327"/>
                  </a:lnTo>
                  <a:lnTo>
                    <a:pt x="79" y="360"/>
                  </a:lnTo>
                  <a:lnTo>
                    <a:pt x="80" y="361"/>
                  </a:lnTo>
                  <a:lnTo>
                    <a:pt x="85" y="366"/>
                  </a:lnTo>
                  <a:lnTo>
                    <a:pt x="91" y="375"/>
                  </a:lnTo>
                  <a:lnTo>
                    <a:pt x="98" y="385"/>
                  </a:lnTo>
                  <a:lnTo>
                    <a:pt x="105" y="397"/>
                  </a:lnTo>
                  <a:lnTo>
                    <a:pt x="112" y="410"/>
                  </a:lnTo>
                  <a:lnTo>
                    <a:pt x="114" y="418"/>
                  </a:lnTo>
                  <a:lnTo>
                    <a:pt x="115" y="425"/>
                  </a:lnTo>
                  <a:lnTo>
                    <a:pt x="117" y="432"/>
                  </a:lnTo>
                  <a:lnTo>
                    <a:pt x="118" y="441"/>
                  </a:lnTo>
                  <a:lnTo>
                    <a:pt x="103" y="440"/>
                  </a:lnTo>
                  <a:lnTo>
                    <a:pt x="91" y="436"/>
                  </a:lnTo>
                  <a:lnTo>
                    <a:pt x="80" y="432"/>
                  </a:lnTo>
                  <a:lnTo>
                    <a:pt x="71" y="426"/>
                  </a:lnTo>
                  <a:lnTo>
                    <a:pt x="64" y="420"/>
                  </a:lnTo>
                  <a:lnTo>
                    <a:pt x="57" y="413"/>
                  </a:lnTo>
                  <a:lnTo>
                    <a:pt x="52" y="404"/>
                  </a:lnTo>
                  <a:lnTo>
                    <a:pt x="48" y="394"/>
                  </a:lnTo>
                  <a:lnTo>
                    <a:pt x="44" y="385"/>
                  </a:lnTo>
                  <a:lnTo>
                    <a:pt x="42" y="375"/>
                  </a:lnTo>
                  <a:lnTo>
                    <a:pt x="41" y="365"/>
                  </a:lnTo>
                  <a:lnTo>
                    <a:pt x="39" y="355"/>
                  </a:lnTo>
                  <a:lnTo>
                    <a:pt x="38" y="336"/>
                  </a:lnTo>
                  <a:lnTo>
                    <a:pt x="38" y="320"/>
                  </a:lnTo>
                  <a:lnTo>
                    <a:pt x="38" y="299"/>
                  </a:lnTo>
                  <a:lnTo>
                    <a:pt x="38" y="271"/>
                  </a:lnTo>
                  <a:lnTo>
                    <a:pt x="37" y="237"/>
                  </a:lnTo>
                  <a:lnTo>
                    <a:pt x="35" y="200"/>
                  </a:lnTo>
                  <a:lnTo>
                    <a:pt x="32" y="180"/>
                  </a:lnTo>
                  <a:lnTo>
                    <a:pt x="30" y="162"/>
                  </a:lnTo>
                  <a:lnTo>
                    <a:pt x="27" y="145"/>
                  </a:lnTo>
                  <a:lnTo>
                    <a:pt x="23" y="128"/>
                  </a:lnTo>
                  <a:lnTo>
                    <a:pt x="19" y="113"/>
                  </a:lnTo>
                  <a:lnTo>
                    <a:pt x="14" y="99"/>
                  </a:lnTo>
                  <a:lnTo>
                    <a:pt x="8" y="88"/>
                  </a:lnTo>
                  <a:lnTo>
                    <a:pt x="0" y="7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6627960" y="2732040"/>
              <a:ext cx="72720" cy="164520"/>
            </a:xfrm>
            <a:custGeom>
              <a:avLst/>
              <a:gdLst/>
              <a:ahLst/>
              <a:rect l="l" t="t" r="r" b="b"/>
              <a:pathLst>
                <a:path w="201" h="441">
                  <a:moveTo>
                    <a:pt x="201" y="0"/>
                  </a:moveTo>
                  <a:lnTo>
                    <a:pt x="201" y="8"/>
                  </a:lnTo>
                  <a:lnTo>
                    <a:pt x="200" y="15"/>
                  </a:lnTo>
                  <a:lnTo>
                    <a:pt x="197" y="24"/>
                  </a:lnTo>
                  <a:lnTo>
                    <a:pt x="195" y="31"/>
                  </a:lnTo>
                  <a:lnTo>
                    <a:pt x="188" y="46"/>
                  </a:lnTo>
                  <a:lnTo>
                    <a:pt x="180" y="60"/>
                  </a:lnTo>
                  <a:lnTo>
                    <a:pt x="173" y="75"/>
                  </a:lnTo>
                  <a:lnTo>
                    <a:pt x="167" y="91"/>
                  </a:lnTo>
                  <a:lnTo>
                    <a:pt x="164" y="98"/>
                  </a:lnTo>
                  <a:lnTo>
                    <a:pt x="162" y="106"/>
                  </a:lnTo>
                  <a:lnTo>
                    <a:pt x="161" y="113"/>
                  </a:lnTo>
                  <a:lnTo>
                    <a:pt x="161" y="120"/>
                  </a:lnTo>
                  <a:lnTo>
                    <a:pt x="158" y="128"/>
                  </a:lnTo>
                  <a:lnTo>
                    <a:pt x="153" y="146"/>
                  </a:lnTo>
                  <a:lnTo>
                    <a:pt x="145" y="175"/>
                  </a:lnTo>
                  <a:lnTo>
                    <a:pt x="135" y="210"/>
                  </a:lnTo>
                  <a:lnTo>
                    <a:pt x="121" y="249"/>
                  </a:lnTo>
                  <a:lnTo>
                    <a:pt x="108" y="289"/>
                  </a:lnTo>
                  <a:lnTo>
                    <a:pt x="93" y="327"/>
                  </a:lnTo>
                  <a:lnTo>
                    <a:pt x="79" y="360"/>
                  </a:lnTo>
                  <a:lnTo>
                    <a:pt x="80" y="361"/>
                  </a:lnTo>
                  <a:lnTo>
                    <a:pt x="85" y="366"/>
                  </a:lnTo>
                  <a:lnTo>
                    <a:pt x="91" y="375"/>
                  </a:lnTo>
                  <a:lnTo>
                    <a:pt x="98" y="385"/>
                  </a:lnTo>
                  <a:lnTo>
                    <a:pt x="105" y="397"/>
                  </a:lnTo>
                  <a:lnTo>
                    <a:pt x="112" y="410"/>
                  </a:lnTo>
                  <a:lnTo>
                    <a:pt x="114" y="418"/>
                  </a:lnTo>
                  <a:lnTo>
                    <a:pt x="115" y="425"/>
                  </a:lnTo>
                  <a:lnTo>
                    <a:pt x="117" y="432"/>
                  </a:lnTo>
                  <a:lnTo>
                    <a:pt x="118" y="441"/>
                  </a:lnTo>
                  <a:lnTo>
                    <a:pt x="103" y="440"/>
                  </a:lnTo>
                  <a:lnTo>
                    <a:pt x="91" y="436"/>
                  </a:lnTo>
                  <a:lnTo>
                    <a:pt x="80" y="432"/>
                  </a:lnTo>
                  <a:lnTo>
                    <a:pt x="71" y="426"/>
                  </a:lnTo>
                  <a:lnTo>
                    <a:pt x="64" y="420"/>
                  </a:lnTo>
                  <a:lnTo>
                    <a:pt x="57" y="413"/>
                  </a:lnTo>
                  <a:lnTo>
                    <a:pt x="52" y="404"/>
                  </a:lnTo>
                  <a:lnTo>
                    <a:pt x="48" y="394"/>
                  </a:lnTo>
                  <a:lnTo>
                    <a:pt x="44" y="385"/>
                  </a:lnTo>
                  <a:lnTo>
                    <a:pt x="42" y="375"/>
                  </a:lnTo>
                  <a:lnTo>
                    <a:pt x="41" y="365"/>
                  </a:lnTo>
                  <a:lnTo>
                    <a:pt x="39" y="355"/>
                  </a:lnTo>
                  <a:lnTo>
                    <a:pt x="38" y="336"/>
                  </a:lnTo>
                  <a:lnTo>
                    <a:pt x="38" y="320"/>
                  </a:lnTo>
                  <a:lnTo>
                    <a:pt x="38" y="299"/>
                  </a:lnTo>
                  <a:lnTo>
                    <a:pt x="38" y="271"/>
                  </a:lnTo>
                  <a:lnTo>
                    <a:pt x="37" y="237"/>
                  </a:lnTo>
                  <a:lnTo>
                    <a:pt x="35" y="200"/>
                  </a:lnTo>
                  <a:lnTo>
                    <a:pt x="32" y="180"/>
                  </a:lnTo>
                  <a:lnTo>
                    <a:pt x="30" y="162"/>
                  </a:lnTo>
                  <a:lnTo>
                    <a:pt x="27" y="145"/>
                  </a:lnTo>
                  <a:lnTo>
                    <a:pt x="23" y="128"/>
                  </a:lnTo>
                  <a:lnTo>
                    <a:pt x="19" y="113"/>
                  </a:lnTo>
                  <a:lnTo>
                    <a:pt x="14" y="99"/>
                  </a:lnTo>
                  <a:lnTo>
                    <a:pt x="8" y="8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5716440" y="2415960"/>
              <a:ext cx="627120" cy="614160"/>
            </a:xfrm>
            <a:custGeom>
              <a:avLst/>
              <a:gdLst/>
              <a:ahLst/>
              <a:rect l="l" t="t" r="r" b="b"/>
              <a:pathLst>
                <a:path w="1678" h="1659">
                  <a:moveTo>
                    <a:pt x="0" y="1157"/>
                  </a:moveTo>
                  <a:lnTo>
                    <a:pt x="7" y="1164"/>
                  </a:lnTo>
                  <a:lnTo>
                    <a:pt x="13" y="1169"/>
                  </a:lnTo>
                  <a:lnTo>
                    <a:pt x="19" y="1172"/>
                  </a:lnTo>
                  <a:lnTo>
                    <a:pt x="24" y="1174"/>
                  </a:lnTo>
                  <a:lnTo>
                    <a:pt x="28" y="1175"/>
                  </a:lnTo>
                  <a:lnTo>
                    <a:pt x="33" y="1175"/>
                  </a:lnTo>
                  <a:lnTo>
                    <a:pt x="36" y="1174"/>
                  </a:lnTo>
                  <a:lnTo>
                    <a:pt x="40" y="1173"/>
                  </a:lnTo>
                  <a:lnTo>
                    <a:pt x="47" y="1168"/>
                  </a:lnTo>
                  <a:lnTo>
                    <a:pt x="56" y="1163"/>
                  </a:lnTo>
                  <a:lnTo>
                    <a:pt x="61" y="1161"/>
                  </a:lnTo>
                  <a:lnTo>
                    <a:pt x="67" y="1159"/>
                  </a:lnTo>
                  <a:lnTo>
                    <a:pt x="73" y="1158"/>
                  </a:lnTo>
                  <a:lnTo>
                    <a:pt x="80" y="1158"/>
                  </a:lnTo>
                  <a:lnTo>
                    <a:pt x="80" y="1142"/>
                  </a:lnTo>
                  <a:lnTo>
                    <a:pt x="80" y="1129"/>
                  </a:lnTo>
                  <a:lnTo>
                    <a:pt x="83" y="1115"/>
                  </a:lnTo>
                  <a:lnTo>
                    <a:pt x="85" y="1103"/>
                  </a:lnTo>
                  <a:lnTo>
                    <a:pt x="88" y="1097"/>
                  </a:lnTo>
                  <a:lnTo>
                    <a:pt x="90" y="1092"/>
                  </a:lnTo>
                  <a:lnTo>
                    <a:pt x="94" y="1088"/>
                  </a:lnTo>
                  <a:lnTo>
                    <a:pt x="98" y="1085"/>
                  </a:lnTo>
                  <a:lnTo>
                    <a:pt x="102" y="1082"/>
                  </a:lnTo>
                  <a:lnTo>
                    <a:pt x="107" y="1080"/>
                  </a:lnTo>
                  <a:lnTo>
                    <a:pt x="114" y="1079"/>
                  </a:lnTo>
                  <a:lnTo>
                    <a:pt x="121" y="1077"/>
                  </a:lnTo>
                  <a:lnTo>
                    <a:pt x="121" y="1063"/>
                  </a:lnTo>
                  <a:lnTo>
                    <a:pt x="121" y="1048"/>
                  </a:lnTo>
                  <a:lnTo>
                    <a:pt x="121" y="1033"/>
                  </a:lnTo>
                  <a:lnTo>
                    <a:pt x="121" y="1017"/>
                  </a:lnTo>
                  <a:lnTo>
                    <a:pt x="121" y="1003"/>
                  </a:lnTo>
                  <a:lnTo>
                    <a:pt x="122" y="988"/>
                  </a:lnTo>
                  <a:lnTo>
                    <a:pt x="122" y="973"/>
                  </a:lnTo>
                  <a:lnTo>
                    <a:pt x="122" y="957"/>
                  </a:lnTo>
                  <a:lnTo>
                    <a:pt x="122" y="943"/>
                  </a:lnTo>
                  <a:lnTo>
                    <a:pt x="123" y="928"/>
                  </a:lnTo>
                  <a:lnTo>
                    <a:pt x="125" y="915"/>
                  </a:lnTo>
                  <a:lnTo>
                    <a:pt x="127" y="902"/>
                  </a:lnTo>
                  <a:lnTo>
                    <a:pt x="129" y="898"/>
                  </a:lnTo>
                  <a:lnTo>
                    <a:pt x="132" y="893"/>
                  </a:lnTo>
                  <a:lnTo>
                    <a:pt x="136" y="889"/>
                  </a:lnTo>
                  <a:lnTo>
                    <a:pt x="139" y="885"/>
                  </a:lnTo>
                  <a:lnTo>
                    <a:pt x="144" y="882"/>
                  </a:lnTo>
                  <a:lnTo>
                    <a:pt x="149" y="880"/>
                  </a:lnTo>
                  <a:lnTo>
                    <a:pt x="155" y="878"/>
                  </a:lnTo>
                  <a:lnTo>
                    <a:pt x="162" y="878"/>
                  </a:lnTo>
                  <a:lnTo>
                    <a:pt x="162" y="871"/>
                  </a:lnTo>
                  <a:lnTo>
                    <a:pt x="165" y="864"/>
                  </a:lnTo>
                  <a:lnTo>
                    <a:pt x="166" y="860"/>
                  </a:lnTo>
                  <a:lnTo>
                    <a:pt x="169" y="856"/>
                  </a:lnTo>
                  <a:lnTo>
                    <a:pt x="172" y="852"/>
                  </a:lnTo>
                  <a:lnTo>
                    <a:pt x="176" y="850"/>
                  </a:lnTo>
                  <a:lnTo>
                    <a:pt x="180" y="849"/>
                  </a:lnTo>
                  <a:lnTo>
                    <a:pt x="183" y="849"/>
                  </a:lnTo>
                  <a:lnTo>
                    <a:pt x="187" y="849"/>
                  </a:lnTo>
                  <a:lnTo>
                    <a:pt x="191" y="850"/>
                  </a:lnTo>
                  <a:lnTo>
                    <a:pt x="193" y="852"/>
                  </a:lnTo>
                  <a:lnTo>
                    <a:pt x="197" y="856"/>
                  </a:lnTo>
                  <a:lnTo>
                    <a:pt x="199" y="860"/>
                  </a:lnTo>
                  <a:lnTo>
                    <a:pt x="200" y="866"/>
                  </a:lnTo>
                  <a:lnTo>
                    <a:pt x="202" y="872"/>
                  </a:lnTo>
                  <a:lnTo>
                    <a:pt x="203" y="878"/>
                  </a:lnTo>
                  <a:lnTo>
                    <a:pt x="210" y="879"/>
                  </a:lnTo>
                  <a:lnTo>
                    <a:pt x="218" y="880"/>
                  </a:lnTo>
                  <a:lnTo>
                    <a:pt x="225" y="883"/>
                  </a:lnTo>
                  <a:lnTo>
                    <a:pt x="232" y="885"/>
                  </a:lnTo>
                  <a:lnTo>
                    <a:pt x="246" y="891"/>
                  </a:lnTo>
                  <a:lnTo>
                    <a:pt x="258" y="899"/>
                  </a:lnTo>
                  <a:lnTo>
                    <a:pt x="268" y="906"/>
                  </a:lnTo>
                  <a:lnTo>
                    <a:pt x="275" y="913"/>
                  </a:lnTo>
                  <a:lnTo>
                    <a:pt x="281" y="917"/>
                  </a:lnTo>
                  <a:lnTo>
                    <a:pt x="282" y="920"/>
                  </a:lnTo>
                  <a:lnTo>
                    <a:pt x="290" y="918"/>
                  </a:lnTo>
                  <a:lnTo>
                    <a:pt x="296" y="917"/>
                  </a:lnTo>
                  <a:lnTo>
                    <a:pt x="301" y="916"/>
                  </a:lnTo>
                  <a:lnTo>
                    <a:pt x="304" y="913"/>
                  </a:lnTo>
                  <a:lnTo>
                    <a:pt x="308" y="910"/>
                  </a:lnTo>
                  <a:lnTo>
                    <a:pt x="311" y="907"/>
                  </a:lnTo>
                  <a:lnTo>
                    <a:pt x="312" y="904"/>
                  </a:lnTo>
                  <a:lnTo>
                    <a:pt x="313" y="900"/>
                  </a:lnTo>
                  <a:lnTo>
                    <a:pt x="312" y="895"/>
                  </a:lnTo>
                  <a:lnTo>
                    <a:pt x="311" y="893"/>
                  </a:lnTo>
                  <a:lnTo>
                    <a:pt x="308" y="889"/>
                  </a:lnTo>
                  <a:lnTo>
                    <a:pt x="306" y="885"/>
                  </a:lnTo>
                  <a:lnTo>
                    <a:pt x="301" y="883"/>
                  </a:lnTo>
                  <a:lnTo>
                    <a:pt x="296" y="880"/>
                  </a:lnTo>
                  <a:lnTo>
                    <a:pt x="290" y="879"/>
                  </a:lnTo>
                  <a:lnTo>
                    <a:pt x="282" y="879"/>
                  </a:lnTo>
                  <a:lnTo>
                    <a:pt x="282" y="872"/>
                  </a:lnTo>
                  <a:lnTo>
                    <a:pt x="281" y="866"/>
                  </a:lnTo>
                  <a:lnTo>
                    <a:pt x="279" y="861"/>
                  </a:lnTo>
                  <a:lnTo>
                    <a:pt x="276" y="855"/>
                  </a:lnTo>
                  <a:lnTo>
                    <a:pt x="270" y="846"/>
                  </a:lnTo>
                  <a:lnTo>
                    <a:pt x="263" y="839"/>
                  </a:lnTo>
                  <a:lnTo>
                    <a:pt x="255" y="831"/>
                  </a:lnTo>
                  <a:lnTo>
                    <a:pt x="249" y="823"/>
                  </a:lnTo>
                  <a:lnTo>
                    <a:pt x="247" y="818"/>
                  </a:lnTo>
                  <a:lnTo>
                    <a:pt x="244" y="812"/>
                  </a:lnTo>
                  <a:lnTo>
                    <a:pt x="243" y="806"/>
                  </a:lnTo>
                  <a:lnTo>
                    <a:pt x="243" y="798"/>
                  </a:lnTo>
                  <a:lnTo>
                    <a:pt x="244" y="797"/>
                  </a:lnTo>
                  <a:lnTo>
                    <a:pt x="249" y="792"/>
                  </a:lnTo>
                  <a:lnTo>
                    <a:pt x="255" y="784"/>
                  </a:lnTo>
                  <a:lnTo>
                    <a:pt x="264" y="774"/>
                  </a:lnTo>
                  <a:lnTo>
                    <a:pt x="271" y="762"/>
                  </a:lnTo>
                  <a:lnTo>
                    <a:pt x="278" y="748"/>
                  </a:lnTo>
                  <a:lnTo>
                    <a:pt x="280" y="741"/>
                  </a:lnTo>
                  <a:lnTo>
                    <a:pt x="282" y="733"/>
                  </a:lnTo>
                  <a:lnTo>
                    <a:pt x="284" y="726"/>
                  </a:lnTo>
                  <a:lnTo>
                    <a:pt x="284" y="719"/>
                  </a:lnTo>
                  <a:lnTo>
                    <a:pt x="244" y="719"/>
                  </a:lnTo>
                  <a:lnTo>
                    <a:pt x="244" y="678"/>
                  </a:lnTo>
                  <a:lnTo>
                    <a:pt x="252" y="678"/>
                  </a:lnTo>
                  <a:lnTo>
                    <a:pt x="258" y="677"/>
                  </a:lnTo>
                  <a:lnTo>
                    <a:pt x="263" y="675"/>
                  </a:lnTo>
                  <a:lnTo>
                    <a:pt x="268" y="672"/>
                  </a:lnTo>
                  <a:lnTo>
                    <a:pt x="275" y="666"/>
                  </a:lnTo>
                  <a:lnTo>
                    <a:pt x="280" y="659"/>
                  </a:lnTo>
                  <a:lnTo>
                    <a:pt x="282" y="651"/>
                  </a:lnTo>
                  <a:lnTo>
                    <a:pt x="284" y="645"/>
                  </a:lnTo>
                  <a:lnTo>
                    <a:pt x="285" y="640"/>
                  </a:lnTo>
                  <a:lnTo>
                    <a:pt x="285" y="639"/>
                  </a:lnTo>
                  <a:lnTo>
                    <a:pt x="405" y="680"/>
                  </a:lnTo>
                  <a:lnTo>
                    <a:pt x="411" y="672"/>
                  </a:lnTo>
                  <a:lnTo>
                    <a:pt x="417" y="665"/>
                  </a:lnTo>
                  <a:lnTo>
                    <a:pt x="422" y="656"/>
                  </a:lnTo>
                  <a:lnTo>
                    <a:pt x="426" y="648"/>
                  </a:lnTo>
                  <a:lnTo>
                    <a:pt x="428" y="640"/>
                  </a:lnTo>
                  <a:lnTo>
                    <a:pt x="431" y="632"/>
                  </a:lnTo>
                  <a:lnTo>
                    <a:pt x="432" y="623"/>
                  </a:lnTo>
                  <a:lnTo>
                    <a:pt x="433" y="615"/>
                  </a:lnTo>
                  <a:lnTo>
                    <a:pt x="434" y="598"/>
                  </a:lnTo>
                  <a:lnTo>
                    <a:pt x="433" y="580"/>
                  </a:lnTo>
                  <a:lnTo>
                    <a:pt x="432" y="565"/>
                  </a:lnTo>
                  <a:lnTo>
                    <a:pt x="432" y="550"/>
                  </a:lnTo>
                  <a:lnTo>
                    <a:pt x="459" y="535"/>
                  </a:lnTo>
                  <a:lnTo>
                    <a:pt x="481" y="522"/>
                  </a:lnTo>
                  <a:lnTo>
                    <a:pt x="489" y="514"/>
                  </a:lnTo>
                  <a:lnTo>
                    <a:pt x="497" y="508"/>
                  </a:lnTo>
                  <a:lnTo>
                    <a:pt x="504" y="502"/>
                  </a:lnTo>
                  <a:lnTo>
                    <a:pt x="509" y="495"/>
                  </a:lnTo>
                  <a:lnTo>
                    <a:pt x="514" y="489"/>
                  </a:lnTo>
                  <a:lnTo>
                    <a:pt x="517" y="483"/>
                  </a:lnTo>
                  <a:lnTo>
                    <a:pt x="521" y="475"/>
                  </a:lnTo>
                  <a:lnTo>
                    <a:pt x="524" y="469"/>
                  </a:lnTo>
                  <a:lnTo>
                    <a:pt x="526" y="456"/>
                  </a:lnTo>
                  <a:lnTo>
                    <a:pt x="527" y="441"/>
                  </a:lnTo>
                  <a:lnTo>
                    <a:pt x="528" y="240"/>
                  </a:lnTo>
                  <a:lnTo>
                    <a:pt x="528" y="233"/>
                  </a:lnTo>
                  <a:lnTo>
                    <a:pt x="530" y="226"/>
                  </a:lnTo>
                  <a:lnTo>
                    <a:pt x="532" y="218"/>
                  </a:lnTo>
                  <a:lnTo>
                    <a:pt x="535" y="210"/>
                  </a:lnTo>
                  <a:lnTo>
                    <a:pt x="542" y="195"/>
                  </a:lnTo>
                  <a:lnTo>
                    <a:pt x="549" y="180"/>
                  </a:lnTo>
                  <a:lnTo>
                    <a:pt x="557" y="166"/>
                  </a:lnTo>
                  <a:lnTo>
                    <a:pt x="563" y="151"/>
                  </a:lnTo>
                  <a:lnTo>
                    <a:pt x="565" y="142"/>
                  </a:lnTo>
                  <a:lnTo>
                    <a:pt x="568" y="135"/>
                  </a:lnTo>
                  <a:lnTo>
                    <a:pt x="569" y="128"/>
                  </a:lnTo>
                  <a:lnTo>
                    <a:pt x="569" y="120"/>
                  </a:lnTo>
                  <a:lnTo>
                    <a:pt x="563" y="119"/>
                  </a:lnTo>
                  <a:lnTo>
                    <a:pt x="557" y="117"/>
                  </a:lnTo>
                  <a:lnTo>
                    <a:pt x="550" y="113"/>
                  </a:lnTo>
                  <a:lnTo>
                    <a:pt x="547" y="107"/>
                  </a:lnTo>
                  <a:lnTo>
                    <a:pt x="543" y="101"/>
                  </a:lnTo>
                  <a:lnTo>
                    <a:pt x="542" y="92"/>
                  </a:lnTo>
                  <a:lnTo>
                    <a:pt x="539" y="85"/>
                  </a:lnTo>
                  <a:lnTo>
                    <a:pt x="539" y="75"/>
                  </a:lnTo>
                  <a:lnTo>
                    <a:pt x="541" y="65"/>
                  </a:lnTo>
                  <a:lnTo>
                    <a:pt x="542" y="55"/>
                  </a:lnTo>
                  <a:lnTo>
                    <a:pt x="544" y="46"/>
                  </a:lnTo>
                  <a:lnTo>
                    <a:pt x="548" y="36"/>
                  </a:lnTo>
                  <a:lnTo>
                    <a:pt x="552" y="26"/>
                  </a:lnTo>
                  <a:lnTo>
                    <a:pt x="557" y="16"/>
                  </a:lnTo>
                  <a:lnTo>
                    <a:pt x="563" y="8"/>
                  </a:lnTo>
                  <a:lnTo>
                    <a:pt x="570" y="0"/>
                  </a:lnTo>
                  <a:lnTo>
                    <a:pt x="647" y="402"/>
                  </a:lnTo>
                  <a:lnTo>
                    <a:pt x="1007" y="347"/>
                  </a:lnTo>
                  <a:lnTo>
                    <a:pt x="1046" y="605"/>
                  </a:lnTo>
                  <a:lnTo>
                    <a:pt x="1208" y="486"/>
                  </a:lnTo>
                  <a:lnTo>
                    <a:pt x="1208" y="405"/>
                  </a:lnTo>
                  <a:lnTo>
                    <a:pt x="1222" y="408"/>
                  </a:lnTo>
                  <a:lnTo>
                    <a:pt x="1238" y="412"/>
                  </a:lnTo>
                  <a:lnTo>
                    <a:pt x="1256" y="416"/>
                  </a:lnTo>
                  <a:lnTo>
                    <a:pt x="1273" y="421"/>
                  </a:lnTo>
                  <a:lnTo>
                    <a:pt x="1282" y="424"/>
                  </a:lnTo>
                  <a:lnTo>
                    <a:pt x="1292" y="424"/>
                  </a:lnTo>
                  <a:lnTo>
                    <a:pt x="1303" y="425"/>
                  </a:lnTo>
                  <a:lnTo>
                    <a:pt x="1314" y="424"/>
                  </a:lnTo>
                  <a:lnTo>
                    <a:pt x="1326" y="421"/>
                  </a:lnTo>
                  <a:lnTo>
                    <a:pt x="1340" y="419"/>
                  </a:lnTo>
                  <a:lnTo>
                    <a:pt x="1353" y="414"/>
                  </a:lnTo>
                  <a:lnTo>
                    <a:pt x="1368" y="408"/>
                  </a:lnTo>
                  <a:lnTo>
                    <a:pt x="1448" y="408"/>
                  </a:lnTo>
                  <a:lnTo>
                    <a:pt x="1489" y="328"/>
                  </a:lnTo>
                  <a:lnTo>
                    <a:pt x="1650" y="330"/>
                  </a:lnTo>
                  <a:lnTo>
                    <a:pt x="1648" y="344"/>
                  </a:lnTo>
                  <a:lnTo>
                    <a:pt x="1648" y="360"/>
                  </a:lnTo>
                  <a:lnTo>
                    <a:pt x="1648" y="375"/>
                  </a:lnTo>
                  <a:lnTo>
                    <a:pt x="1648" y="390"/>
                  </a:lnTo>
                  <a:lnTo>
                    <a:pt x="1648" y="404"/>
                  </a:lnTo>
                  <a:lnTo>
                    <a:pt x="1648" y="420"/>
                  </a:lnTo>
                  <a:lnTo>
                    <a:pt x="1648" y="435"/>
                  </a:lnTo>
                  <a:lnTo>
                    <a:pt x="1648" y="450"/>
                  </a:lnTo>
                  <a:lnTo>
                    <a:pt x="1655" y="451"/>
                  </a:lnTo>
                  <a:lnTo>
                    <a:pt x="1661" y="452"/>
                  </a:lnTo>
                  <a:lnTo>
                    <a:pt x="1667" y="454"/>
                  </a:lnTo>
                  <a:lnTo>
                    <a:pt x="1670" y="457"/>
                  </a:lnTo>
                  <a:lnTo>
                    <a:pt x="1674" y="461"/>
                  </a:lnTo>
                  <a:lnTo>
                    <a:pt x="1677" y="464"/>
                  </a:lnTo>
                  <a:lnTo>
                    <a:pt x="1678" y="469"/>
                  </a:lnTo>
                  <a:lnTo>
                    <a:pt x="1678" y="475"/>
                  </a:lnTo>
                  <a:lnTo>
                    <a:pt x="1678" y="481"/>
                  </a:lnTo>
                  <a:lnTo>
                    <a:pt x="1677" y="487"/>
                  </a:lnTo>
                  <a:lnTo>
                    <a:pt x="1674" y="494"/>
                  </a:lnTo>
                  <a:lnTo>
                    <a:pt x="1670" y="501"/>
                  </a:lnTo>
                  <a:lnTo>
                    <a:pt x="1666" y="508"/>
                  </a:lnTo>
                  <a:lnTo>
                    <a:pt x="1661" y="514"/>
                  </a:lnTo>
                  <a:lnTo>
                    <a:pt x="1655" y="523"/>
                  </a:lnTo>
                  <a:lnTo>
                    <a:pt x="1647" y="530"/>
                  </a:lnTo>
                  <a:lnTo>
                    <a:pt x="1619" y="529"/>
                  </a:lnTo>
                  <a:lnTo>
                    <a:pt x="1595" y="529"/>
                  </a:lnTo>
                  <a:lnTo>
                    <a:pt x="1574" y="529"/>
                  </a:lnTo>
                  <a:lnTo>
                    <a:pt x="1558" y="529"/>
                  </a:lnTo>
                  <a:lnTo>
                    <a:pt x="1544" y="529"/>
                  </a:lnTo>
                  <a:lnTo>
                    <a:pt x="1535" y="529"/>
                  </a:lnTo>
                  <a:lnTo>
                    <a:pt x="1530" y="529"/>
                  </a:lnTo>
                  <a:lnTo>
                    <a:pt x="1527" y="529"/>
                  </a:lnTo>
                  <a:lnTo>
                    <a:pt x="1513" y="516"/>
                  </a:lnTo>
                  <a:lnTo>
                    <a:pt x="1498" y="505"/>
                  </a:lnTo>
                  <a:lnTo>
                    <a:pt x="1484" y="496"/>
                  </a:lnTo>
                  <a:lnTo>
                    <a:pt x="1472" y="489"/>
                  </a:lnTo>
                  <a:lnTo>
                    <a:pt x="1462" y="480"/>
                  </a:lnTo>
                  <a:lnTo>
                    <a:pt x="1455" y="472"/>
                  </a:lnTo>
                  <a:lnTo>
                    <a:pt x="1451" y="467"/>
                  </a:lnTo>
                  <a:lnTo>
                    <a:pt x="1450" y="462"/>
                  </a:lnTo>
                  <a:lnTo>
                    <a:pt x="1448" y="456"/>
                  </a:lnTo>
                  <a:lnTo>
                    <a:pt x="1448" y="448"/>
                  </a:lnTo>
                  <a:lnTo>
                    <a:pt x="1440" y="456"/>
                  </a:lnTo>
                  <a:lnTo>
                    <a:pt x="1434" y="464"/>
                  </a:lnTo>
                  <a:lnTo>
                    <a:pt x="1429" y="474"/>
                  </a:lnTo>
                  <a:lnTo>
                    <a:pt x="1424" y="484"/>
                  </a:lnTo>
                  <a:lnTo>
                    <a:pt x="1422" y="495"/>
                  </a:lnTo>
                  <a:lnTo>
                    <a:pt x="1420" y="506"/>
                  </a:lnTo>
                  <a:lnTo>
                    <a:pt x="1418" y="517"/>
                  </a:lnTo>
                  <a:lnTo>
                    <a:pt x="1417" y="528"/>
                  </a:lnTo>
                  <a:lnTo>
                    <a:pt x="1417" y="539"/>
                  </a:lnTo>
                  <a:lnTo>
                    <a:pt x="1418" y="550"/>
                  </a:lnTo>
                  <a:lnTo>
                    <a:pt x="1421" y="561"/>
                  </a:lnTo>
                  <a:lnTo>
                    <a:pt x="1424" y="572"/>
                  </a:lnTo>
                  <a:lnTo>
                    <a:pt x="1428" y="582"/>
                  </a:lnTo>
                  <a:lnTo>
                    <a:pt x="1433" y="592"/>
                  </a:lnTo>
                  <a:lnTo>
                    <a:pt x="1439" y="600"/>
                  </a:lnTo>
                  <a:lnTo>
                    <a:pt x="1446" y="609"/>
                  </a:lnTo>
                  <a:lnTo>
                    <a:pt x="1439" y="615"/>
                  </a:lnTo>
                  <a:lnTo>
                    <a:pt x="1429" y="621"/>
                  </a:lnTo>
                  <a:lnTo>
                    <a:pt x="1421" y="627"/>
                  </a:lnTo>
                  <a:lnTo>
                    <a:pt x="1411" y="632"/>
                  </a:lnTo>
                  <a:lnTo>
                    <a:pt x="1390" y="640"/>
                  </a:lnTo>
                  <a:lnTo>
                    <a:pt x="1371" y="648"/>
                  </a:lnTo>
                  <a:lnTo>
                    <a:pt x="1353" y="655"/>
                  </a:lnTo>
                  <a:lnTo>
                    <a:pt x="1339" y="664"/>
                  </a:lnTo>
                  <a:lnTo>
                    <a:pt x="1334" y="669"/>
                  </a:lnTo>
                  <a:lnTo>
                    <a:pt x="1329" y="675"/>
                  </a:lnTo>
                  <a:lnTo>
                    <a:pt x="1326" y="681"/>
                  </a:lnTo>
                  <a:lnTo>
                    <a:pt x="1325" y="687"/>
                  </a:lnTo>
                  <a:lnTo>
                    <a:pt x="1329" y="691"/>
                  </a:lnTo>
                  <a:lnTo>
                    <a:pt x="1336" y="700"/>
                  </a:lnTo>
                  <a:lnTo>
                    <a:pt x="1341" y="708"/>
                  </a:lnTo>
                  <a:lnTo>
                    <a:pt x="1346" y="715"/>
                  </a:lnTo>
                  <a:lnTo>
                    <a:pt x="1351" y="724"/>
                  </a:lnTo>
                  <a:lnTo>
                    <a:pt x="1356" y="732"/>
                  </a:lnTo>
                  <a:lnTo>
                    <a:pt x="1358" y="742"/>
                  </a:lnTo>
                  <a:lnTo>
                    <a:pt x="1361" y="752"/>
                  </a:lnTo>
                  <a:lnTo>
                    <a:pt x="1361" y="762"/>
                  </a:lnTo>
                  <a:lnTo>
                    <a:pt x="1358" y="773"/>
                  </a:lnTo>
                  <a:lnTo>
                    <a:pt x="1357" y="778"/>
                  </a:lnTo>
                  <a:lnTo>
                    <a:pt x="1355" y="782"/>
                  </a:lnTo>
                  <a:lnTo>
                    <a:pt x="1352" y="786"/>
                  </a:lnTo>
                  <a:lnTo>
                    <a:pt x="1347" y="791"/>
                  </a:lnTo>
                  <a:lnTo>
                    <a:pt x="1344" y="796"/>
                  </a:lnTo>
                  <a:lnTo>
                    <a:pt x="1338" y="800"/>
                  </a:lnTo>
                  <a:lnTo>
                    <a:pt x="1331" y="803"/>
                  </a:lnTo>
                  <a:lnTo>
                    <a:pt x="1325" y="807"/>
                  </a:lnTo>
                  <a:lnTo>
                    <a:pt x="1323" y="807"/>
                  </a:lnTo>
                  <a:lnTo>
                    <a:pt x="1318" y="807"/>
                  </a:lnTo>
                  <a:lnTo>
                    <a:pt x="1309" y="807"/>
                  </a:lnTo>
                  <a:lnTo>
                    <a:pt x="1300" y="807"/>
                  </a:lnTo>
                  <a:lnTo>
                    <a:pt x="1287" y="807"/>
                  </a:lnTo>
                  <a:lnTo>
                    <a:pt x="1274" y="807"/>
                  </a:lnTo>
                  <a:lnTo>
                    <a:pt x="1259" y="807"/>
                  </a:lnTo>
                  <a:lnTo>
                    <a:pt x="1244" y="807"/>
                  </a:lnTo>
                  <a:lnTo>
                    <a:pt x="1243" y="808"/>
                  </a:lnTo>
                  <a:lnTo>
                    <a:pt x="1238" y="814"/>
                  </a:lnTo>
                  <a:lnTo>
                    <a:pt x="1232" y="822"/>
                  </a:lnTo>
                  <a:lnTo>
                    <a:pt x="1225" y="831"/>
                  </a:lnTo>
                  <a:lnTo>
                    <a:pt x="1216" y="844"/>
                  </a:lnTo>
                  <a:lnTo>
                    <a:pt x="1210" y="857"/>
                  </a:lnTo>
                  <a:lnTo>
                    <a:pt x="1208" y="864"/>
                  </a:lnTo>
                  <a:lnTo>
                    <a:pt x="1205" y="872"/>
                  </a:lnTo>
                  <a:lnTo>
                    <a:pt x="1204" y="879"/>
                  </a:lnTo>
                  <a:lnTo>
                    <a:pt x="1204" y="886"/>
                  </a:lnTo>
                  <a:lnTo>
                    <a:pt x="1204" y="901"/>
                  </a:lnTo>
                  <a:lnTo>
                    <a:pt x="1203" y="916"/>
                  </a:lnTo>
                  <a:lnTo>
                    <a:pt x="1202" y="929"/>
                  </a:lnTo>
                  <a:lnTo>
                    <a:pt x="1198" y="942"/>
                  </a:lnTo>
                  <a:lnTo>
                    <a:pt x="1197" y="948"/>
                  </a:lnTo>
                  <a:lnTo>
                    <a:pt x="1193" y="951"/>
                  </a:lnTo>
                  <a:lnTo>
                    <a:pt x="1191" y="956"/>
                  </a:lnTo>
                  <a:lnTo>
                    <a:pt x="1187" y="960"/>
                  </a:lnTo>
                  <a:lnTo>
                    <a:pt x="1182" y="962"/>
                  </a:lnTo>
                  <a:lnTo>
                    <a:pt x="1176" y="965"/>
                  </a:lnTo>
                  <a:lnTo>
                    <a:pt x="1170" y="966"/>
                  </a:lnTo>
                  <a:lnTo>
                    <a:pt x="1164" y="966"/>
                  </a:lnTo>
                  <a:lnTo>
                    <a:pt x="1164" y="965"/>
                  </a:lnTo>
                  <a:lnTo>
                    <a:pt x="1162" y="960"/>
                  </a:lnTo>
                  <a:lnTo>
                    <a:pt x="1161" y="954"/>
                  </a:lnTo>
                  <a:lnTo>
                    <a:pt x="1159" y="946"/>
                  </a:lnTo>
                  <a:lnTo>
                    <a:pt x="1154" y="939"/>
                  </a:lnTo>
                  <a:lnTo>
                    <a:pt x="1147" y="933"/>
                  </a:lnTo>
                  <a:lnTo>
                    <a:pt x="1142" y="931"/>
                  </a:lnTo>
                  <a:lnTo>
                    <a:pt x="1137" y="928"/>
                  </a:lnTo>
                  <a:lnTo>
                    <a:pt x="1131" y="927"/>
                  </a:lnTo>
                  <a:lnTo>
                    <a:pt x="1123" y="926"/>
                  </a:lnTo>
                  <a:lnTo>
                    <a:pt x="1123" y="920"/>
                  </a:lnTo>
                  <a:lnTo>
                    <a:pt x="1122" y="915"/>
                  </a:lnTo>
                  <a:lnTo>
                    <a:pt x="1120" y="911"/>
                  </a:lnTo>
                  <a:lnTo>
                    <a:pt x="1117" y="909"/>
                  </a:lnTo>
                  <a:lnTo>
                    <a:pt x="1114" y="909"/>
                  </a:lnTo>
                  <a:lnTo>
                    <a:pt x="1109" y="909"/>
                  </a:lnTo>
                  <a:lnTo>
                    <a:pt x="1104" y="910"/>
                  </a:lnTo>
                  <a:lnTo>
                    <a:pt x="1099" y="911"/>
                  </a:lnTo>
                  <a:lnTo>
                    <a:pt x="1087" y="915"/>
                  </a:lnTo>
                  <a:lnTo>
                    <a:pt x="1073" y="920"/>
                  </a:lnTo>
                  <a:lnTo>
                    <a:pt x="1058" y="924"/>
                  </a:lnTo>
                  <a:lnTo>
                    <a:pt x="1044" y="926"/>
                  </a:lnTo>
                  <a:lnTo>
                    <a:pt x="1043" y="933"/>
                  </a:lnTo>
                  <a:lnTo>
                    <a:pt x="1041" y="940"/>
                  </a:lnTo>
                  <a:lnTo>
                    <a:pt x="1040" y="948"/>
                  </a:lnTo>
                  <a:lnTo>
                    <a:pt x="1036" y="955"/>
                  </a:lnTo>
                  <a:lnTo>
                    <a:pt x="1030" y="971"/>
                  </a:lnTo>
                  <a:lnTo>
                    <a:pt x="1023" y="986"/>
                  </a:lnTo>
                  <a:lnTo>
                    <a:pt x="1016" y="1000"/>
                  </a:lnTo>
                  <a:lnTo>
                    <a:pt x="1008" y="1015"/>
                  </a:lnTo>
                  <a:lnTo>
                    <a:pt x="1006" y="1022"/>
                  </a:lnTo>
                  <a:lnTo>
                    <a:pt x="1005" y="1030"/>
                  </a:lnTo>
                  <a:lnTo>
                    <a:pt x="1003" y="1038"/>
                  </a:lnTo>
                  <a:lnTo>
                    <a:pt x="1002" y="1046"/>
                  </a:lnTo>
                  <a:lnTo>
                    <a:pt x="1002" y="1047"/>
                  </a:lnTo>
                  <a:lnTo>
                    <a:pt x="1002" y="1052"/>
                  </a:lnTo>
                  <a:lnTo>
                    <a:pt x="1000" y="1060"/>
                  </a:lnTo>
                  <a:lnTo>
                    <a:pt x="997" y="1070"/>
                  </a:lnTo>
                  <a:lnTo>
                    <a:pt x="992" y="1082"/>
                  </a:lnTo>
                  <a:lnTo>
                    <a:pt x="985" y="1096"/>
                  </a:lnTo>
                  <a:lnTo>
                    <a:pt x="975" y="1110"/>
                  </a:lnTo>
                  <a:lnTo>
                    <a:pt x="962" y="1125"/>
                  </a:lnTo>
                  <a:lnTo>
                    <a:pt x="962" y="1133"/>
                  </a:lnTo>
                  <a:lnTo>
                    <a:pt x="963" y="1139"/>
                  </a:lnTo>
                  <a:lnTo>
                    <a:pt x="965" y="1144"/>
                  </a:lnTo>
                  <a:lnTo>
                    <a:pt x="967" y="1148"/>
                  </a:lnTo>
                  <a:lnTo>
                    <a:pt x="972" y="1157"/>
                  </a:lnTo>
                  <a:lnTo>
                    <a:pt x="976" y="1166"/>
                  </a:lnTo>
                  <a:lnTo>
                    <a:pt x="978" y="1169"/>
                  </a:lnTo>
                  <a:lnTo>
                    <a:pt x="979" y="1173"/>
                  </a:lnTo>
                  <a:lnTo>
                    <a:pt x="979" y="1177"/>
                  </a:lnTo>
                  <a:lnTo>
                    <a:pt x="978" y="1181"/>
                  </a:lnTo>
                  <a:lnTo>
                    <a:pt x="976" y="1186"/>
                  </a:lnTo>
                  <a:lnTo>
                    <a:pt x="973" y="1192"/>
                  </a:lnTo>
                  <a:lnTo>
                    <a:pt x="968" y="1199"/>
                  </a:lnTo>
                  <a:lnTo>
                    <a:pt x="961" y="1205"/>
                  </a:lnTo>
                  <a:lnTo>
                    <a:pt x="961" y="1218"/>
                  </a:lnTo>
                  <a:lnTo>
                    <a:pt x="961" y="1229"/>
                  </a:lnTo>
                  <a:lnTo>
                    <a:pt x="958" y="1238"/>
                  </a:lnTo>
                  <a:lnTo>
                    <a:pt x="956" y="1245"/>
                  </a:lnTo>
                  <a:lnTo>
                    <a:pt x="951" y="1252"/>
                  </a:lnTo>
                  <a:lnTo>
                    <a:pt x="943" y="1261"/>
                  </a:lnTo>
                  <a:lnTo>
                    <a:pt x="934" y="1272"/>
                  </a:lnTo>
                  <a:lnTo>
                    <a:pt x="920" y="1284"/>
                  </a:lnTo>
                  <a:lnTo>
                    <a:pt x="920" y="1300"/>
                  </a:lnTo>
                  <a:lnTo>
                    <a:pt x="920" y="1315"/>
                  </a:lnTo>
                  <a:lnTo>
                    <a:pt x="920" y="1330"/>
                  </a:lnTo>
                  <a:lnTo>
                    <a:pt x="920" y="1346"/>
                  </a:lnTo>
                  <a:lnTo>
                    <a:pt x="920" y="1360"/>
                  </a:lnTo>
                  <a:lnTo>
                    <a:pt x="919" y="1375"/>
                  </a:lnTo>
                  <a:lnTo>
                    <a:pt x="919" y="1390"/>
                  </a:lnTo>
                  <a:lnTo>
                    <a:pt x="919" y="1405"/>
                  </a:lnTo>
                  <a:lnTo>
                    <a:pt x="905" y="1405"/>
                  </a:lnTo>
                  <a:lnTo>
                    <a:pt x="896" y="1405"/>
                  </a:lnTo>
                  <a:lnTo>
                    <a:pt x="887" y="1404"/>
                  </a:lnTo>
                  <a:lnTo>
                    <a:pt x="880" y="1404"/>
                  </a:lnTo>
                  <a:lnTo>
                    <a:pt x="871" y="1404"/>
                  </a:lnTo>
                  <a:lnTo>
                    <a:pt x="863" y="1404"/>
                  </a:lnTo>
                  <a:lnTo>
                    <a:pt x="853" y="1404"/>
                  </a:lnTo>
                  <a:lnTo>
                    <a:pt x="839" y="1404"/>
                  </a:lnTo>
                  <a:lnTo>
                    <a:pt x="839" y="1419"/>
                  </a:lnTo>
                  <a:lnTo>
                    <a:pt x="839" y="1434"/>
                  </a:lnTo>
                  <a:lnTo>
                    <a:pt x="839" y="1447"/>
                  </a:lnTo>
                  <a:lnTo>
                    <a:pt x="838" y="1459"/>
                  </a:lnTo>
                  <a:lnTo>
                    <a:pt x="838" y="1470"/>
                  </a:lnTo>
                  <a:lnTo>
                    <a:pt x="838" y="1478"/>
                  </a:lnTo>
                  <a:lnTo>
                    <a:pt x="838" y="1483"/>
                  </a:lnTo>
                  <a:lnTo>
                    <a:pt x="838" y="1485"/>
                  </a:lnTo>
                  <a:lnTo>
                    <a:pt x="834" y="1485"/>
                  </a:lnTo>
                  <a:lnTo>
                    <a:pt x="826" y="1484"/>
                  </a:lnTo>
                  <a:lnTo>
                    <a:pt x="811" y="1484"/>
                  </a:lnTo>
                  <a:lnTo>
                    <a:pt x="794" y="1484"/>
                  </a:lnTo>
                  <a:lnTo>
                    <a:pt x="774" y="1484"/>
                  </a:lnTo>
                  <a:lnTo>
                    <a:pt x="754" y="1484"/>
                  </a:lnTo>
                  <a:lnTo>
                    <a:pt x="735" y="1484"/>
                  </a:lnTo>
                  <a:lnTo>
                    <a:pt x="718" y="1484"/>
                  </a:lnTo>
                  <a:lnTo>
                    <a:pt x="718" y="1499"/>
                  </a:lnTo>
                  <a:lnTo>
                    <a:pt x="718" y="1513"/>
                  </a:lnTo>
                  <a:lnTo>
                    <a:pt x="718" y="1527"/>
                  </a:lnTo>
                  <a:lnTo>
                    <a:pt x="718" y="1539"/>
                  </a:lnTo>
                  <a:lnTo>
                    <a:pt x="718" y="1549"/>
                  </a:lnTo>
                  <a:lnTo>
                    <a:pt x="718" y="1557"/>
                  </a:lnTo>
                  <a:lnTo>
                    <a:pt x="718" y="1562"/>
                  </a:lnTo>
                  <a:lnTo>
                    <a:pt x="718" y="1563"/>
                  </a:lnTo>
                  <a:lnTo>
                    <a:pt x="716" y="1563"/>
                  </a:lnTo>
                  <a:lnTo>
                    <a:pt x="711" y="1563"/>
                  </a:lnTo>
                  <a:lnTo>
                    <a:pt x="703" y="1563"/>
                  </a:lnTo>
                  <a:lnTo>
                    <a:pt x="692" y="1563"/>
                  </a:lnTo>
                  <a:lnTo>
                    <a:pt x="680" y="1563"/>
                  </a:lnTo>
                  <a:lnTo>
                    <a:pt x="667" y="1563"/>
                  </a:lnTo>
                  <a:lnTo>
                    <a:pt x="652" y="1563"/>
                  </a:lnTo>
                  <a:lnTo>
                    <a:pt x="637" y="1563"/>
                  </a:lnTo>
                  <a:lnTo>
                    <a:pt x="637" y="1603"/>
                  </a:lnTo>
                  <a:lnTo>
                    <a:pt x="620" y="1603"/>
                  </a:lnTo>
                  <a:lnTo>
                    <a:pt x="601" y="1603"/>
                  </a:lnTo>
                  <a:lnTo>
                    <a:pt x="580" y="1603"/>
                  </a:lnTo>
                  <a:lnTo>
                    <a:pt x="557" y="1603"/>
                  </a:lnTo>
                  <a:lnTo>
                    <a:pt x="535" y="1603"/>
                  </a:lnTo>
                  <a:lnTo>
                    <a:pt x="514" y="1603"/>
                  </a:lnTo>
                  <a:lnTo>
                    <a:pt x="494" y="1601"/>
                  </a:lnTo>
                  <a:lnTo>
                    <a:pt x="477" y="1601"/>
                  </a:lnTo>
                  <a:lnTo>
                    <a:pt x="477" y="1642"/>
                  </a:lnTo>
                  <a:lnTo>
                    <a:pt x="472" y="1643"/>
                  </a:lnTo>
                  <a:lnTo>
                    <a:pt x="457" y="1648"/>
                  </a:lnTo>
                  <a:lnTo>
                    <a:pt x="439" y="1652"/>
                  </a:lnTo>
                  <a:lnTo>
                    <a:pt x="417" y="1656"/>
                  </a:lnTo>
                  <a:lnTo>
                    <a:pt x="405" y="1658"/>
                  </a:lnTo>
                  <a:lnTo>
                    <a:pt x="394" y="1659"/>
                  </a:lnTo>
                  <a:lnTo>
                    <a:pt x="384" y="1659"/>
                  </a:lnTo>
                  <a:lnTo>
                    <a:pt x="375" y="1658"/>
                  </a:lnTo>
                  <a:lnTo>
                    <a:pt x="368" y="1655"/>
                  </a:lnTo>
                  <a:lnTo>
                    <a:pt x="362" y="1653"/>
                  </a:lnTo>
                  <a:lnTo>
                    <a:pt x="360" y="1650"/>
                  </a:lnTo>
                  <a:lnTo>
                    <a:pt x="358" y="1648"/>
                  </a:lnTo>
                  <a:lnTo>
                    <a:pt x="357" y="1644"/>
                  </a:lnTo>
                  <a:lnTo>
                    <a:pt x="357" y="1640"/>
                  </a:lnTo>
                  <a:lnTo>
                    <a:pt x="342" y="1640"/>
                  </a:lnTo>
                  <a:lnTo>
                    <a:pt x="328" y="1640"/>
                  </a:lnTo>
                  <a:lnTo>
                    <a:pt x="315" y="1639"/>
                  </a:lnTo>
                  <a:lnTo>
                    <a:pt x="304" y="1637"/>
                  </a:lnTo>
                  <a:lnTo>
                    <a:pt x="300" y="1634"/>
                  </a:lnTo>
                  <a:lnTo>
                    <a:pt x="296" y="1632"/>
                  </a:lnTo>
                  <a:lnTo>
                    <a:pt x="292" y="1628"/>
                  </a:lnTo>
                  <a:lnTo>
                    <a:pt x="289" y="1625"/>
                  </a:lnTo>
                  <a:lnTo>
                    <a:pt x="286" y="1621"/>
                  </a:lnTo>
                  <a:lnTo>
                    <a:pt x="285" y="1615"/>
                  </a:lnTo>
                  <a:lnTo>
                    <a:pt x="284" y="1609"/>
                  </a:lnTo>
                  <a:lnTo>
                    <a:pt x="284" y="1603"/>
                  </a:lnTo>
                  <a:lnTo>
                    <a:pt x="270" y="1595"/>
                  </a:lnTo>
                  <a:lnTo>
                    <a:pt x="260" y="1589"/>
                  </a:lnTo>
                  <a:lnTo>
                    <a:pt x="253" y="1583"/>
                  </a:lnTo>
                  <a:lnTo>
                    <a:pt x="248" y="1578"/>
                  </a:lnTo>
                  <a:lnTo>
                    <a:pt x="247" y="1574"/>
                  </a:lnTo>
                  <a:lnTo>
                    <a:pt x="246" y="1571"/>
                  </a:lnTo>
                  <a:lnTo>
                    <a:pt x="247" y="1568"/>
                  </a:lnTo>
                  <a:lnTo>
                    <a:pt x="251" y="1566"/>
                  </a:lnTo>
                  <a:lnTo>
                    <a:pt x="258" y="1562"/>
                  </a:lnTo>
                  <a:lnTo>
                    <a:pt x="267" y="1561"/>
                  </a:lnTo>
                  <a:lnTo>
                    <a:pt x="274" y="1560"/>
                  </a:lnTo>
                  <a:lnTo>
                    <a:pt x="278" y="1560"/>
                  </a:lnTo>
                  <a:lnTo>
                    <a:pt x="270" y="1552"/>
                  </a:lnTo>
                  <a:lnTo>
                    <a:pt x="264" y="1544"/>
                  </a:lnTo>
                  <a:lnTo>
                    <a:pt x="259" y="1534"/>
                  </a:lnTo>
                  <a:lnTo>
                    <a:pt x="254" y="1524"/>
                  </a:lnTo>
                  <a:lnTo>
                    <a:pt x="247" y="1505"/>
                  </a:lnTo>
                  <a:lnTo>
                    <a:pt x="243" y="1485"/>
                  </a:lnTo>
                  <a:lnTo>
                    <a:pt x="240" y="1467"/>
                  </a:lnTo>
                  <a:lnTo>
                    <a:pt x="238" y="1453"/>
                  </a:lnTo>
                  <a:lnTo>
                    <a:pt x="238" y="1443"/>
                  </a:lnTo>
                  <a:lnTo>
                    <a:pt x="238" y="1440"/>
                  </a:lnTo>
                  <a:lnTo>
                    <a:pt x="236" y="1440"/>
                  </a:lnTo>
                  <a:lnTo>
                    <a:pt x="231" y="1440"/>
                  </a:lnTo>
                  <a:lnTo>
                    <a:pt x="224" y="1440"/>
                  </a:lnTo>
                  <a:lnTo>
                    <a:pt x="213" y="1440"/>
                  </a:lnTo>
                  <a:lnTo>
                    <a:pt x="200" y="1440"/>
                  </a:lnTo>
                  <a:lnTo>
                    <a:pt x="187" y="1439"/>
                  </a:lnTo>
                  <a:lnTo>
                    <a:pt x="172" y="1439"/>
                  </a:lnTo>
                  <a:lnTo>
                    <a:pt x="158" y="1439"/>
                  </a:lnTo>
                  <a:lnTo>
                    <a:pt x="151" y="1439"/>
                  </a:lnTo>
                  <a:lnTo>
                    <a:pt x="144" y="1437"/>
                  </a:lnTo>
                  <a:lnTo>
                    <a:pt x="139" y="1435"/>
                  </a:lnTo>
                  <a:lnTo>
                    <a:pt x="134" y="1432"/>
                  </a:lnTo>
                  <a:lnTo>
                    <a:pt x="126" y="1426"/>
                  </a:lnTo>
                  <a:lnTo>
                    <a:pt x="118" y="1419"/>
                  </a:lnTo>
                  <a:lnTo>
                    <a:pt x="110" y="1412"/>
                  </a:lnTo>
                  <a:lnTo>
                    <a:pt x="102" y="1404"/>
                  </a:lnTo>
                  <a:lnTo>
                    <a:pt x="96" y="1402"/>
                  </a:lnTo>
                  <a:lnTo>
                    <a:pt x="91" y="1401"/>
                  </a:lnTo>
                  <a:lnTo>
                    <a:pt x="85" y="1398"/>
                  </a:lnTo>
                  <a:lnTo>
                    <a:pt x="78" y="1398"/>
                  </a:lnTo>
                  <a:lnTo>
                    <a:pt x="78" y="1358"/>
                  </a:lnTo>
                  <a:lnTo>
                    <a:pt x="66" y="1343"/>
                  </a:lnTo>
                  <a:lnTo>
                    <a:pt x="56" y="1328"/>
                  </a:lnTo>
                  <a:lnTo>
                    <a:pt x="49" y="1315"/>
                  </a:lnTo>
                  <a:lnTo>
                    <a:pt x="44" y="1303"/>
                  </a:lnTo>
                  <a:lnTo>
                    <a:pt x="41" y="1293"/>
                  </a:lnTo>
                  <a:lnTo>
                    <a:pt x="40" y="1284"/>
                  </a:lnTo>
                  <a:lnTo>
                    <a:pt x="39" y="1279"/>
                  </a:lnTo>
                  <a:lnTo>
                    <a:pt x="39" y="1278"/>
                  </a:lnTo>
                  <a:lnTo>
                    <a:pt x="0" y="1238"/>
                  </a:lnTo>
                  <a:lnTo>
                    <a:pt x="0" y="1235"/>
                  </a:lnTo>
                  <a:lnTo>
                    <a:pt x="0" y="1230"/>
                  </a:lnTo>
                  <a:lnTo>
                    <a:pt x="0" y="1223"/>
                  </a:lnTo>
                  <a:lnTo>
                    <a:pt x="0" y="1212"/>
                  </a:lnTo>
                  <a:lnTo>
                    <a:pt x="0" y="1200"/>
                  </a:lnTo>
                  <a:lnTo>
                    <a:pt x="0" y="1186"/>
                  </a:lnTo>
                  <a:lnTo>
                    <a:pt x="0" y="1172"/>
                  </a:lnTo>
                  <a:lnTo>
                    <a:pt x="0" y="1157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4818240" y="2751120"/>
              <a:ext cx="1004760" cy="531360"/>
            </a:xfrm>
            <a:custGeom>
              <a:avLst/>
              <a:gdLst/>
              <a:ahLst/>
              <a:rect l="l" t="t" r="r" b="b"/>
              <a:pathLst>
                <a:path w="2691" h="1429">
                  <a:moveTo>
                    <a:pt x="0" y="1429"/>
                  </a:moveTo>
                  <a:lnTo>
                    <a:pt x="8" y="1422"/>
                  </a:lnTo>
                  <a:lnTo>
                    <a:pt x="17" y="1416"/>
                  </a:lnTo>
                  <a:lnTo>
                    <a:pt x="26" y="1410"/>
                  </a:lnTo>
                  <a:lnTo>
                    <a:pt x="36" y="1405"/>
                  </a:lnTo>
                  <a:lnTo>
                    <a:pt x="56" y="1398"/>
                  </a:lnTo>
                  <a:lnTo>
                    <a:pt x="75" y="1389"/>
                  </a:lnTo>
                  <a:lnTo>
                    <a:pt x="93" y="1382"/>
                  </a:lnTo>
                  <a:lnTo>
                    <a:pt x="108" y="1373"/>
                  </a:lnTo>
                  <a:lnTo>
                    <a:pt x="113" y="1368"/>
                  </a:lnTo>
                  <a:lnTo>
                    <a:pt x="118" y="1363"/>
                  </a:lnTo>
                  <a:lnTo>
                    <a:pt x="120" y="1357"/>
                  </a:lnTo>
                  <a:lnTo>
                    <a:pt x="121" y="1350"/>
                  </a:lnTo>
                  <a:lnTo>
                    <a:pt x="134" y="1322"/>
                  </a:lnTo>
                  <a:lnTo>
                    <a:pt x="143" y="1296"/>
                  </a:lnTo>
                  <a:lnTo>
                    <a:pt x="147" y="1284"/>
                  </a:lnTo>
                  <a:lnTo>
                    <a:pt x="150" y="1273"/>
                  </a:lnTo>
                  <a:lnTo>
                    <a:pt x="151" y="1262"/>
                  </a:lnTo>
                  <a:lnTo>
                    <a:pt x="152" y="1249"/>
                  </a:lnTo>
                  <a:lnTo>
                    <a:pt x="151" y="1238"/>
                  </a:lnTo>
                  <a:lnTo>
                    <a:pt x="150" y="1227"/>
                  </a:lnTo>
                  <a:lnTo>
                    <a:pt x="148" y="1215"/>
                  </a:lnTo>
                  <a:lnTo>
                    <a:pt x="145" y="1204"/>
                  </a:lnTo>
                  <a:lnTo>
                    <a:pt x="135" y="1178"/>
                  </a:lnTo>
                  <a:lnTo>
                    <a:pt x="123" y="1149"/>
                  </a:lnTo>
                  <a:lnTo>
                    <a:pt x="124" y="1148"/>
                  </a:lnTo>
                  <a:lnTo>
                    <a:pt x="129" y="1143"/>
                  </a:lnTo>
                  <a:lnTo>
                    <a:pt x="135" y="1134"/>
                  </a:lnTo>
                  <a:lnTo>
                    <a:pt x="142" y="1125"/>
                  </a:lnTo>
                  <a:lnTo>
                    <a:pt x="151" y="1112"/>
                  </a:lnTo>
                  <a:lnTo>
                    <a:pt x="157" y="1099"/>
                  </a:lnTo>
                  <a:lnTo>
                    <a:pt x="159" y="1092"/>
                  </a:lnTo>
                  <a:lnTo>
                    <a:pt x="162" y="1084"/>
                  </a:lnTo>
                  <a:lnTo>
                    <a:pt x="163" y="1077"/>
                  </a:lnTo>
                  <a:lnTo>
                    <a:pt x="163" y="1070"/>
                  </a:lnTo>
                  <a:lnTo>
                    <a:pt x="178" y="1071"/>
                  </a:lnTo>
                  <a:lnTo>
                    <a:pt x="194" y="1072"/>
                  </a:lnTo>
                  <a:lnTo>
                    <a:pt x="208" y="1074"/>
                  </a:lnTo>
                  <a:lnTo>
                    <a:pt x="223" y="1077"/>
                  </a:lnTo>
                  <a:lnTo>
                    <a:pt x="254" y="1083"/>
                  </a:lnTo>
                  <a:lnTo>
                    <a:pt x="283" y="1090"/>
                  </a:lnTo>
                  <a:lnTo>
                    <a:pt x="314" y="1099"/>
                  </a:lnTo>
                  <a:lnTo>
                    <a:pt x="343" y="1105"/>
                  </a:lnTo>
                  <a:lnTo>
                    <a:pt x="358" y="1107"/>
                  </a:lnTo>
                  <a:lnTo>
                    <a:pt x="373" y="1110"/>
                  </a:lnTo>
                  <a:lnTo>
                    <a:pt x="388" y="1111"/>
                  </a:lnTo>
                  <a:lnTo>
                    <a:pt x="403" y="1112"/>
                  </a:lnTo>
                  <a:lnTo>
                    <a:pt x="403" y="1098"/>
                  </a:lnTo>
                  <a:lnTo>
                    <a:pt x="402" y="1085"/>
                  </a:lnTo>
                  <a:lnTo>
                    <a:pt x="399" y="1074"/>
                  </a:lnTo>
                  <a:lnTo>
                    <a:pt x="397" y="1066"/>
                  </a:lnTo>
                  <a:lnTo>
                    <a:pt x="393" y="1057"/>
                  </a:lnTo>
                  <a:lnTo>
                    <a:pt x="389" y="1051"/>
                  </a:lnTo>
                  <a:lnTo>
                    <a:pt x="385" y="1046"/>
                  </a:lnTo>
                  <a:lnTo>
                    <a:pt x="378" y="1041"/>
                  </a:lnTo>
                  <a:lnTo>
                    <a:pt x="372" y="1038"/>
                  </a:lnTo>
                  <a:lnTo>
                    <a:pt x="366" y="1035"/>
                  </a:lnTo>
                  <a:lnTo>
                    <a:pt x="360" y="1034"/>
                  </a:lnTo>
                  <a:lnTo>
                    <a:pt x="353" y="1033"/>
                  </a:lnTo>
                  <a:lnTo>
                    <a:pt x="339" y="1032"/>
                  </a:lnTo>
                  <a:lnTo>
                    <a:pt x="323" y="1032"/>
                  </a:lnTo>
                  <a:lnTo>
                    <a:pt x="325" y="1017"/>
                  </a:lnTo>
                  <a:lnTo>
                    <a:pt x="326" y="1005"/>
                  </a:lnTo>
                  <a:lnTo>
                    <a:pt x="328" y="994"/>
                  </a:lnTo>
                  <a:lnTo>
                    <a:pt x="332" y="984"/>
                  </a:lnTo>
                  <a:lnTo>
                    <a:pt x="336" y="977"/>
                  </a:lnTo>
                  <a:lnTo>
                    <a:pt x="342" y="969"/>
                  </a:lnTo>
                  <a:lnTo>
                    <a:pt x="348" y="962"/>
                  </a:lnTo>
                  <a:lnTo>
                    <a:pt x="354" y="956"/>
                  </a:lnTo>
                  <a:lnTo>
                    <a:pt x="371" y="946"/>
                  </a:lnTo>
                  <a:lnTo>
                    <a:pt x="392" y="936"/>
                  </a:lnTo>
                  <a:lnTo>
                    <a:pt x="416" y="925"/>
                  </a:lnTo>
                  <a:lnTo>
                    <a:pt x="444" y="912"/>
                  </a:lnTo>
                  <a:lnTo>
                    <a:pt x="452" y="912"/>
                  </a:lnTo>
                  <a:lnTo>
                    <a:pt x="458" y="910"/>
                  </a:lnTo>
                  <a:lnTo>
                    <a:pt x="463" y="908"/>
                  </a:lnTo>
                  <a:lnTo>
                    <a:pt x="468" y="906"/>
                  </a:lnTo>
                  <a:lnTo>
                    <a:pt x="471" y="902"/>
                  </a:lnTo>
                  <a:lnTo>
                    <a:pt x="475" y="897"/>
                  </a:lnTo>
                  <a:lnTo>
                    <a:pt x="478" y="892"/>
                  </a:lnTo>
                  <a:lnTo>
                    <a:pt x="480" y="887"/>
                  </a:lnTo>
                  <a:lnTo>
                    <a:pt x="484" y="875"/>
                  </a:lnTo>
                  <a:lnTo>
                    <a:pt x="485" y="861"/>
                  </a:lnTo>
                  <a:lnTo>
                    <a:pt x="485" y="847"/>
                  </a:lnTo>
                  <a:lnTo>
                    <a:pt x="486" y="832"/>
                  </a:lnTo>
                  <a:lnTo>
                    <a:pt x="486" y="819"/>
                  </a:lnTo>
                  <a:lnTo>
                    <a:pt x="486" y="809"/>
                  </a:lnTo>
                  <a:lnTo>
                    <a:pt x="489" y="800"/>
                  </a:lnTo>
                  <a:lnTo>
                    <a:pt x="491" y="792"/>
                  </a:lnTo>
                  <a:lnTo>
                    <a:pt x="496" y="784"/>
                  </a:lnTo>
                  <a:lnTo>
                    <a:pt x="503" y="776"/>
                  </a:lnTo>
                  <a:lnTo>
                    <a:pt x="513" y="766"/>
                  </a:lnTo>
                  <a:lnTo>
                    <a:pt x="526" y="753"/>
                  </a:lnTo>
                  <a:lnTo>
                    <a:pt x="541" y="753"/>
                  </a:lnTo>
                  <a:lnTo>
                    <a:pt x="556" y="753"/>
                  </a:lnTo>
                  <a:lnTo>
                    <a:pt x="572" y="753"/>
                  </a:lnTo>
                  <a:lnTo>
                    <a:pt x="586" y="753"/>
                  </a:lnTo>
                  <a:lnTo>
                    <a:pt x="601" y="753"/>
                  </a:lnTo>
                  <a:lnTo>
                    <a:pt x="616" y="754"/>
                  </a:lnTo>
                  <a:lnTo>
                    <a:pt x="632" y="754"/>
                  </a:lnTo>
                  <a:lnTo>
                    <a:pt x="646" y="754"/>
                  </a:lnTo>
                  <a:lnTo>
                    <a:pt x="660" y="726"/>
                  </a:lnTo>
                  <a:lnTo>
                    <a:pt x="671" y="701"/>
                  </a:lnTo>
                  <a:lnTo>
                    <a:pt x="679" y="680"/>
                  </a:lnTo>
                  <a:lnTo>
                    <a:pt x="687" y="663"/>
                  </a:lnTo>
                  <a:lnTo>
                    <a:pt x="691" y="657"/>
                  </a:lnTo>
                  <a:lnTo>
                    <a:pt x="695" y="651"/>
                  </a:lnTo>
                  <a:lnTo>
                    <a:pt x="699" y="645"/>
                  </a:lnTo>
                  <a:lnTo>
                    <a:pt x="704" y="641"/>
                  </a:lnTo>
                  <a:lnTo>
                    <a:pt x="709" y="637"/>
                  </a:lnTo>
                  <a:lnTo>
                    <a:pt x="714" y="636"/>
                  </a:lnTo>
                  <a:lnTo>
                    <a:pt x="720" y="634"/>
                  </a:lnTo>
                  <a:lnTo>
                    <a:pt x="727" y="634"/>
                  </a:lnTo>
                  <a:lnTo>
                    <a:pt x="741" y="634"/>
                  </a:lnTo>
                  <a:lnTo>
                    <a:pt x="752" y="635"/>
                  </a:lnTo>
                  <a:lnTo>
                    <a:pt x="755" y="636"/>
                  </a:lnTo>
                  <a:lnTo>
                    <a:pt x="760" y="639"/>
                  </a:lnTo>
                  <a:lnTo>
                    <a:pt x="764" y="641"/>
                  </a:lnTo>
                  <a:lnTo>
                    <a:pt x="768" y="645"/>
                  </a:lnTo>
                  <a:lnTo>
                    <a:pt x="775" y="653"/>
                  </a:lnTo>
                  <a:lnTo>
                    <a:pt x="784" y="668"/>
                  </a:lnTo>
                  <a:lnTo>
                    <a:pt x="793" y="688"/>
                  </a:lnTo>
                  <a:lnTo>
                    <a:pt x="807" y="715"/>
                  </a:lnTo>
                  <a:lnTo>
                    <a:pt x="809" y="715"/>
                  </a:lnTo>
                  <a:lnTo>
                    <a:pt x="814" y="715"/>
                  </a:lnTo>
                  <a:lnTo>
                    <a:pt x="821" y="715"/>
                  </a:lnTo>
                  <a:lnTo>
                    <a:pt x="832" y="715"/>
                  </a:lnTo>
                  <a:lnTo>
                    <a:pt x="845" y="715"/>
                  </a:lnTo>
                  <a:lnTo>
                    <a:pt x="858" y="715"/>
                  </a:lnTo>
                  <a:lnTo>
                    <a:pt x="872" y="715"/>
                  </a:lnTo>
                  <a:lnTo>
                    <a:pt x="888" y="716"/>
                  </a:lnTo>
                  <a:lnTo>
                    <a:pt x="888" y="713"/>
                  </a:lnTo>
                  <a:lnTo>
                    <a:pt x="888" y="708"/>
                  </a:lnTo>
                  <a:lnTo>
                    <a:pt x="889" y="702"/>
                  </a:lnTo>
                  <a:lnTo>
                    <a:pt x="892" y="695"/>
                  </a:lnTo>
                  <a:lnTo>
                    <a:pt x="897" y="688"/>
                  </a:lnTo>
                  <a:lnTo>
                    <a:pt x="905" y="682"/>
                  </a:lnTo>
                  <a:lnTo>
                    <a:pt x="908" y="679"/>
                  </a:lnTo>
                  <a:lnTo>
                    <a:pt x="915" y="677"/>
                  </a:lnTo>
                  <a:lnTo>
                    <a:pt x="921" y="675"/>
                  </a:lnTo>
                  <a:lnTo>
                    <a:pt x="928" y="675"/>
                  </a:lnTo>
                  <a:lnTo>
                    <a:pt x="929" y="675"/>
                  </a:lnTo>
                  <a:lnTo>
                    <a:pt x="934" y="675"/>
                  </a:lnTo>
                  <a:lnTo>
                    <a:pt x="943" y="675"/>
                  </a:lnTo>
                  <a:lnTo>
                    <a:pt x="952" y="675"/>
                  </a:lnTo>
                  <a:lnTo>
                    <a:pt x="965" y="675"/>
                  </a:lnTo>
                  <a:lnTo>
                    <a:pt x="978" y="675"/>
                  </a:lnTo>
                  <a:lnTo>
                    <a:pt x="993" y="677"/>
                  </a:lnTo>
                  <a:lnTo>
                    <a:pt x="1008" y="677"/>
                  </a:lnTo>
                  <a:lnTo>
                    <a:pt x="1008" y="669"/>
                  </a:lnTo>
                  <a:lnTo>
                    <a:pt x="1010" y="663"/>
                  </a:lnTo>
                  <a:lnTo>
                    <a:pt x="1011" y="657"/>
                  </a:lnTo>
                  <a:lnTo>
                    <a:pt x="1014" y="652"/>
                  </a:lnTo>
                  <a:lnTo>
                    <a:pt x="1021" y="642"/>
                  </a:lnTo>
                  <a:lnTo>
                    <a:pt x="1028" y="631"/>
                  </a:lnTo>
                  <a:lnTo>
                    <a:pt x="1036" y="619"/>
                  </a:lnTo>
                  <a:lnTo>
                    <a:pt x="1042" y="603"/>
                  </a:lnTo>
                  <a:lnTo>
                    <a:pt x="1044" y="593"/>
                  </a:lnTo>
                  <a:lnTo>
                    <a:pt x="1047" y="582"/>
                  </a:lnTo>
                  <a:lnTo>
                    <a:pt x="1048" y="570"/>
                  </a:lnTo>
                  <a:lnTo>
                    <a:pt x="1049" y="557"/>
                  </a:lnTo>
                  <a:lnTo>
                    <a:pt x="1050" y="557"/>
                  </a:lnTo>
                  <a:lnTo>
                    <a:pt x="1055" y="557"/>
                  </a:lnTo>
                  <a:lnTo>
                    <a:pt x="1064" y="557"/>
                  </a:lnTo>
                  <a:lnTo>
                    <a:pt x="1074" y="557"/>
                  </a:lnTo>
                  <a:lnTo>
                    <a:pt x="1086" y="557"/>
                  </a:lnTo>
                  <a:lnTo>
                    <a:pt x="1099" y="557"/>
                  </a:lnTo>
                  <a:lnTo>
                    <a:pt x="1114" y="557"/>
                  </a:lnTo>
                  <a:lnTo>
                    <a:pt x="1129" y="557"/>
                  </a:lnTo>
                  <a:lnTo>
                    <a:pt x="1129" y="597"/>
                  </a:lnTo>
                  <a:lnTo>
                    <a:pt x="1136" y="603"/>
                  </a:lnTo>
                  <a:lnTo>
                    <a:pt x="1143" y="609"/>
                  </a:lnTo>
                  <a:lnTo>
                    <a:pt x="1151" y="612"/>
                  </a:lnTo>
                  <a:lnTo>
                    <a:pt x="1158" y="614"/>
                  </a:lnTo>
                  <a:lnTo>
                    <a:pt x="1165" y="615"/>
                  </a:lnTo>
                  <a:lnTo>
                    <a:pt x="1173" y="615"/>
                  </a:lnTo>
                  <a:lnTo>
                    <a:pt x="1181" y="614"/>
                  </a:lnTo>
                  <a:lnTo>
                    <a:pt x="1189" y="613"/>
                  </a:lnTo>
                  <a:lnTo>
                    <a:pt x="1203" y="608"/>
                  </a:lnTo>
                  <a:lnTo>
                    <a:pt x="1218" y="603"/>
                  </a:lnTo>
                  <a:lnTo>
                    <a:pt x="1234" y="600"/>
                  </a:lnTo>
                  <a:lnTo>
                    <a:pt x="1249" y="598"/>
                  </a:lnTo>
                  <a:lnTo>
                    <a:pt x="1249" y="584"/>
                  </a:lnTo>
                  <a:lnTo>
                    <a:pt x="1249" y="568"/>
                  </a:lnTo>
                  <a:lnTo>
                    <a:pt x="1249" y="553"/>
                  </a:lnTo>
                  <a:lnTo>
                    <a:pt x="1249" y="538"/>
                  </a:lnTo>
                  <a:lnTo>
                    <a:pt x="1249" y="522"/>
                  </a:lnTo>
                  <a:lnTo>
                    <a:pt x="1250" y="508"/>
                  </a:lnTo>
                  <a:lnTo>
                    <a:pt x="1250" y="493"/>
                  </a:lnTo>
                  <a:lnTo>
                    <a:pt x="1250" y="478"/>
                  </a:lnTo>
                  <a:lnTo>
                    <a:pt x="1254" y="478"/>
                  </a:lnTo>
                  <a:lnTo>
                    <a:pt x="1262" y="477"/>
                  </a:lnTo>
                  <a:lnTo>
                    <a:pt x="1274" y="476"/>
                  </a:lnTo>
                  <a:lnTo>
                    <a:pt x="1289" y="473"/>
                  </a:lnTo>
                  <a:lnTo>
                    <a:pt x="1298" y="471"/>
                  </a:lnTo>
                  <a:lnTo>
                    <a:pt x="1305" y="469"/>
                  </a:lnTo>
                  <a:lnTo>
                    <a:pt x="1311" y="465"/>
                  </a:lnTo>
                  <a:lnTo>
                    <a:pt x="1317" y="461"/>
                  </a:lnTo>
                  <a:lnTo>
                    <a:pt x="1322" y="458"/>
                  </a:lnTo>
                  <a:lnTo>
                    <a:pt x="1327" y="451"/>
                  </a:lnTo>
                  <a:lnTo>
                    <a:pt x="1329" y="445"/>
                  </a:lnTo>
                  <a:lnTo>
                    <a:pt x="1329" y="438"/>
                  </a:lnTo>
                  <a:lnTo>
                    <a:pt x="1329" y="437"/>
                  </a:lnTo>
                  <a:lnTo>
                    <a:pt x="1329" y="432"/>
                  </a:lnTo>
                  <a:lnTo>
                    <a:pt x="1331" y="423"/>
                  </a:lnTo>
                  <a:lnTo>
                    <a:pt x="1331" y="413"/>
                  </a:lnTo>
                  <a:lnTo>
                    <a:pt x="1331" y="401"/>
                  </a:lnTo>
                  <a:lnTo>
                    <a:pt x="1331" y="388"/>
                  </a:lnTo>
                  <a:lnTo>
                    <a:pt x="1331" y="373"/>
                  </a:lnTo>
                  <a:lnTo>
                    <a:pt x="1331" y="358"/>
                  </a:lnTo>
                  <a:lnTo>
                    <a:pt x="1338" y="358"/>
                  </a:lnTo>
                  <a:lnTo>
                    <a:pt x="1345" y="357"/>
                  </a:lnTo>
                  <a:lnTo>
                    <a:pt x="1353" y="355"/>
                  </a:lnTo>
                  <a:lnTo>
                    <a:pt x="1360" y="352"/>
                  </a:lnTo>
                  <a:lnTo>
                    <a:pt x="1374" y="346"/>
                  </a:lnTo>
                  <a:lnTo>
                    <a:pt x="1386" y="339"/>
                  </a:lnTo>
                  <a:lnTo>
                    <a:pt x="1397" y="331"/>
                  </a:lnTo>
                  <a:lnTo>
                    <a:pt x="1404" y="325"/>
                  </a:lnTo>
                  <a:lnTo>
                    <a:pt x="1409" y="320"/>
                  </a:lnTo>
                  <a:lnTo>
                    <a:pt x="1411" y="319"/>
                  </a:lnTo>
                  <a:lnTo>
                    <a:pt x="1411" y="238"/>
                  </a:lnTo>
                  <a:lnTo>
                    <a:pt x="1440" y="240"/>
                  </a:lnTo>
                  <a:lnTo>
                    <a:pt x="1465" y="238"/>
                  </a:lnTo>
                  <a:lnTo>
                    <a:pt x="1487" y="237"/>
                  </a:lnTo>
                  <a:lnTo>
                    <a:pt x="1507" y="235"/>
                  </a:lnTo>
                  <a:lnTo>
                    <a:pt x="1515" y="232"/>
                  </a:lnTo>
                  <a:lnTo>
                    <a:pt x="1525" y="230"/>
                  </a:lnTo>
                  <a:lnTo>
                    <a:pt x="1534" y="227"/>
                  </a:lnTo>
                  <a:lnTo>
                    <a:pt x="1541" y="223"/>
                  </a:lnTo>
                  <a:lnTo>
                    <a:pt x="1550" y="219"/>
                  </a:lnTo>
                  <a:lnTo>
                    <a:pt x="1557" y="213"/>
                  </a:lnTo>
                  <a:lnTo>
                    <a:pt x="1564" y="207"/>
                  </a:lnTo>
                  <a:lnTo>
                    <a:pt x="1572" y="200"/>
                  </a:lnTo>
                  <a:lnTo>
                    <a:pt x="1588" y="172"/>
                  </a:lnTo>
                  <a:lnTo>
                    <a:pt x="1601" y="147"/>
                  </a:lnTo>
                  <a:lnTo>
                    <a:pt x="1613" y="123"/>
                  </a:lnTo>
                  <a:lnTo>
                    <a:pt x="1623" y="100"/>
                  </a:lnTo>
                  <a:lnTo>
                    <a:pt x="1627" y="89"/>
                  </a:lnTo>
                  <a:lnTo>
                    <a:pt x="1629" y="78"/>
                  </a:lnTo>
                  <a:lnTo>
                    <a:pt x="1631" y="66"/>
                  </a:lnTo>
                  <a:lnTo>
                    <a:pt x="1629" y="55"/>
                  </a:lnTo>
                  <a:lnTo>
                    <a:pt x="1628" y="41"/>
                  </a:lnTo>
                  <a:lnTo>
                    <a:pt x="1626" y="29"/>
                  </a:lnTo>
                  <a:lnTo>
                    <a:pt x="1621" y="14"/>
                  </a:lnTo>
                  <a:lnTo>
                    <a:pt x="1613" y="0"/>
                  </a:lnTo>
                  <a:lnTo>
                    <a:pt x="1735" y="1"/>
                  </a:lnTo>
                  <a:lnTo>
                    <a:pt x="1735" y="16"/>
                  </a:lnTo>
                  <a:lnTo>
                    <a:pt x="1733" y="30"/>
                  </a:lnTo>
                  <a:lnTo>
                    <a:pt x="1733" y="44"/>
                  </a:lnTo>
                  <a:lnTo>
                    <a:pt x="1733" y="56"/>
                  </a:lnTo>
                  <a:lnTo>
                    <a:pt x="1733" y="67"/>
                  </a:lnTo>
                  <a:lnTo>
                    <a:pt x="1733" y="74"/>
                  </a:lnTo>
                  <a:lnTo>
                    <a:pt x="1733" y="79"/>
                  </a:lnTo>
                  <a:lnTo>
                    <a:pt x="1733" y="82"/>
                  </a:lnTo>
                  <a:lnTo>
                    <a:pt x="1766" y="96"/>
                  </a:lnTo>
                  <a:lnTo>
                    <a:pt x="1806" y="112"/>
                  </a:lnTo>
                  <a:lnTo>
                    <a:pt x="1848" y="127"/>
                  </a:lnTo>
                  <a:lnTo>
                    <a:pt x="1894" y="143"/>
                  </a:lnTo>
                  <a:lnTo>
                    <a:pt x="1938" y="158"/>
                  </a:lnTo>
                  <a:lnTo>
                    <a:pt x="1981" y="174"/>
                  </a:lnTo>
                  <a:lnTo>
                    <a:pt x="2020" y="188"/>
                  </a:lnTo>
                  <a:lnTo>
                    <a:pt x="2053" y="204"/>
                  </a:lnTo>
                  <a:lnTo>
                    <a:pt x="2060" y="197"/>
                  </a:lnTo>
                  <a:lnTo>
                    <a:pt x="2068" y="191"/>
                  </a:lnTo>
                  <a:lnTo>
                    <a:pt x="2076" y="186"/>
                  </a:lnTo>
                  <a:lnTo>
                    <a:pt x="2083" y="181"/>
                  </a:lnTo>
                  <a:lnTo>
                    <a:pt x="2098" y="175"/>
                  </a:lnTo>
                  <a:lnTo>
                    <a:pt x="2113" y="170"/>
                  </a:lnTo>
                  <a:lnTo>
                    <a:pt x="2129" y="167"/>
                  </a:lnTo>
                  <a:lnTo>
                    <a:pt x="2143" y="165"/>
                  </a:lnTo>
                  <a:lnTo>
                    <a:pt x="2158" y="165"/>
                  </a:lnTo>
                  <a:lnTo>
                    <a:pt x="2173" y="165"/>
                  </a:lnTo>
                  <a:lnTo>
                    <a:pt x="2174" y="158"/>
                  </a:lnTo>
                  <a:lnTo>
                    <a:pt x="2175" y="148"/>
                  </a:lnTo>
                  <a:lnTo>
                    <a:pt x="2178" y="139"/>
                  </a:lnTo>
                  <a:lnTo>
                    <a:pt x="2180" y="129"/>
                  </a:lnTo>
                  <a:lnTo>
                    <a:pt x="2189" y="110"/>
                  </a:lnTo>
                  <a:lnTo>
                    <a:pt x="2198" y="90"/>
                  </a:lnTo>
                  <a:lnTo>
                    <a:pt x="2205" y="81"/>
                  </a:lnTo>
                  <a:lnTo>
                    <a:pt x="2211" y="73"/>
                  </a:lnTo>
                  <a:lnTo>
                    <a:pt x="2218" y="65"/>
                  </a:lnTo>
                  <a:lnTo>
                    <a:pt x="2225" y="59"/>
                  </a:lnTo>
                  <a:lnTo>
                    <a:pt x="2232" y="54"/>
                  </a:lnTo>
                  <a:lnTo>
                    <a:pt x="2240" y="49"/>
                  </a:lnTo>
                  <a:lnTo>
                    <a:pt x="2247" y="46"/>
                  </a:lnTo>
                  <a:lnTo>
                    <a:pt x="2255" y="45"/>
                  </a:lnTo>
                  <a:lnTo>
                    <a:pt x="2262" y="46"/>
                  </a:lnTo>
                  <a:lnTo>
                    <a:pt x="2269" y="47"/>
                  </a:lnTo>
                  <a:lnTo>
                    <a:pt x="2277" y="50"/>
                  </a:lnTo>
                  <a:lnTo>
                    <a:pt x="2284" y="52"/>
                  </a:lnTo>
                  <a:lnTo>
                    <a:pt x="2290" y="56"/>
                  </a:lnTo>
                  <a:lnTo>
                    <a:pt x="2298" y="61"/>
                  </a:lnTo>
                  <a:lnTo>
                    <a:pt x="2304" y="66"/>
                  </a:lnTo>
                  <a:lnTo>
                    <a:pt x="2310" y="71"/>
                  </a:lnTo>
                  <a:lnTo>
                    <a:pt x="2315" y="77"/>
                  </a:lnTo>
                  <a:lnTo>
                    <a:pt x="2320" y="83"/>
                  </a:lnTo>
                  <a:lnTo>
                    <a:pt x="2323" y="90"/>
                  </a:lnTo>
                  <a:lnTo>
                    <a:pt x="2327" y="96"/>
                  </a:lnTo>
                  <a:lnTo>
                    <a:pt x="2331" y="104"/>
                  </a:lnTo>
                  <a:lnTo>
                    <a:pt x="2332" y="111"/>
                  </a:lnTo>
                  <a:lnTo>
                    <a:pt x="2333" y="118"/>
                  </a:lnTo>
                  <a:lnTo>
                    <a:pt x="2334" y="126"/>
                  </a:lnTo>
                  <a:lnTo>
                    <a:pt x="2334" y="128"/>
                  </a:lnTo>
                  <a:lnTo>
                    <a:pt x="2334" y="133"/>
                  </a:lnTo>
                  <a:lnTo>
                    <a:pt x="2336" y="139"/>
                  </a:lnTo>
                  <a:lnTo>
                    <a:pt x="2339" y="147"/>
                  </a:lnTo>
                  <a:lnTo>
                    <a:pt x="2343" y="154"/>
                  </a:lnTo>
                  <a:lnTo>
                    <a:pt x="2350" y="160"/>
                  </a:lnTo>
                  <a:lnTo>
                    <a:pt x="2355" y="163"/>
                  </a:lnTo>
                  <a:lnTo>
                    <a:pt x="2360" y="165"/>
                  </a:lnTo>
                  <a:lnTo>
                    <a:pt x="2366" y="166"/>
                  </a:lnTo>
                  <a:lnTo>
                    <a:pt x="2374" y="166"/>
                  </a:lnTo>
                  <a:lnTo>
                    <a:pt x="2381" y="167"/>
                  </a:lnTo>
                  <a:lnTo>
                    <a:pt x="2387" y="170"/>
                  </a:lnTo>
                  <a:lnTo>
                    <a:pt x="2392" y="175"/>
                  </a:lnTo>
                  <a:lnTo>
                    <a:pt x="2397" y="180"/>
                  </a:lnTo>
                  <a:lnTo>
                    <a:pt x="2400" y="186"/>
                  </a:lnTo>
                  <a:lnTo>
                    <a:pt x="2404" y="192"/>
                  </a:lnTo>
                  <a:lnTo>
                    <a:pt x="2407" y="199"/>
                  </a:lnTo>
                  <a:lnTo>
                    <a:pt x="2408" y="207"/>
                  </a:lnTo>
                  <a:lnTo>
                    <a:pt x="2411" y="221"/>
                  </a:lnTo>
                  <a:lnTo>
                    <a:pt x="2413" y="235"/>
                  </a:lnTo>
                  <a:lnTo>
                    <a:pt x="2413" y="243"/>
                  </a:lnTo>
                  <a:lnTo>
                    <a:pt x="2413" y="247"/>
                  </a:lnTo>
                  <a:lnTo>
                    <a:pt x="2413" y="260"/>
                  </a:lnTo>
                  <a:lnTo>
                    <a:pt x="2413" y="271"/>
                  </a:lnTo>
                  <a:lnTo>
                    <a:pt x="2413" y="280"/>
                  </a:lnTo>
                  <a:lnTo>
                    <a:pt x="2413" y="287"/>
                  </a:lnTo>
                  <a:lnTo>
                    <a:pt x="2413" y="295"/>
                  </a:lnTo>
                  <a:lnTo>
                    <a:pt x="2413" y="303"/>
                  </a:lnTo>
                  <a:lnTo>
                    <a:pt x="2413" y="314"/>
                  </a:lnTo>
                  <a:lnTo>
                    <a:pt x="2413" y="328"/>
                  </a:lnTo>
                  <a:lnTo>
                    <a:pt x="2420" y="328"/>
                  </a:lnTo>
                  <a:lnTo>
                    <a:pt x="2426" y="329"/>
                  </a:lnTo>
                  <a:lnTo>
                    <a:pt x="2431" y="331"/>
                  </a:lnTo>
                  <a:lnTo>
                    <a:pt x="2436" y="334"/>
                  </a:lnTo>
                  <a:lnTo>
                    <a:pt x="2440" y="338"/>
                  </a:lnTo>
                  <a:lnTo>
                    <a:pt x="2442" y="342"/>
                  </a:lnTo>
                  <a:lnTo>
                    <a:pt x="2446" y="347"/>
                  </a:lnTo>
                  <a:lnTo>
                    <a:pt x="2447" y="352"/>
                  </a:lnTo>
                  <a:lnTo>
                    <a:pt x="2449" y="365"/>
                  </a:lnTo>
                  <a:lnTo>
                    <a:pt x="2452" y="378"/>
                  </a:lnTo>
                  <a:lnTo>
                    <a:pt x="2452" y="393"/>
                  </a:lnTo>
                  <a:lnTo>
                    <a:pt x="2452" y="407"/>
                  </a:lnTo>
                  <a:lnTo>
                    <a:pt x="2453" y="410"/>
                  </a:lnTo>
                  <a:lnTo>
                    <a:pt x="2457" y="413"/>
                  </a:lnTo>
                  <a:lnTo>
                    <a:pt x="2462" y="421"/>
                  </a:lnTo>
                  <a:lnTo>
                    <a:pt x="2468" y="431"/>
                  </a:lnTo>
                  <a:lnTo>
                    <a:pt x="2475" y="443"/>
                  </a:lnTo>
                  <a:lnTo>
                    <a:pt x="2481" y="456"/>
                  </a:lnTo>
                  <a:lnTo>
                    <a:pt x="2487" y="471"/>
                  </a:lnTo>
                  <a:lnTo>
                    <a:pt x="2491" y="488"/>
                  </a:lnTo>
                  <a:lnTo>
                    <a:pt x="2492" y="492"/>
                  </a:lnTo>
                  <a:lnTo>
                    <a:pt x="2496" y="494"/>
                  </a:lnTo>
                  <a:lnTo>
                    <a:pt x="2501" y="498"/>
                  </a:lnTo>
                  <a:lnTo>
                    <a:pt x="2507" y="502"/>
                  </a:lnTo>
                  <a:lnTo>
                    <a:pt x="2524" y="509"/>
                  </a:lnTo>
                  <a:lnTo>
                    <a:pt x="2545" y="515"/>
                  </a:lnTo>
                  <a:lnTo>
                    <a:pt x="2569" y="520"/>
                  </a:lnTo>
                  <a:lnTo>
                    <a:pt x="2596" y="525"/>
                  </a:lnTo>
                  <a:lnTo>
                    <a:pt x="2623" y="529"/>
                  </a:lnTo>
                  <a:lnTo>
                    <a:pt x="2651" y="530"/>
                  </a:lnTo>
                  <a:lnTo>
                    <a:pt x="2646" y="530"/>
                  </a:lnTo>
                  <a:lnTo>
                    <a:pt x="2644" y="532"/>
                  </a:lnTo>
                  <a:lnTo>
                    <a:pt x="2643" y="535"/>
                  </a:lnTo>
                  <a:lnTo>
                    <a:pt x="2642" y="540"/>
                  </a:lnTo>
                  <a:lnTo>
                    <a:pt x="2644" y="552"/>
                  </a:lnTo>
                  <a:lnTo>
                    <a:pt x="2649" y="566"/>
                  </a:lnTo>
                  <a:lnTo>
                    <a:pt x="2656" y="585"/>
                  </a:lnTo>
                  <a:lnTo>
                    <a:pt x="2666" y="606"/>
                  </a:lnTo>
                  <a:lnTo>
                    <a:pt x="2678" y="628"/>
                  </a:lnTo>
                  <a:lnTo>
                    <a:pt x="2691" y="650"/>
                  </a:lnTo>
                  <a:lnTo>
                    <a:pt x="2650" y="650"/>
                  </a:lnTo>
                  <a:lnTo>
                    <a:pt x="2650" y="663"/>
                  </a:lnTo>
                  <a:lnTo>
                    <a:pt x="2650" y="673"/>
                  </a:lnTo>
                  <a:lnTo>
                    <a:pt x="2650" y="682"/>
                  </a:lnTo>
                  <a:lnTo>
                    <a:pt x="2650" y="690"/>
                  </a:lnTo>
                  <a:lnTo>
                    <a:pt x="2650" y="697"/>
                  </a:lnTo>
                  <a:lnTo>
                    <a:pt x="2650" y="706"/>
                  </a:lnTo>
                  <a:lnTo>
                    <a:pt x="2649" y="717"/>
                  </a:lnTo>
                  <a:lnTo>
                    <a:pt x="2649" y="729"/>
                  </a:lnTo>
                  <a:lnTo>
                    <a:pt x="2634" y="729"/>
                  </a:lnTo>
                  <a:lnTo>
                    <a:pt x="2620" y="730"/>
                  </a:lnTo>
                  <a:lnTo>
                    <a:pt x="2606" y="732"/>
                  </a:lnTo>
                  <a:lnTo>
                    <a:pt x="2594" y="734"/>
                  </a:lnTo>
                  <a:lnTo>
                    <a:pt x="2589" y="737"/>
                  </a:lnTo>
                  <a:lnTo>
                    <a:pt x="2584" y="739"/>
                  </a:lnTo>
                  <a:lnTo>
                    <a:pt x="2579" y="743"/>
                  </a:lnTo>
                  <a:lnTo>
                    <a:pt x="2575" y="746"/>
                  </a:lnTo>
                  <a:lnTo>
                    <a:pt x="2573" y="750"/>
                  </a:lnTo>
                  <a:lnTo>
                    <a:pt x="2571" y="756"/>
                  </a:lnTo>
                  <a:lnTo>
                    <a:pt x="2569" y="762"/>
                  </a:lnTo>
                  <a:lnTo>
                    <a:pt x="2569" y="770"/>
                  </a:lnTo>
                  <a:lnTo>
                    <a:pt x="2529" y="768"/>
                  </a:lnTo>
                  <a:lnTo>
                    <a:pt x="2523" y="770"/>
                  </a:lnTo>
                  <a:lnTo>
                    <a:pt x="2517" y="771"/>
                  </a:lnTo>
                  <a:lnTo>
                    <a:pt x="2514" y="772"/>
                  </a:lnTo>
                  <a:lnTo>
                    <a:pt x="2512" y="775"/>
                  </a:lnTo>
                  <a:lnTo>
                    <a:pt x="2509" y="782"/>
                  </a:lnTo>
                  <a:lnTo>
                    <a:pt x="2508" y="789"/>
                  </a:lnTo>
                  <a:lnTo>
                    <a:pt x="2508" y="797"/>
                  </a:lnTo>
                  <a:lnTo>
                    <a:pt x="2506" y="803"/>
                  </a:lnTo>
                  <a:lnTo>
                    <a:pt x="2503" y="805"/>
                  </a:lnTo>
                  <a:lnTo>
                    <a:pt x="2500" y="806"/>
                  </a:lnTo>
                  <a:lnTo>
                    <a:pt x="2495" y="808"/>
                  </a:lnTo>
                  <a:lnTo>
                    <a:pt x="2489" y="809"/>
                  </a:lnTo>
                  <a:lnTo>
                    <a:pt x="2489" y="809"/>
                  </a:lnTo>
                  <a:lnTo>
                    <a:pt x="2487" y="809"/>
                  </a:lnTo>
                  <a:lnTo>
                    <a:pt x="2486" y="809"/>
                  </a:lnTo>
                  <a:lnTo>
                    <a:pt x="2484" y="809"/>
                  </a:lnTo>
                  <a:lnTo>
                    <a:pt x="2479" y="809"/>
                  </a:lnTo>
                  <a:lnTo>
                    <a:pt x="2471" y="809"/>
                  </a:lnTo>
                  <a:lnTo>
                    <a:pt x="2462" y="809"/>
                  </a:lnTo>
                  <a:lnTo>
                    <a:pt x="2448" y="809"/>
                  </a:lnTo>
                  <a:lnTo>
                    <a:pt x="2448" y="821"/>
                  </a:lnTo>
                  <a:lnTo>
                    <a:pt x="2448" y="832"/>
                  </a:lnTo>
                  <a:lnTo>
                    <a:pt x="2448" y="841"/>
                  </a:lnTo>
                  <a:lnTo>
                    <a:pt x="2448" y="848"/>
                  </a:lnTo>
                  <a:lnTo>
                    <a:pt x="2448" y="857"/>
                  </a:lnTo>
                  <a:lnTo>
                    <a:pt x="2448" y="865"/>
                  </a:lnTo>
                  <a:lnTo>
                    <a:pt x="2448" y="875"/>
                  </a:lnTo>
                  <a:lnTo>
                    <a:pt x="2448" y="888"/>
                  </a:lnTo>
                  <a:lnTo>
                    <a:pt x="2435" y="902"/>
                  </a:lnTo>
                  <a:lnTo>
                    <a:pt x="2425" y="912"/>
                  </a:lnTo>
                  <a:lnTo>
                    <a:pt x="2418" y="920"/>
                  </a:lnTo>
                  <a:lnTo>
                    <a:pt x="2413" y="928"/>
                  </a:lnTo>
                  <a:lnTo>
                    <a:pt x="2409" y="936"/>
                  </a:lnTo>
                  <a:lnTo>
                    <a:pt x="2408" y="945"/>
                  </a:lnTo>
                  <a:lnTo>
                    <a:pt x="2408" y="954"/>
                  </a:lnTo>
                  <a:lnTo>
                    <a:pt x="2407" y="968"/>
                  </a:lnTo>
                  <a:lnTo>
                    <a:pt x="2405" y="968"/>
                  </a:lnTo>
                  <a:lnTo>
                    <a:pt x="2400" y="969"/>
                  </a:lnTo>
                  <a:lnTo>
                    <a:pt x="2394" y="970"/>
                  </a:lnTo>
                  <a:lnTo>
                    <a:pt x="2387" y="973"/>
                  </a:lnTo>
                  <a:lnTo>
                    <a:pt x="2380" y="978"/>
                  </a:lnTo>
                  <a:lnTo>
                    <a:pt x="2374" y="985"/>
                  </a:lnTo>
                  <a:lnTo>
                    <a:pt x="2371" y="989"/>
                  </a:lnTo>
                  <a:lnTo>
                    <a:pt x="2369" y="995"/>
                  </a:lnTo>
                  <a:lnTo>
                    <a:pt x="2367" y="1001"/>
                  </a:lnTo>
                  <a:lnTo>
                    <a:pt x="2366" y="1008"/>
                  </a:lnTo>
                  <a:lnTo>
                    <a:pt x="2354" y="1008"/>
                  </a:lnTo>
                  <a:lnTo>
                    <a:pt x="2343" y="1007"/>
                  </a:lnTo>
                  <a:lnTo>
                    <a:pt x="2334" y="1007"/>
                  </a:lnTo>
                  <a:lnTo>
                    <a:pt x="2327" y="1007"/>
                  </a:lnTo>
                  <a:lnTo>
                    <a:pt x="2318" y="1007"/>
                  </a:lnTo>
                  <a:lnTo>
                    <a:pt x="2310" y="1007"/>
                  </a:lnTo>
                  <a:lnTo>
                    <a:pt x="2300" y="1007"/>
                  </a:lnTo>
                  <a:lnTo>
                    <a:pt x="2287" y="1007"/>
                  </a:lnTo>
                  <a:lnTo>
                    <a:pt x="2287" y="1021"/>
                  </a:lnTo>
                  <a:lnTo>
                    <a:pt x="2285" y="1032"/>
                  </a:lnTo>
                  <a:lnTo>
                    <a:pt x="2284" y="1040"/>
                  </a:lnTo>
                  <a:lnTo>
                    <a:pt x="2282" y="1048"/>
                  </a:lnTo>
                  <a:lnTo>
                    <a:pt x="2277" y="1055"/>
                  </a:lnTo>
                  <a:lnTo>
                    <a:pt x="2269" y="1063"/>
                  </a:lnTo>
                  <a:lnTo>
                    <a:pt x="2260" y="1073"/>
                  </a:lnTo>
                  <a:lnTo>
                    <a:pt x="2246" y="1087"/>
                  </a:lnTo>
                  <a:lnTo>
                    <a:pt x="2246" y="1087"/>
                  </a:lnTo>
                  <a:lnTo>
                    <a:pt x="2245" y="1087"/>
                  </a:lnTo>
                  <a:lnTo>
                    <a:pt x="2244" y="1087"/>
                  </a:lnTo>
                  <a:lnTo>
                    <a:pt x="2241" y="1087"/>
                  </a:lnTo>
                  <a:lnTo>
                    <a:pt x="2236" y="1087"/>
                  </a:lnTo>
                  <a:lnTo>
                    <a:pt x="2229" y="1087"/>
                  </a:lnTo>
                  <a:lnTo>
                    <a:pt x="2219" y="1087"/>
                  </a:lnTo>
                  <a:lnTo>
                    <a:pt x="2206" y="1087"/>
                  </a:lnTo>
                  <a:lnTo>
                    <a:pt x="2206" y="1127"/>
                  </a:lnTo>
                  <a:lnTo>
                    <a:pt x="2115" y="1141"/>
                  </a:lnTo>
                  <a:lnTo>
                    <a:pt x="2023" y="1153"/>
                  </a:lnTo>
                  <a:lnTo>
                    <a:pt x="1932" y="1165"/>
                  </a:lnTo>
                  <a:lnTo>
                    <a:pt x="1839" y="1176"/>
                  </a:lnTo>
                  <a:lnTo>
                    <a:pt x="1747" y="1186"/>
                  </a:lnTo>
                  <a:lnTo>
                    <a:pt x="1654" y="1196"/>
                  </a:lnTo>
                  <a:lnTo>
                    <a:pt x="1561" y="1203"/>
                  </a:lnTo>
                  <a:lnTo>
                    <a:pt x="1469" y="1210"/>
                  </a:lnTo>
                  <a:lnTo>
                    <a:pt x="1377" y="1218"/>
                  </a:lnTo>
                  <a:lnTo>
                    <a:pt x="1285" y="1223"/>
                  </a:lnTo>
                  <a:lnTo>
                    <a:pt x="1196" y="1227"/>
                  </a:lnTo>
                  <a:lnTo>
                    <a:pt x="1107" y="1230"/>
                  </a:lnTo>
                  <a:lnTo>
                    <a:pt x="1019" y="1232"/>
                  </a:lnTo>
                  <a:lnTo>
                    <a:pt x="932" y="1235"/>
                  </a:lnTo>
                  <a:lnTo>
                    <a:pt x="846" y="1235"/>
                  </a:lnTo>
                  <a:lnTo>
                    <a:pt x="763" y="1235"/>
                  </a:lnTo>
                  <a:lnTo>
                    <a:pt x="762" y="1249"/>
                  </a:lnTo>
                  <a:lnTo>
                    <a:pt x="760" y="1262"/>
                  </a:lnTo>
                  <a:lnTo>
                    <a:pt x="758" y="1273"/>
                  </a:lnTo>
                  <a:lnTo>
                    <a:pt x="755" y="1281"/>
                  </a:lnTo>
                  <a:lnTo>
                    <a:pt x="752" y="1289"/>
                  </a:lnTo>
                  <a:lnTo>
                    <a:pt x="747" y="1296"/>
                  </a:lnTo>
                  <a:lnTo>
                    <a:pt x="742" y="1301"/>
                  </a:lnTo>
                  <a:lnTo>
                    <a:pt x="737" y="1305"/>
                  </a:lnTo>
                  <a:lnTo>
                    <a:pt x="731" y="1308"/>
                  </a:lnTo>
                  <a:lnTo>
                    <a:pt x="725" y="1311"/>
                  </a:lnTo>
                  <a:lnTo>
                    <a:pt x="719" y="1312"/>
                  </a:lnTo>
                  <a:lnTo>
                    <a:pt x="711" y="1313"/>
                  </a:lnTo>
                  <a:lnTo>
                    <a:pt x="697" y="1314"/>
                  </a:lnTo>
                  <a:lnTo>
                    <a:pt x="682" y="1314"/>
                  </a:lnTo>
                  <a:lnTo>
                    <a:pt x="675" y="1313"/>
                  </a:lnTo>
                  <a:lnTo>
                    <a:pt x="668" y="1311"/>
                  </a:lnTo>
                  <a:lnTo>
                    <a:pt x="664" y="1307"/>
                  </a:lnTo>
                  <a:lnTo>
                    <a:pt x="659" y="1302"/>
                  </a:lnTo>
                  <a:lnTo>
                    <a:pt x="650" y="1289"/>
                  </a:lnTo>
                  <a:lnTo>
                    <a:pt x="642" y="1274"/>
                  </a:lnTo>
                  <a:lnTo>
                    <a:pt x="634" y="1259"/>
                  </a:lnTo>
                  <a:lnTo>
                    <a:pt x="626" y="1246"/>
                  </a:lnTo>
                  <a:lnTo>
                    <a:pt x="621" y="1241"/>
                  </a:lnTo>
                  <a:lnTo>
                    <a:pt x="616" y="1237"/>
                  </a:lnTo>
                  <a:lnTo>
                    <a:pt x="610" y="1235"/>
                  </a:lnTo>
                  <a:lnTo>
                    <a:pt x="602" y="1234"/>
                  </a:lnTo>
                  <a:lnTo>
                    <a:pt x="588" y="1248"/>
                  </a:lnTo>
                  <a:lnTo>
                    <a:pt x="572" y="1263"/>
                  </a:lnTo>
                  <a:lnTo>
                    <a:pt x="557" y="1279"/>
                  </a:lnTo>
                  <a:lnTo>
                    <a:pt x="542" y="1294"/>
                  </a:lnTo>
                  <a:lnTo>
                    <a:pt x="526" y="1308"/>
                  </a:lnTo>
                  <a:lnTo>
                    <a:pt x="512" y="1323"/>
                  </a:lnTo>
                  <a:lnTo>
                    <a:pt x="496" y="1338"/>
                  </a:lnTo>
                  <a:lnTo>
                    <a:pt x="481" y="1352"/>
                  </a:lnTo>
                  <a:lnTo>
                    <a:pt x="458" y="1360"/>
                  </a:lnTo>
                  <a:lnTo>
                    <a:pt x="432" y="1366"/>
                  </a:lnTo>
                  <a:lnTo>
                    <a:pt x="405" y="1371"/>
                  </a:lnTo>
                  <a:lnTo>
                    <a:pt x="378" y="1376"/>
                  </a:lnTo>
                  <a:lnTo>
                    <a:pt x="318" y="1384"/>
                  </a:lnTo>
                  <a:lnTo>
                    <a:pt x="256" y="1391"/>
                  </a:lnTo>
                  <a:lnTo>
                    <a:pt x="191" y="1399"/>
                  </a:lnTo>
                  <a:lnTo>
                    <a:pt x="126" y="1406"/>
                  </a:lnTo>
                  <a:lnTo>
                    <a:pt x="93" y="1411"/>
                  </a:lnTo>
                  <a:lnTo>
                    <a:pt x="61" y="1416"/>
                  </a:lnTo>
                  <a:lnTo>
                    <a:pt x="31" y="1422"/>
                  </a:lnTo>
                  <a:lnTo>
                    <a:pt x="0" y="1429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5640480" y="2566800"/>
              <a:ext cx="1044360" cy="603000"/>
            </a:xfrm>
            <a:custGeom>
              <a:avLst/>
              <a:gdLst/>
              <a:ahLst/>
              <a:rect l="l" t="t" r="r" b="b"/>
              <a:pathLst>
                <a:path w="2808" h="1627">
                  <a:moveTo>
                    <a:pt x="0" y="1627"/>
                  </a:moveTo>
                  <a:lnTo>
                    <a:pt x="0" y="1587"/>
                  </a:lnTo>
                  <a:lnTo>
                    <a:pt x="40" y="1587"/>
                  </a:lnTo>
                  <a:lnTo>
                    <a:pt x="48" y="1587"/>
                  </a:lnTo>
                  <a:lnTo>
                    <a:pt x="54" y="1584"/>
                  </a:lnTo>
                  <a:lnTo>
                    <a:pt x="59" y="1579"/>
                  </a:lnTo>
                  <a:lnTo>
                    <a:pt x="63" y="1574"/>
                  </a:lnTo>
                  <a:lnTo>
                    <a:pt x="67" y="1568"/>
                  </a:lnTo>
                  <a:lnTo>
                    <a:pt x="71" y="1562"/>
                  </a:lnTo>
                  <a:lnTo>
                    <a:pt x="73" y="1555"/>
                  </a:lnTo>
                  <a:lnTo>
                    <a:pt x="76" y="1548"/>
                  </a:lnTo>
                  <a:lnTo>
                    <a:pt x="78" y="1533"/>
                  </a:lnTo>
                  <a:lnTo>
                    <a:pt x="79" y="1519"/>
                  </a:lnTo>
                  <a:lnTo>
                    <a:pt x="81" y="1511"/>
                  </a:lnTo>
                  <a:lnTo>
                    <a:pt x="81" y="1507"/>
                  </a:lnTo>
                  <a:lnTo>
                    <a:pt x="94" y="1507"/>
                  </a:lnTo>
                  <a:lnTo>
                    <a:pt x="104" y="1507"/>
                  </a:lnTo>
                  <a:lnTo>
                    <a:pt x="112" y="1507"/>
                  </a:lnTo>
                  <a:lnTo>
                    <a:pt x="121" y="1507"/>
                  </a:lnTo>
                  <a:lnTo>
                    <a:pt x="128" y="1507"/>
                  </a:lnTo>
                  <a:lnTo>
                    <a:pt x="137" y="1507"/>
                  </a:lnTo>
                  <a:lnTo>
                    <a:pt x="148" y="1508"/>
                  </a:lnTo>
                  <a:lnTo>
                    <a:pt x="160" y="1508"/>
                  </a:lnTo>
                  <a:lnTo>
                    <a:pt x="160" y="1508"/>
                  </a:lnTo>
                  <a:lnTo>
                    <a:pt x="160" y="1507"/>
                  </a:lnTo>
                  <a:lnTo>
                    <a:pt x="160" y="1506"/>
                  </a:lnTo>
                  <a:lnTo>
                    <a:pt x="160" y="1503"/>
                  </a:lnTo>
                  <a:lnTo>
                    <a:pt x="161" y="1499"/>
                  </a:lnTo>
                  <a:lnTo>
                    <a:pt x="161" y="1491"/>
                  </a:lnTo>
                  <a:lnTo>
                    <a:pt x="161" y="1481"/>
                  </a:lnTo>
                  <a:lnTo>
                    <a:pt x="161" y="1468"/>
                  </a:lnTo>
                  <a:lnTo>
                    <a:pt x="175" y="1468"/>
                  </a:lnTo>
                  <a:lnTo>
                    <a:pt x="185" y="1468"/>
                  </a:lnTo>
                  <a:lnTo>
                    <a:pt x="191" y="1468"/>
                  </a:lnTo>
                  <a:lnTo>
                    <a:pt x="196" y="1468"/>
                  </a:lnTo>
                  <a:lnTo>
                    <a:pt x="199" y="1468"/>
                  </a:lnTo>
                  <a:lnTo>
                    <a:pt x="201" y="1468"/>
                  </a:lnTo>
                  <a:lnTo>
                    <a:pt x="201" y="1468"/>
                  </a:lnTo>
                  <a:lnTo>
                    <a:pt x="201" y="1468"/>
                  </a:lnTo>
                  <a:lnTo>
                    <a:pt x="202" y="1454"/>
                  </a:lnTo>
                  <a:lnTo>
                    <a:pt x="203" y="1443"/>
                  </a:lnTo>
                  <a:lnTo>
                    <a:pt x="205" y="1435"/>
                  </a:lnTo>
                  <a:lnTo>
                    <a:pt x="208" y="1428"/>
                  </a:lnTo>
                  <a:lnTo>
                    <a:pt x="210" y="1423"/>
                  </a:lnTo>
                  <a:lnTo>
                    <a:pt x="214" y="1418"/>
                  </a:lnTo>
                  <a:lnTo>
                    <a:pt x="218" y="1415"/>
                  </a:lnTo>
                  <a:lnTo>
                    <a:pt x="221" y="1413"/>
                  </a:lnTo>
                  <a:lnTo>
                    <a:pt x="229" y="1410"/>
                  </a:lnTo>
                  <a:lnTo>
                    <a:pt x="235" y="1407"/>
                  </a:lnTo>
                  <a:lnTo>
                    <a:pt x="239" y="1404"/>
                  </a:lnTo>
                  <a:lnTo>
                    <a:pt x="240" y="1401"/>
                  </a:lnTo>
                  <a:lnTo>
                    <a:pt x="241" y="1395"/>
                  </a:lnTo>
                  <a:lnTo>
                    <a:pt x="242" y="1388"/>
                  </a:lnTo>
                  <a:lnTo>
                    <a:pt x="242" y="1375"/>
                  </a:lnTo>
                  <a:lnTo>
                    <a:pt x="242" y="1365"/>
                  </a:lnTo>
                  <a:lnTo>
                    <a:pt x="242" y="1357"/>
                  </a:lnTo>
                  <a:lnTo>
                    <a:pt x="242" y="1348"/>
                  </a:lnTo>
                  <a:lnTo>
                    <a:pt x="242" y="1341"/>
                  </a:lnTo>
                  <a:lnTo>
                    <a:pt x="242" y="1332"/>
                  </a:lnTo>
                  <a:lnTo>
                    <a:pt x="242" y="1321"/>
                  </a:lnTo>
                  <a:lnTo>
                    <a:pt x="242" y="1309"/>
                  </a:lnTo>
                  <a:lnTo>
                    <a:pt x="283" y="1309"/>
                  </a:lnTo>
                  <a:lnTo>
                    <a:pt x="289" y="1301"/>
                  </a:lnTo>
                  <a:lnTo>
                    <a:pt x="295" y="1295"/>
                  </a:lnTo>
                  <a:lnTo>
                    <a:pt x="297" y="1290"/>
                  </a:lnTo>
                  <a:lnTo>
                    <a:pt x="300" y="1286"/>
                  </a:lnTo>
                  <a:lnTo>
                    <a:pt x="302" y="1278"/>
                  </a:lnTo>
                  <a:lnTo>
                    <a:pt x="303" y="1273"/>
                  </a:lnTo>
                  <a:lnTo>
                    <a:pt x="303" y="1271"/>
                  </a:lnTo>
                  <a:lnTo>
                    <a:pt x="306" y="1270"/>
                  </a:lnTo>
                  <a:lnTo>
                    <a:pt x="311" y="1268"/>
                  </a:lnTo>
                  <a:lnTo>
                    <a:pt x="323" y="1268"/>
                  </a:lnTo>
                  <a:lnTo>
                    <a:pt x="363" y="1270"/>
                  </a:lnTo>
                  <a:lnTo>
                    <a:pt x="363" y="1262"/>
                  </a:lnTo>
                  <a:lnTo>
                    <a:pt x="365" y="1256"/>
                  </a:lnTo>
                  <a:lnTo>
                    <a:pt x="367" y="1250"/>
                  </a:lnTo>
                  <a:lnTo>
                    <a:pt x="369" y="1246"/>
                  </a:lnTo>
                  <a:lnTo>
                    <a:pt x="373" y="1243"/>
                  </a:lnTo>
                  <a:lnTo>
                    <a:pt x="378" y="1239"/>
                  </a:lnTo>
                  <a:lnTo>
                    <a:pt x="383" y="1237"/>
                  </a:lnTo>
                  <a:lnTo>
                    <a:pt x="388" y="1234"/>
                  </a:lnTo>
                  <a:lnTo>
                    <a:pt x="400" y="1232"/>
                  </a:lnTo>
                  <a:lnTo>
                    <a:pt x="414" y="1230"/>
                  </a:lnTo>
                  <a:lnTo>
                    <a:pt x="428" y="1229"/>
                  </a:lnTo>
                  <a:lnTo>
                    <a:pt x="443" y="1229"/>
                  </a:lnTo>
                  <a:lnTo>
                    <a:pt x="443" y="1217"/>
                  </a:lnTo>
                  <a:lnTo>
                    <a:pt x="444" y="1206"/>
                  </a:lnTo>
                  <a:lnTo>
                    <a:pt x="444" y="1197"/>
                  </a:lnTo>
                  <a:lnTo>
                    <a:pt x="444" y="1190"/>
                  </a:lnTo>
                  <a:lnTo>
                    <a:pt x="444" y="1182"/>
                  </a:lnTo>
                  <a:lnTo>
                    <a:pt x="444" y="1173"/>
                  </a:lnTo>
                  <a:lnTo>
                    <a:pt x="444" y="1163"/>
                  </a:lnTo>
                  <a:lnTo>
                    <a:pt x="444" y="1150"/>
                  </a:lnTo>
                  <a:lnTo>
                    <a:pt x="444" y="1150"/>
                  </a:lnTo>
                  <a:lnTo>
                    <a:pt x="444" y="1150"/>
                  </a:lnTo>
                  <a:lnTo>
                    <a:pt x="447" y="1150"/>
                  </a:lnTo>
                  <a:lnTo>
                    <a:pt x="449" y="1150"/>
                  </a:lnTo>
                  <a:lnTo>
                    <a:pt x="454" y="1150"/>
                  </a:lnTo>
                  <a:lnTo>
                    <a:pt x="461" y="1150"/>
                  </a:lnTo>
                  <a:lnTo>
                    <a:pt x="471" y="1150"/>
                  </a:lnTo>
                  <a:lnTo>
                    <a:pt x="485" y="1150"/>
                  </a:lnTo>
                  <a:lnTo>
                    <a:pt x="485" y="1157"/>
                  </a:lnTo>
                  <a:lnTo>
                    <a:pt x="486" y="1163"/>
                  </a:lnTo>
                  <a:lnTo>
                    <a:pt x="488" y="1169"/>
                  </a:lnTo>
                  <a:lnTo>
                    <a:pt x="491" y="1174"/>
                  </a:lnTo>
                  <a:lnTo>
                    <a:pt x="499" y="1183"/>
                  </a:lnTo>
                  <a:lnTo>
                    <a:pt x="509" y="1190"/>
                  </a:lnTo>
                  <a:lnTo>
                    <a:pt x="521" y="1199"/>
                  </a:lnTo>
                  <a:lnTo>
                    <a:pt x="535" y="1207"/>
                  </a:lnTo>
                  <a:lnTo>
                    <a:pt x="548" y="1217"/>
                  </a:lnTo>
                  <a:lnTo>
                    <a:pt x="564" y="1230"/>
                  </a:lnTo>
                  <a:lnTo>
                    <a:pt x="564" y="1233"/>
                  </a:lnTo>
                  <a:lnTo>
                    <a:pt x="564" y="1237"/>
                  </a:lnTo>
                  <a:lnTo>
                    <a:pt x="565" y="1242"/>
                  </a:lnTo>
                  <a:lnTo>
                    <a:pt x="569" y="1246"/>
                  </a:lnTo>
                  <a:lnTo>
                    <a:pt x="570" y="1248"/>
                  </a:lnTo>
                  <a:lnTo>
                    <a:pt x="573" y="1249"/>
                  </a:lnTo>
                  <a:lnTo>
                    <a:pt x="576" y="1249"/>
                  </a:lnTo>
                  <a:lnTo>
                    <a:pt x="580" y="1248"/>
                  </a:lnTo>
                  <a:lnTo>
                    <a:pt x="585" y="1246"/>
                  </a:lnTo>
                  <a:lnTo>
                    <a:pt x="590" y="1243"/>
                  </a:lnTo>
                  <a:lnTo>
                    <a:pt x="596" y="1238"/>
                  </a:lnTo>
                  <a:lnTo>
                    <a:pt x="603" y="1232"/>
                  </a:lnTo>
                  <a:lnTo>
                    <a:pt x="606" y="1232"/>
                  </a:lnTo>
                  <a:lnTo>
                    <a:pt x="611" y="1232"/>
                  </a:lnTo>
                  <a:lnTo>
                    <a:pt x="618" y="1232"/>
                  </a:lnTo>
                  <a:lnTo>
                    <a:pt x="629" y="1232"/>
                  </a:lnTo>
                  <a:lnTo>
                    <a:pt x="641" y="1232"/>
                  </a:lnTo>
                  <a:lnTo>
                    <a:pt x="655" y="1232"/>
                  </a:lnTo>
                  <a:lnTo>
                    <a:pt x="669" y="1232"/>
                  </a:lnTo>
                  <a:lnTo>
                    <a:pt x="684" y="1232"/>
                  </a:lnTo>
                  <a:lnTo>
                    <a:pt x="684" y="1230"/>
                  </a:lnTo>
                  <a:lnTo>
                    <a:pt x="684" y="1226"/>
                  </a:lnTo>
                  <a:lnTo>
                    <a:pt x="686" y="1219"/>
                  </a:lnTo>
                  <a:lnTo>
                    <a:pt x="689" y="1212"/>
                  </a:lnTo>
                  <a:lnTo>
                    <a:pt x="694" y="1205"/>
                  </a:lnTo>
                  <a:lnTo>
                    <a:pt x="701" y="1199"/>
                  </a:lnTo>
                  <a:lnTo>
                    <a:pt x="706" y="1196"/>
                  </a:lnTo>
                  <a:lnTo>
                    <a:pt x="711" y="1194"/>
                  </a:lnTo>
                  <a:lnTo>
                    <a:pt x="717" y="1193"/>
                  </a:lnTo>
                  <a:lnTo>
                    <a:pt x="724" y="1193"/>
                  </a:lnTo>
                  <a:lnTo>
                    <a:pt x="844" y="1193"/>
                  </a:lnTo>
                  <a:lnTo>
                    <a:pt x="844" y="1202"/>
                  </a:lnTo>
                  <a:lnTo>
                    <a:pt x="844" y="1204"/>
                  </a:lnTo>
                  <a:lnTo>
                    <a:pt x="847" y="1197"/>
                  </a:lnTo>
                  <a:lnTo>
                    <a:pt x="849" y="1188"/>
                  </a:lnTo>
                  <a:lnTo>
                    <a:pt x="854" y="1177"/>
                  </a:lnTo>
                  <a:lnTo>
                    <a:pt x="862" y="1166"/>
                  </a:lnTo>
                  <a:lnTo>
                    <a:pt x="866" y="1161"/>
                  </a:lnTo>
                  <a:lnTo>
                    <a:pt x="871" y="1157"/>
                  </a:lnTo>
                  <a:lnTo>
                    <a:pt x="877" y="1155"/>
                  </a:lnTo>
                  <a:lnTo>
                    <a:pt x="885" y="1153"/>
                  </a:lnTo>
                  <a:lnTo>
                    <a:pt x="925" y="1153"/>
                  </a:lnTo>
                  <a:lnTo>
                    <a:pt x="925" y="1152"/>
                  </a:lnTo>
                  <a:lnTo>
                    <a:pt x="925" y="1147"/>
                  </a:lnTo>
                  <a:lnTo>
                    <a:pt x="925" y="1139"/>
                  </a:lnTo>
                  <a:lnTo>
                    <a:pt x="925" y="1129"/>
                  </a:lnTo>
                  <a:lnTo>
                    <a:pt x="925" y="1117"/>
                  </a:lnTo>
                  <a:lnTo>
                    <a:pt x="925" y="1103"/>
                  </a:lnTo>
                  <a:lnTo>
                    <a:pt x="925" y="1089"/>
                  </a:lnTo>
                  <a:lnTo>
                    <a:pt x="925" y="1074"/>
                  </a:lnTo>
                  <a:lnTo>
                    <a:pt x="940" y="1074"/>
                  </a:lnTo>
                  <a:lnTo>
                    <a:pt x="956" y="1074"/>
                  </a:lnTo>
                  <a:lnTo>
                    <a:pt x="970" y="1074"/>
                  </a:lnTo>
                  <a:lnTo>
                    <a:pt x="985" y="1074"/>
                  </a:lnTo>
                  <a:lnTo>
                    <a:pt x="1000" y="1074"/>
                  </a:lnTo>
                  <a:lnTo>
                    <a:pt x="1016" y="1074"/>
                  </a:lnTo>
                  <a:lnTo>
                    <a:pt x="1030" y="1074"/>
                  </a:lnTo>
                  <a:lnTo>
                    <a:pt x="1045" y="1075"/>
                  </a:lnTo>
                  <a:lnTo>
                    <a:pt x="1045" y="1073"/>
                  </a:lnTo>
                  <a:lnTo>
                    <a:pt x="1045" y="1068"/>
                  </a:lnTo>
                  <a:lnTo>
                    <a:pt x="1045" y="1060"/>
                  </a:lnTo>
                  <a:lnTo>
                    <a:pt x="1045" y="1049"/>
                  </a:lnTo>
                  <a:lnTo>
                    <a:pt x="1046" y="1037"/>
                  </a:lnTo>
                  <a:lnTo>
                    <a:pt x="1046" y="1024"/>
                  </a:lnTo>
                  <a:lnTo>
                    <a:pt x="1046" y="1009"/>
                  </a:lnTo>
                  <a:lnTo>
                    <a:pt x="1046" y="994"/>
                  </a:lnTo>
                  <a:lnTo>
                    <a:pt x="1060" y="994"/>
                  </a:lnTo>
                  <a:lnTo>
                    <a:pt x="1070" y="994"/>
                  </a:lnTo>
                  <a:lnTo>
                    <a:pt x="1078" y="993"/>
                  </a:lnTo>
                  <a:lnTo>
                    <a:pt x="1087" y="989"/>
                  </a:lnTo>
                  <a:lnTo>
                    <a:pt x="1094" y="984"/>
                  </a:lnTo>
                  <a:lnTo>
                    <a:pt x="1103" y="978"/>
                  </a:lnTo>
                  <a:lnTo>
                    <a:pt x="1114" y="969"/>
                  </a:lnTo>
                  <a:lnTo>
                    <a:pt x="1127" y="955"/>
                  </a:lnTo>
                  <a:lnTo>
                    <a:pt x="1127" y="874"/>
                  </a:lnTo>
                  <a:lnTo>
                    <a:pt x="1141" y="860"/>
                  </a:lnTo>
                  <a:lnTo>
                    <a:pt x="1150" y="846"/>
                  </a:lnTo>
                  <a:lnTo>
                    <a:pt x="1158" y="833"/>
                  </a:lnTo>
                  <a:lnTo>
                    <a:pt x="1163" y="820"/>
                  </a:lnTo>
                  <a:lnTo>
                    <a:pt x="1166" y="809"/>
                  </a:lnTo>
                  <a:lnTo>
                    <a:pt x="1168" y="802"/>
                  </a:lnTo>
                  <a:lnTo>
                    <a:pt x="1168" y="797"/>
                  </a:lnTo>
                  <a:lnTo>
                    <a:pt x="1168" y="795"/>
                  </a:lnTo>
                  <a:lnTo>
                    <a:pt x="1168" y="780"/>
                  </a:lnTo>
                  <a:lnTo>
                    <a:pt x="1169" y="765"/>
                  </a:lnTo>
                  <a:lnTo>
                    <a:pt x="1169" y="752"/>
                  </a:lnTo>
                  <a:lnTo>
                    <a:pt x="1169" y="740"/>
                  </a:lnTo>
                  <a:lnTo>
                    <a:pt x="1169" y="730"/>
                  </a:lnTo>
                  <a:lnTo>
                    <a:pt x="1169" y="723"/>
                  </a:lnTo>
                  <a:lnTo>
                    <a:pt x="1169" y="716"/>
                  </a:lnTo>
                  <a:lnTo>
                    <a:pt x="1169" y="715"/>
                  </a:lnTo>
                  <a:lnTo>
                    <a:pt x="1169" y="708"/>
                  </a:lnTo>
                  <a:lnTo>
                    <a:pt x="1170" y="702"/>
                  </a:lnTo>
                  <a:lnTo>
                    <a:pt x="1172" y="697"/>
                  </a:lnTo>
                  <a:lnTo>
                    <a:pt x="1175" y="691"/>
                  </a:lnTo>
                  <a:lnTo>
                    <a:pt x="1181" y="683"/>
                  </a:lnTo>
                  <a:lnTo>
                    <a:pt x="1190" y="675"/>
                  </a:lnTo>
                  <a:lnTo>
                    <a:pt x="1197" y="667"/>
                  </a:lnTo>
                  <a:lnTo>
                    <a:pt x="1203" y="659"/>
                  </a:lnTo>
                  <a:lnTo>
                    <a:pt x="1205" y="654"/>
                  </a:lnTo>
                  <a:lnTo>
                    <a:pt x="1208" y="649"/>
                  </a:lnTo>
                  <a:lnTo>
                    <a:pt x="1209" y="642"/>
                  </a:lnTo>
                  <a:lnTo>
                    <a:pt x="1209" y="636"/>
                  </a:lnTo>
                  <a:lnTo>
                    <a:pt x="1223" y="607"/>
                  </a:lnTo>
                  <a:lnTo>
                    <a:pt x="1232" y="583"/>
                  </a:lnTo>
                  <a:lnTo>
                    <a:pt x="1240" y="562"/>
                  </a:lnTo>
                  <a:lnTo>
                    <a:pt x="1245" y="545"/>
                  </a:lnTo>
                  <a:lnTo>
                    <a:pt x="1248" y="533"/>
                  </a:lnTo>
                  <a:lnTo>
                    <a:pt x="1250" y="523"/>
                  </a:lnTo>
                  <a:lnTo>
                    <a:pt x="1251" y="517"/>
                  </a:lnTo>
                  <a:lnTo>
                    <a:pt x="1251" y="516"/>
                  </a:lnTo>
                  <a:lnTo>
                    <a:pt x="1257" y="514"/>
                  </a:lnTo>
                  <a:lnTo>
                    <a:pt x="1264" y="514"/>
                  </a:lnTo>
                  <a:lnTo>
                    <a:pt x="1269" y="512"/>
                  </a:lnTo>
                  <a:lnTo>
                    <a:pt x="1274" y="510"/>
                  </a:lnTo>
                  <a:lnTo>
                    <a:pt x="1283" y="505"/>
                  </a:lnTo>
                  <a:lnTo>
                    <a:pt x="1291" y="501"/>
                  </a:lnTo>
                  <a:lnTo>
                    <a:pt x="1295" y="500"/>
                  </a:lnTo>
                  <a:lnTo>
                    <a:pt x="1298" y="499"/>
                  </a:lnTo>
                  <a:lnTo>
                    <a:pt x="1302" y="499"/>
                  </a:lnTo>
                  <a:lnTo>
                    <a:pt x="1307" y="499"/>
                  </a:lnTo>
                  <a:lnTo>
                    <a:pt x="1312" y="501"/>
                  </a:lnTo>
                  <a:lnTo>
                    <a:pt x="1317" y="505"/>
                  </a:lnTo>
                  <a:lnTo>
                    <a:pt x="1323" y="510"/>
                  </a:lnTo>
                  <a:lnTo>
                    <a:pt x="1330" y="516"/>
                  </a:lnTo>
                  <a:lnTo>
                    <a:pt x="1338" y="517"/>
                  </a:lnTo>
                  <a:lnTo>
                    <a:pt x="1344" y="518"/>
                  </a:lnTo>
                  <a:lnTo>
                    <a:pt x="1349" y="521"/>
                  </a:lnTo>
                  <a:lnTo>
                    <a:pt x="1354" y="523"/>
                  </a:lnTo>
                  <a:lnTo>
                    <a:pt x="1361" y="529"/>
                  </a:lnTo>
                  <a:lnTo>
                    <a:pt x="1366" y="536"/>
                  </a:lnTo>
                  <a:lnTo>
                    <a:pt x="1368" y="544"/>
                  </a:lnTo>
                  <a:lnTo>
                    <a:pt x="1369" y="550"/>
                  </a:lnTo>
                  <a:lnTo>
                    <a:pt x="1371" y="555"/>
                  </a:lnTo>
                  <a:lnTo>
                    <a:pt x="1371" y="556"/>
                  </a:lnTo>
                  <a:lnTo>
                    <a:pt x="1377" y="549"/>
                  </a:lnTo>
                  <a:lnTo>
                    <a:pt x="1384" y="540"/>
                  </a:lnTo>
                  <a:lnTo>
                    <a:pt x="1389" y="530"/>
                  </a:lnTo>
                  <a:lnTo>
                    <a:pt x="1394" y="521"/>
                  </a:lnTo>
                  <a:lnTo>
                    <a:pt x="1403" y="499"/>
                  </a:lnTo>
                  <a:lnTo>
                    <a:pt x="1411" y="476"/>
                  </a:lnTo>
                  <a:lnTo>
                    <a:pt x="1418" y="454"/>
                  </a:lnTo>
                  <a:lnTo>
                    <a:pt x="1427" y="432"/>
                  </a:lnTo>
                  <a:lnTo>
                    <a:pt x="1433" y="423"/>
                  </a:lnTo>
                  <a:lnTo>
                    <a:pt x="1438" y="414"/>
                  </a:lnTo>
                  <a:lnTo>
                    <a:pt x="1444" y="404"/>
                  </a:lnTo>
                  <a:lnTo>
                    <a:pt x="1451" y="397"/>
                  </a:lnTo>
                  <a:lnTo>
                    <a:pt x="1460" y="391"/>
                  </a:lnTo>
                  <a:lnTo>
                    <a:pt x="1469" y="386"/>
                  </a:lnTo>
                  <a:lnTo>
                    <a:pt x="1477" y="382"/>
                  </a:lnTo>
                  <a:lnTo>
                    <a:pt x="1487" y="380"/>
                  </a:lnTo>
                  <a:lnTo>
                    <a:pt x="1508" y="377"/>
                  </a:lnTo>
                  <a:lnTo>
                    <a:pt x="1527" y="377"/>
                  </a:lnTo>
                  <a:lnTo>
                    <a:pt x="1545" y="377"/>
                  </a:lnTo>
                  <a:lnTo>
                    <a:pt x="1559" y="375"/>
                  </a:lnTo>
                  <a:lnTo>
                    <a:pt x="1564" y="372"/>
                  </a:lnTo>
                  <a:lnTo>
                    <a:pt x="1569" y="369"/>
                  </a:lnTo>
                  <a:lnTo>
                    <a:pt x="1571" y="364"/>
                  </a:lnTo>
                  <a:lnTo>
                    <a:pt x="1573" y="358"/>
                  </a:lnTo>
                  <a:lnTo>
                    <a:pt x="1571" y="350"/>
                  </a:lnTo>
                  <a:lnTo>
                    <a:pt x="1570" y="343"/>
                  </a:lnTo>
                  <a:lnTo>
                    <a:pt x="1569" y="336"/>
                  </a:lnTo>
                  <a:lnTo>
                    <a:pt x="1567" y="328"/>
                  </a:lnTo>
                  <a:lnTo>
                    <a:pt x="1559" y="315"/>
                  </a:lnTo>
                  <a:lnTo>
                    <a:pt x="1553" y="303"/>
                  </a:lnTo>
                  <a:lnTo>
                    <a:pt x="1546" y="293"/>
                  </a:lnTo>
                  <a:lnTo>
                    <a:pt x="1538" y="284"/>
                  </a:lnTo>
                  <a:lnTo>
                    <a:pt x="1535" y="279"/>
                  </a:lnTo>
                  <a:lnTo>
                    <a:pt x="1532" y="277"/>
                  </a:lnTo>
                  <a:lnTo>
                    <a:pt x="1533" y="271"/>
                  </a:lnTo>
                  <a:lnTo>
                    <a:pt x="1536" y="265"/>
                  </a:lnTo>
                  <a:lnTo>
                    <a:pt x="1541" y="259"/>
                  </a:lnTo>
                  <a:lnTo>
                    <a:pt x="1546" y="254"/>
                  </a:lnTo>
                  <a:lnTo>
                    <a:pt x="1560" y="245"/>
                  </a:lnTo>
                  <a:lnTo>
                    <a:pt x="1578" y="238"/>
                  </a:lnTo>
                  <a:lnTo>
                    <a:pt x="1597" y="230"/>
                  </a:lnTo>
                  <a:lnTo>
                    <a:pt x="1618" y="222"/>
                  </a:lnTo>
                  <a:lnTo>
                    <a:pt x="1628" y="217"/>
                  </a:lnTo>
                  <a:lnTo>
                    <a:pt x="1636" y="211"/>
                  </a:lnTo>
                  <a:lnTo>
                    <a:pt x="1646" y="205"/>
                  </a:lnTo>
                  <a:lnTo>
                    <a:pt x="1653" y="199"/>
                  </a:lnTo>
                  <a:lnTo>
                    <a:pt x="1646" y="190"/>
                  </a:lnTo>
                  <a:lnTo>
                    <a:pt x="1640" y="182"/>
                  </a:lnTo>
                  <a:lnTo>
                    <a:pt x="1635" y="172"/>
                  </a:lnTo>
                  <a:lnTo>
                    <a:pt x="1631" y="162"/>
                  </a:lnTo>
                  <a:lnTo>
                    <a:pt x="1628" y="151"/>
                  </a:lnTo>
                  <a:lnTo>
                    <a:pt x="1625" y="140"/>
                  </a:lnTo>
                  <a:lnTo>
                    <a:pt x="1624" y="129"/>
                  </a:lnTo>
                  <a:lnTo>
                    <a:pt x="1624" y="118"/>
                  </a:lnTo>
                  <a:lnTo>
                    <a:pt x="1625" y="107"/>
                  </a:lnTo>
                  <a:lnTo>
                    <a:pt x="1627" y="96"/>
                  </a:lnTo>
                  <a:lnTo>
                    <a:pt x="1629" y="85"/>
                  </a:lnTo>
                  <a:lnTo>
                    <a:pt x="1631" y="74"/>
                  </a:lnTo>
                  <a:lnTo>
                    <a:pt x="1636" y="64"/>
                  </a:lnTo>
                  <a:lnTo>
                    <a:pt x="1641" y="54"/>
                  </a:lnTo>
                  <a:lnTo>
                    <a:pt x="1647" y="46"/>
                  </a:lnTo>
                  <a:lnTo>
                    <a:pt x="1655" y="38"/>
                  </a:lnTo>
                  <a:lnTo>
                    <a:pt x="1669" y="53"/>
                  </a:lnTo>
                  <a:lnTo>
                    <a:pt x="1684" y="68"/>
                  </a:lnTo>
                  <a:lnTo>
                    <a:pt x="1698" y="81"/>
                  </a:lnTo>
                  <a:lnTo>
                    <a:pt x="1710" y="93"/>
                  </a:lnTo>
                  <a:lnTo>
                    <a:pt x="1720" y="104"/>
                  </a:lnTo>
                  <a:lnTo>
                    <a:pt x="1727" y="112"/>
                  </a:lnTo>
                  <a:lnTo>
                    <a:pt x="1733" y="117"/>
                  </a:lnTo>
                  <a:lnTo>
                    <a:pt x="1734" y="119"/>
                  </a:lnTo>
                  <a:lnTo>
                    <a:pt x="1738" y="119"/>
                  </a:lnTo>
                  <a:lnTo>
                    <a:pt x="1748" y="119"/>
                  </a:lnTo>
                  <a:lnTo>
                    <a:pt x="1761" y="119"/>
                  </a:lnTo>
                  <a:lnTo>
                    <a:pt x="1780" y="119"/>
                  </a:lnTo>
                  <a:lnTo>
                    <a:pt x="1799" y="119"/>
                  </a:lnTo>
                  <a:lnTo>
                    <a:pt x="1819" y="119"/>
                  </a:lnTo>
                  <a:lnTo>
                    <a:pt x="1838" y="119"/>
                  </a:lnTo>
                  <a:lnTo>
                    <a:pt x="1854" y="120"/>
                  </a:lnTo>
                  <a:lnTo>
                    <a:pt x="1857" y="118"/>
                  </a:lnTo>
                  <a:lnTo>
                    <a:pt x="1860" y="113"/>
                  </a:lnTo>
                  <a:lnTo>
                    <a:pt x="1868" y="106"/>
                  </a:lnTo>
                  <a:lnTo>
                    <a:pt x="1875" y="95"/>
                  </a:lnTo>
                  <a:lnTo>
                    <a:pt x="1882" y="82"/>
                  </a:lnTo>
                  <a:lnTo>
                    <a:pt x="1888" y="69"/>
                  </a:lnTo>
                  <a:lnTo>
                    <a:pt x="1891" y="63"/>
                  </a:lnTo>
                  <a:lnTo>
                    <a:pt x="1893" y="55"/>
                  </a:lnTo>
                  <a:lnTo>
                    <a:pt x="1895" y="48"/>
                  </a:lnTo>
                  <a:lnTo>
                    <a:pt x="1895" y="40"/>
                  </a:lnTo>
                  <a:lnTo>
                    <a:pt x="1895" y="40"/>
                  </a:lnTo>
                  <a:lnTo>
                    <a:pt x="1895" y="40"/>
                  </a:lnTo>
                  <a:lnTo>
                    <a:pt x="1893" y="40"/>
                  </a:lnTo>
                  <a:lnTo>
                    <a:pt x="1890" y="40"/>
                  </a:lnTo>
                  <a:lnTo>
                    <a:pt x="1885" y="40"/>
                  </a:lnTo>
                  <a:lnTo>
                    <a:pt x="1879" y="40"/>
                  </a:lnTo>
                  <a:lnTo>
                    <a:pt x="1869" y="40"/>
                  </a:lnTo>
                  <a:lnTo>
                    <a:pt x="1855" y="40"/>
                  </a:lnTo>
                  <a:lnTo>
                    <a:pt x="1935" y="0"/>
                  </a:lnTo>
                  <a:lnTo>
                    <a:pt x="1936" y="8"/>
                  </a:lnTo>
                  <a:lnTo>
                    <a:pt x="1937" y="15"/>
                  </a:lnTo>
                  <a:lnTo>
                    <a:pt x="1939" y="22"/>
                  </a:lnTo>
                  <a:lnTo>
                    <a:pt x="1941" y="30"/>
                  </a:lnTo>
                  <a:lnTo>
                    <a:pt x="1948" y="43"/>
                  </a:lnTo>
                  <a:lnTo>
                    <a:pt x="1955" y="55"/>
                  </a:lnTo>
                  <a:lnTo>
                    <a:pt x="1962" y="66"/>
                  </a:lnTo>
                  <a:lnTo>
                    <a:pt x="1969" y="74"/>
                  </a:lnTo>
                  <a:lnTo>
                    <a:pt x="1973" y="79"/>
                  </a:lnTo>
                  <a:lnTo>
                    <a:pt x="1975" y="81"/>
                  </a:lnTo>
                  <a:lnTo>
                    <a:pt x="1984" y="88"/>
                  </a:lnTo>
                  <a:lnTo>
                    <a:pt x="1995" y="95"/>
                  </a:lnTo>
                  <a:lnTo>
                    <a:pt x="2008" y="99"/>
                  </a:lnTo>
                  <a:lnTo>
                    <a:pt x="2023" y="104"/>
                  </a:lnTo>
                  <a:lnTo>
                    <a:pt x="2056" y="114"/>
                  </a:lnTo>
                  <a:lnTo>
                    <a:pt x="2089" y="122"/>
                  </a:lnTo>
                  <a:lnTo>
                    <a:pt x="2122" y="130"/>
                  </a:lnTo>
                  <a:lnTo>
                    <a:pt x="2149" y="139"/>
                  </a:lnTo>
                  <a:lnTo>
                    <a:pt x="2160" y="144"/>
                  </a:lnTo>
                  <a:lnTo>
                    <a:pt x="2168" y="150"/>
                  </a:lnTo>
                  <a:lnTo>
                    <a:pt x="2171" y="152"/>
                  </a:lnTo>
                  <a:lnTo>
                    <a:pt x="2172" y="156"/>
                  </a:lnTo>
                  <a:lnTo>
                    <a:pt x="2174" y="159"/>
                  </a:lnTo>
                  <a:lnTo>
                    <a:pt x="2175" y="162"/>
                  </a:lnTo>
                  <a:lnTo>
                    <a:pt x="2174" y="177"/>
                  </a:lnTo>
                  <a:lnTo>
                    <a:pt x="2172" y="189"/>
                  </a:lnTo>
                  <a:lnTo>
                    <a:pt x="2170" y="200"/>
                  </a:lnTo>
                  <a:lnTo>
                    <a:pt x="2168" y="208"/>
                  </a:lnTo>
                  <a:lnTo>
                    <a:pt x="2165" y="217"/>
                  </a:lnTo>
                  <a:lnTo>
                    <a:pt x="2161" y="223"/>
                  </a:lnTo>
                  <a:lnTo>
                    <a:pt x="2158" y="228"/>
                  </a:lnTo>
                  <a:lnTo>
                    <a:pt x="2154" y="233"/>
                  </a:lnTo>
                  <a:lnTo>
                    <a:pt x="2147" y="238"/>
                  </a:lnTo>
                  <a:lnTo>
                    <a:pt x="2141" y="241"/>
                  </a:lnTo>
                  <a:lnTo>
                    <a:pt x="2136" y="243"/>
                  </a:lnTo>
                  <a:lnTo>
                    <a:pt x="2133" y="243"/>
                  </a:lnTo>
                  <a:lnTo>
                    <a:pt x="2121" y="271"/>
                  </a:lnTo>
                  <a:lnTo>
                    <a:pt x="2111" y="295"/>
                  </a:lnTo>
                  <a:lnTo>
                    <a:pt x="2108" y="308"/>
                  </a:lnTo>
                  <a:lnTo>
                    <a:pt x="2105" y="320"/>
                  </a:lnTo>
                  <a:lnTo>
                    <a:pt x="2104" y="331"/>
                  </a:lnTo>
                  <a:lnTo>
                    <a:pt x="2103" y="342"/>
                  </a:lnTo>
                  <a:lnTo>
                    <a:pt x="2104" y="353"/>
                  </a:lnTo>
                  <a:lnTo>
                    <a:pt x="2105" y="365"/>
                  </a:lnTo>
                  <a:lnTo>
                    <a:pt x="2106" y="376"/>
                  </a:lnTo>
                  <a:lnTo>
                    <a:pt x="2110" y="388"/>
                  </a:lnTo>
                  <a:lnTo>
                    <a:pt x="2120" y="414"/>
                  </a:lnTo>
                  <a:lnTo>
                    <a:pt x="2132" y="442"/>
                  </a:lnTo>
                  <a:lnTo>
                    <a:pt x="2252" y="443"/>
                  </a:lnTo>
                  <a:lnTo>
                    <a:pt x="2265" y="437"/>
                  </a:lnTo>
                  <a:lnTo>
                    <a:pt x="2275" y="434"/>
                  </a:lnTo>
                  <a:lnTo>
                    <a:pt x="2283" y="432"/>
                  </a:lnTo>
                  <a:lnTo>
                    <a:pt x="2286" y="434"/>
                  </a:lnTo>
                  <a:lnTo>
                    <a:pt x="2289" y="436"/>
                  </a:lnTo>
                  <a:lnTo>
                    <a:pt x="2290" y="441"/>
                  </a:lnTo>
                  <a:lnTo>
                    <a:pt x="2289" y="447"/>
                  </a:lnTo>
                  <a:lnTo>
                    <a:pt x="2287" y="454"/>
                  </a:lnTo>
                  <a:lnTo>
                    <a:pt x="2283" y="470"/>
                  </a:lnTo>
                  <a:lnTo>
                    <a:pt x="2280" y="489"/>
                  </a:lnTo>
                  <a:lnTo>
                    <a:pt x="2280" y="499"/>
                  </a:lnTo>
                  <a:lnTo>
                    <a:pt x="2281" y="507"/>
                  </a:lnTo>
                  <a:lnTo>
                    <a:pt x="2285" y="516"/>
                  </a:lnTo>
                  <a:lnTo>
                    <a:pt x="2291" y="524"/>
                  </a:lnTo>
                  <a:lnTo>
                    <a:pt x="2294" y="522"/>
                  </a:lnTo>
                  <a:lnTo>
                    <a:pt x="2298" y="518"/>
                  </a:lnTo>
                  <a:lnTo>
                    <a:pt x="2305" y="513"/>
                  </a:lnTo>
                  <a:lnTo>
                    <a:pt x="2312" y="510"/>
                  </a:lnTo>
                  <a:lnTo>
                    <a:pt x="2316" y="507"/>
                  </a:lnTo>
                  <a:lnTo>
                    <a:pt x="2319" y="507"/>
                  </a:lnTo>
                  <a:lnTo>
                    <a:pt x="2323" y="507"/>
                  </a:lnTo>
                  <a:lnTo>
                    <a:pt x="2325" y="507"/>
                  </a:lnTo>
                  <a:lnTo>
                    <a:pt x="2328" y="510"/>
                  </a:lnTo>
                  <a:lnTo>
                    <a:pt x="2330" y="513"/>
                  </a:lnTo>
                  <a:lnTo>
                    <a:pt x="2332" y="518"/>
                  </a:lnTo>
                  <a:lnTo>
                    <a:pt x="2332" y="524"/>
                  </a:lnTo>
                  <a:lnTo>
                    <a:pt x="2339" y="524"/>
                  </a:lnTo>
                  <a:lnTo>
                    <a:pt x="2346" y="527"/>
                  </a:lnTo>
                  <a:lnTo>
                    <a:pt x="2354" y="528"/>
                  </a:lnTo>
                  <a:lnTo>
                    <a:pt x="2361" y="530"/>
                  </a:lnTo>
                  <a:lnTo>
                    <a:pt x="2374" y="538"/>
                  </a:lnTo>
                  <a:lnTo>
                    <a:pt x="2387" y="545"/>
                  </a:lnTo>
                  <a:lnTo>
                    <a:pt x="2396" y="552"/>
                  </a:lnTo>
                  <a:lnTo>
                    <a:pt x="2405" y="559"/>
                  </a:lnTo>
                  <a:lnTo>
                    <a:pt x="2410" y="563"/>
                  </a:lnTo>
                  <a:lnTo>
                    <a:pt x="2411" y="565"/>
                  </a:lnTo>
                  <a:lnTo>
                    <a:pt x="2427" y="563"/>
                  </a:lnTo>
                  <a:lnTo>
                    <a:pt x="2442" y="560"/>
                  </a:lnTo>
                  <a:lnTo>
                    <a:pt x="2456" y="555"/>
                  </a:lnTo>
                  <a:lnTo>
                    <a:pt x="2472" y="550"/>
                  </a:lnTo>
                  <a:lnTo>
                    <a:pt x="2480" y="549"/>
                  </a:lnTo>
                  <a:lnTo>
                    <a:pt x="2487" y="547"/>
                  </a:lnTo>
                  <a:lnTo>
                    <a:pt x="2494" y="547"/>
                  </a:lnTo>
                  <a:lnTo>
                    <a:pt x="2502" y="549"/>
                  </a:lnTo>
                  <a:lnTo>
                    <a:pt x="2509" y="551"/>
                  </a:lnTo>
                  <a:lnTo>
                    <a:pt x="2516" y="555"/>
                  </a:lnTo>
                  <a:lnTo>
                    <a:pt x="2524" y="560"/>
                  </a:lnTo>
                  <a:lnTo>
                    <a:pt x="2532" y="566"/>
                  </a:lnTo>
                  <a:lnTo>
                    <a:pt x="2531" y="579"/>
                  </a:lnTo>
                  <a:lnTo>
                    <a:pt x="2531" y="589"/>
                  </a:lnTo>
                  <a:lnTo>
                    <a:pt x="2531" y="596"/>
                  </a:lnTo>
                  <a:lnTo>
                    <a:pt x="2531" y="601"/>
                  </a:lnTo>
                  <a:lnTo>
                    <a:pt x="2531" y="604"/>
                  </a:lnTo>
                  <a:lnTo>
                    <a:pt x="2531" y="605"/>
                  </a:lnTo>
                  <a:lnTo>
                    <a:pt x="2531" y="606"/>
                  </a:lnTo>
                  <a:lnTo>
                    <a:pt x="2531" y="606"/>
                  </a:lnTo>
                  <a:lnTo>
                    <a:pt x="2524" y="614"/>
                  </a:lnTo>
                  <a:lnTo>
                    <a:pt x="2518" y="622"/>
                  </a:lnTo>
                  <a:lnTo>
                    <a:pt x="2513" y="632"/>
                  </a:lnTo>
                  <a:lnTo>
                    <a:pt x="2509" y="642"/>
                  </a:lnTo>
                  <a:lnTo>
                    <a:pt x="2505" y="653"/>
                  </a:lnTo>
                  <a:lnTo>
                    <a:pt x="2503" y="664"/>
                  </a:lnTo>
                  <a:lnTo>
                    <a:pt x="2502" y="675"/>
                  </a:lnTo>
                  <a:lnTo>
                    <a:pt x="2500" y="686"/>
                  </a:lnTo>
                  <a:lnTo>
                    <a:pt x="2500" y="697"/>
                  </a:lnTo>
                  <a:lnTo>
                    <a:pt x="2503" y="708"/>
                  </a:lnTo>
                  <a:lnTo>
                    <a:pt x="2504" y="719"/>
                  </a:lnTo>
                  <a:lnTo>
                    <a:pt x="2508" y="730"/>
                  </a:lnTo>
                  <a:lnTo>
                    <a:pt x="2511" y="740"/>
                  </a:lnTo>
                  <a:lnTo>
                    <a:pt x="2518" y="749"/>
                  </a:lnTo>
                  <a:lnTo>
                    <a:pt x="2522" y="758"/>
                  </a:lnTo>
                  <a:lnTo>
                    <a:pt x="2530" y="767"/>
                  </a:lnTo>
                  <a:lnTo>
                    <a:pt x="2530" y="780"/>
                  </a:lnTo>
                  <a:lnTo>
                    <a:pt x="2530" y="790"/>
                  </a:lnTo>
                  <a:lnTo>
                    <a:pt x="2527" y="798"/>
                  </a:lnTo>
                  <a:lnTo>
                    <a:pt x="2525" y="806"/>
                  </a:lnTo>
                  <a:lnTo>
                    <a:pt x="2520" y="814"/>
                  </a:lnTo>
                  <a:lnTo>
                    <a:pt x="2513" y="823"/>
                  </a:lnTo>
                  <a:lnTo>
                    <a:pt x="2503" y="833"/>
                  </a:lnTo>
                  <a:lnTo>
                    <a:pt x="2489" y="846"/>
                  </a:lnTo>
                  <a:lnTo>
                    <a:pt x="2503" y="860"/>
                  </a:lnTo>
                  <a:lnTo>
                    <a:pt x="2513" y="869"/>
                  </a:lnTo>
                  <a:lnTo>
                    <a:pt x="2519" y="877"/>
                  </a:lnTo>
                  <a:lnTo>
                    <a:pt x="2524" y="882"/>
                  </a:lnTo>
                  <a:lnTo>
                    <a:pt x="2527" y="884"/>
                  </a:lnTo>
                  <a:lnTo>
                    <a:pt x="2529" y="885"/>
                  </a:lnTo>
                  <a:lnTo>
                    <a:pt x="2529" y="887"/>
                  </a:lnTo>
                  <a:lnTo>
                    <a:pt x="2529" y="887"/>
                  </a:lnTo>
                  <a:lnTo>
                    <a:pt x="2529" y="900"/>
                  </a:lnTo>
                  <a:lnTo>
                    <a:pt x="2529" y="910"/>
                  </a:lnTo>
                  <a:lnTo>
                    <a:pt x="2529" y="917"/>
                  </a:lnTo>
                  <a:lnTo>
                    <a:pt x="2529" y="922"/>
                  </a:lnTo>
                  <a:lnTo>
                    <a:pt x="2529" y="924"/>
                  </a:lnTo>
                  <a:lnTo>
                    <a:pt x="2529" y="926"/>
                  </a:lnTo>
                  <a:lnTo>
                    <a:pt x="2529" y="927"/>
                  </a:lnTo>
                  <a:lnTo>
                    <a:pt x="2529" y="927"/>
                  </a:lnTo>
                  <a:lnTo>
                    <a:pt x="2535" y="933"/>
                  </a:lnTo>
                  <a:lnTo>
                    <a:pt x="2540" y="940"/>
                  </a:lnTo>
                  <a:lnTo>
                    <a:pt x="2543" y="945"/>
                  </a:lnTo>
                  <a:lnTo>
                    <a:pt x="2546" y="950"/>
                  </a:lnTo>
                  <a:lnTo>
                    <a:pt x="2546" y="954"/>
                  </a:lnTo>
                  <a:lnTo>
                    <a:pt x="2546" y="958"/>
                  </a:lnTo>
                  <a:lnTo>
                    <a:pt x="2545" y="960"/>
                  </a:lnTo>
                  <a:lnTo>
                    <a:pt x="2543" y="961"/>
                  </a:lnTo>
                  <a:lnTo>
                    <a:pt x="2538" y="965"/>
                  </a:lnTo>
                  <a:lnTo>
                    <a:pt x="2534" y="966"/>
                  </a:lnTo>
                  <a:lnTo>
                    <a:pt x="2530" y="966"/>
                  </a:lnTo>
                  <a:lnTo>
                    <a:pt x="2529" y="966"/>
                  </a:lnTo>
                  <a:lnTo>
                    <a:pt x="2529" y="1006"/>
                  </a:lnTo>
                  <a:lnTo>
                    <a:pt x="2543" y="1006"/>
                  </a:lnTo>
                  <a:lnTo>
                    <a:pt x="2558" y="1006"/>
                  </a:lnTo>
                  <a:lnTo>
                    <a:pt x="2571" y="1006"/>
                  </a:lnTo>
                  <a:lnTo>
                    <a:pt x="2584" y="1006"/>
                  </a:lnTo>
                  <a:lnTo>
                    <a:pt x="2593" y="1008"/>
                  </a:lnTo>
                  <a:lnTo>
                    <a:pt x="2601" y="1008"/>
                  </a:lnTo>
                  <a:lnTo>
                    <a:pt x="2607" y="1008"/>
                  </a:lnTo>
                  <a:lnTo>
                    <a:pt x="2608" y="1008"/>
                  </a:lnTo>
                  <a:lnTo>
                    <a:pt x="2623" y="1008"/>
                  </a:lnTo>
                  <a:lnTo>
                    <a:pt x="2638" y="1008"/>
                  </a:lnTo>
                  <a:lnTo>
                    <a:pt x="2651" y="1008"/>
                  </a:lnTo>
                  <a:lnTo>
                    <a:pt x="2663" y="1008"/>
                  </a:lnTo>
                  <a:lnTo>
                    <a:pt x="2673" y="1008"/>
                  </a:lnTo>
                  <a:lnTo>
                    <a:pt x="2682" y="1008"/>
                  </a:lnTo>
                  <a:lnTo>
                    <a:pt x="2687" y="1008"/>
                  </a:lnTo>
                  <a:lnTo>
                    <a:pt x="2688" y="1008"/>
                  </a:lnTo>
                  <a:lnTo>
                    <a:pt x="2704" y="1025"/>
                  </a:lnTo>
                  <a:lnTo>
                    <a:pt x="2718" y="1044"/>
                  </a:lnTo>
                  <a:lnTo>
                    <a:pt x="2733" y="1066"/>
                  </a:lnTo>
                  <a:lnTo>
                    <a:pt x="2748" y="1089"/>
                  </a:lnTo>
                  <a:lnTo>
                    <a:pt x="2762" y="1111"/>
                  </a:lnTo>
                  <a:lnTo>
                    <a:pt x="2777" y="1133"/>
                  </a:lnTo>
                  <a:lnTo>
                    <a:pt x="2792" y="1152"/>
                  </a:lnTo>
                  <a:lnTo>
                    <a:pt x="2808" y="1169"/>
                  </a:lnTo>
                  <a:lnTo>
                    <a:pt x="2721" y="1190"/>
                  </a:lnTo>
                  <a:lnTo>
                    <a:pt x="2634" y="1211"/>
                  </a:lnTo>
                  <a:lnTo>
                    <a:pt x="2547" y="1230"/>
                  </a:lnTo>
                  <a:lnTo>
                    <a:pt x="2459" y="1249"/>
                  </a:lnTo>
                  <a:lnTo>
                    <a:pt x="2372" y="1267"/>
                  </a:lnTo>
                  <a:lnTo>
                    <a:pt x="2284" y="1284"/>
                  </a:lnTo>
                  <a:lnTo>
                    <a:pt x="2197" y="1301"/>
                  </a:lnTo>
                  <a:lnTo>
                    <a:pt x="2109" y="1317"/>
                  </a:lnTo>
                  <a:lnTo>
                    <a:pt x="1933" y="1348"/>
                  </a:lnTo>
                  <a:lnTo>
                    <a:pt x="1756" y="1376"/>
                  </a:lnTo>
                  <a:lnTo>
                    <a:pt x="1580" y="1403"/>
                  </a:lnTo>
                  <a:lnTo>
                    <a:pt x="1403" y="1428"/>
                  </a:lnTo>
                  <a:lnTo>
                    <a:pt x="1050" y="1477"/>
                  </a:lnTo>
                  <a:lnTo>
                    <a:pt x="698" y="1523"/>
                  </a:lnTo>
                  <a:lnTo>
                    <a:pt x="522" y="1548"/>
                  </a:lnTo>
                  <a:lnTo>
                    <a:pt x="347" y="1573"/>
                  </a:lnTo>
                  <a:lnTo>
                    <a:pt x="172" y="1599"/>
                  </a:lnTo>
                  <a:lnTo>
                    <a:pt x="0" y="1627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5640480" y="2566800"/>
              <a:ext cx="1044360" cy="603000"/>
            </a:xfrm>
            <a:custGeom>
              <a:avLst/>
              <a:gdLst/>
              <a:ahLst/>
              <a:rect l="l" t="t" r="r" b="b"/>
              <a:pathLst>
                <a:path w="2808" h="1627">
                  <a:moveTo>
                    <a:pt x="0" y="1627"/>
                  </a:moveTo>
                  <a:lnTo>
                    <a:pt x="0" y="1587"/>
                  </a:lnTo>
                  <a:lnTo>
                    <a:pt x="40" y="1587"/>
                  </a:lnTo>
                  <a:lnTo>
                    <a:pt x="40" y="1587"/>
                  </a:lnTo>
                  <a:lnTo>
                    <a:pt x="48" y="1587"/>
                  </a:lnTo>
                  <a:lnTo>
                    <a:pt x="54" y="1584"/>
                  </a:lnTo>
                  <a:lnTo>
                    <a:pt x="59" y="1579"/>
                  </a:lnTo>
                  <a:lnTo>
                    <a:pt x="63" y="1574"/>
                  </a:lnTo>
                  <a:lnTo>
                    <a:pt x="67" y="1568"/>
                  </a:lnTo>
                  <a:lnTo>
                    <a:pt x="71" y="1562"/>
                  </a:lnTo>
                  <a:lnTo>
                    <a:pt x="73" y="1555"/>
                  </a:lnTo>
                  <a:lnTo>
                    <a:pt x="76" y="1548"/>
                  </a:lnTo>
                  <a:lnTo>
                    <a:pt x="78" y="1533"/>
                  </a:lnTo>
                  <a:lnTo>
                    <a:pt x="79" y="1519"/>
                  </a:lnTo>
                  <a:lnTo>
                    <a:pt x="81" y="1511"/>
                  </a:lnTo>
                  <a:lnTo>
                    <a:pt x="81" y="1507"/>
                  </a:lnTo>
                  <a:lnTo>
                    <a:pt x="94" y="1507"/>
                  </a:lnTo>
                  <a:lnTo>
                    <a:pt x="104" y="1507"/>
                  </a:lnTo>
                  <a:lnTo>
                    <a:pt x="112" y="1507"/>
                  </a:lnTo>
                  <a:lnTo>
                    <a:pt x="121" y="1507"/>
                  </a:lnTo>
                  <a:lnTo>
                    <a:pt x="128" y="1507"/>
                  </a:lnTo>
                  <a:lnTo>
                    <a:pt x="137" y="1507"/>
                  </a:lnTo>
                  <a:lnTo>
                    <a:pt x="148" y="1508"/>
                  </a:lnTo>
                  <a:lnTo>
                    <a:pt x="160" y="1508"/>
                  </a:lnTo>
                  <a:lnTo>
                    <a:pt x="160" y="1508"/>
                  </a:lnTo>
                  <a:lnTo>
                    <a:pt x="160" y="1507"/>
                  </a:lnTo>
                  <a:lnTo>
                    <a:pt x="160" y="1506"/>
                  </a:lnTo>
                  <a:lnTo>
                    <a:pt x="160" y="1503"/>
                  </a:lnTo>
                  <a:lnTo>
                    <a:pt x="161" y="1499"/>
                  </a:lnTo>
                  <a:lnTo>
                    <a:pt x="161" y="1491"/>
                  </a:lnTo>
                  <a:lnTo>
                    <a:pt x="161" y="1481"/>
                  </a:lnTo>
                  <a:lnTo>
                    <a:pt x="161" y="1468"/>
                  </a:lnTo>
                  <a:lnTo>
                    <a:pt x="175" y="1468"/>
                  </a:lnTo>
                  <a:lnTo>
                    <a:pt x="185" y="1468"/>
                  </a:lnTo>
                  <a:lnTo>
                    <a:pt x="191" y="1468"/>
                  </a:lnTo>
                  <a:lnTo>
                    <a:pt x="196" y="1468"/>
                  </a:lnTo>
                  <a:lnTo>
                    <a:pt x="199" y="1468"/>
                  </a:lnTo>
                  <a:lnTo>
                    <a:pt x="201" y="1468"/>
                  </a:lnTo>
                  <a:lnTo>
                    <a:pt x="201" y="1468"/>
                  </a:lnTo>
                  <a:lnTo>
                    <a:pt x="201" y="1468"/>
                  </a:lnTo>
                  <a:lnTo>
                    <a:pt x="202" y="1454"/>
                  </a:lnTo>
                  <a:lnTo>
                    <a:pt x="203" y="1443"/>
                  </a:lnTo>
                  <a:lnTo>
                    <a:pt x="205" y="1435"/>
                  </a:lnTo>
                  <a:lnTo>
                    <a:pt x="208" y="1428"/>
                  </a:lnTo>
                  <a:lnTo>
                    <a:pt x="210" y="1423"/>
                  </a:lnTo>
                  <a:lnTo>
                    <a:pt x="214" y="1418"/>
                  </a:lnTo>
                  <a:lnTo>
                    <a:pt x="218" y="1415"/>
                  </a:lnTo>
                  <a:lnTo>
                    <a:pt x="221" y="1413"/>
                  </a:lnTo>
                  <a:lnTo>
                    <a:pt x="229" y="1410"/>
                  </a:lnTo>
                  <a:lnTo>
                    <a:pt x="235" y="1407"/>
                  </a:lnTo>
                  <a:lnTo>
                    <a:pt x="239" y="1404"/>
                  </a:lnTo>
                  <a:lnTo>
                    <a:pt x="240" y="1401"/>
                  </a:lnTo>
                  <a:lnTo>
                    <a:pt x="241" y="1395"/>
                  </a:lnTo>
                  <a:lnTo>
                    <a:pt x="242" y="1388"/>
                  </a:lnTo>
                  <a:lnTo>
                    <a:pt x="242" y="1375"/>
                  </a:lnTo>
                  <a:lnTo>
                    <a:pt x="242" y="1365"/>
                  </a:lnTo>
                  <a:lnTo>
                    <a:pt x="242" y="1357"/>
                  </a:lnTo>
                  <a:lnTo>
                    <a:pt x="242" y="1348"/>
                  </a:lnTo>
                  <a:lnTo>
                    <a:pt x="242" y="1341"/>
                  </a:lnTo>
                  <a:lnTo>
                    <a:pt x="242" y="1332"/>
                  </a:lnTo>
                  <a:lnTo>
                    <a:pt x="242" y="1321"/>
                  </a:lnTo>
                  <a:lnTo>
                    <a:pt x="242" y="1309"/>
                  </a:lnTo>
                  <a:lnTo>
                    <a:pt x="242" y="1309"/>
                  </a:lnTo>
                  <a:lnTo>
                    <a:pt x="283" y="1309"/>
                  </a:lnTo>
                  <a:lnTo>
                    <a:pt x="283" y="1309"/>
                  </a:lnTo>
                  <a:lnTo>
                    <a:pt x="289" y="1301"/>
                  </a:lnTo>
                  <a:lnTo>
                    <a:pt x="295" y="1295"/>
                  </a:lnTo>
                  <a:lnTo>
                    <a:pt x="297" y="1290"/>
                  </a:lnTo>
                  <a:lnTo>
                    <a:pt x="300" y="1286"/>
                  </a:lnTo>
                  <a:lnTo>
                    <a:pt x="302" y="1278"/>
                  </a:lnTo>
                  <a:lnTo>
                    <a:pt x="303" y="1273"/>
                  </a:lnTo>
                  <a:lnTo>
                    <a:pt x="303" y="1271"/>
                  </a:lnTo>
                  <a:lnTo>
                    <a:pt x="306" y="1270"/>
                  </a:lnTo>
                  <a:lnTo>
                    <a:pt x="311" y="1268"/>
                  </a:lnTo>
                  <a:lnTo>
                    <a:pt x="323" y="1268"/>
                  </a:lnTo>
                  <a:lnTo>
                    <a:pt x="323" y="1268"/>
                  </a:lnTo>
                  <a:lnTo>
                    <a:pt x="363" y="1270"/>
                  </a:lnTo>
                  <a:lnTo>
                    <a:pt x="363" y="1270"/>
                  </a:lnTo>
                  <a:lnTo>
                    <a:pt x="363" y="1262"/>
                  </a:lnTo>
                  <a:lnTo>
                    <a:pt x="365" y="1256"/>
                  </a:lnTo>
                  <a:lnTo>
                    <a:pt x="367" y="1250"/>
                  </a:lnTo>
                  <a:lnTo>
                    <a:pt x="369" y="1246"/>
                  </a:lnTo>
                  <a:lnTo>
                    <a:pt x="373" y="1243"/>
                  </a:lnTo>
                  <a:lnTo>
                    <a:pt x="378" y="1239"/>
                  </a:lnTo>
                  <a:lnTo>
                    <a:pt x="383" y="1237"/>
                  </a:lnTo>
                  <a:lnTo>
                    <a:pt x="388" y="1234"/>
                  </a:lnTo>
                  <a:lnTo>
                    <a:pt x="400" y="1232"/>
                  </a:lnTo>
                  <a:lnTo>
                    <a:pt x="414" y="1230"/>
                  </a:lnTo>
                  <a:lnTo>
                    <a:pt x="428" y="1229"/>
                  </a:lnTo>
                  <a:lnTo>
                    <a:pt x="443" y="1229"/>
                  </a:lnTo>
                  <a:lnTo>
                    <a:pt x="443" y="1217"/>
                  </a:lnTo>
                  <a:lnTo>
                    <a:pt x="444" y="1206"/>
                  </a:lnTo>
                  <a:lnTo>
                    <a:pt x="444" y="1197"/>
                  </a:lnTo>
                  <a:lnTo>
                    <a:pt x="444" y="1190"/>
                  </a:lnTo>
                  <a:lnTo>
                    <a:pt x="444" y="1182"/>
                  </a:lnTo>
                  <a:lnTo>
                    <a:pt x="444" y="1173"/>
                  </a:lnTo>
                  <a:lnTo>
                    <a:pt x="444" y="1163"/>
                  </a:lnTo>
                  <a:lnTo>
                    <a:pt x="444" y="1150"/>
                  </a:lnTo>
                  <a:lnTo>
                    <a:pt x="444" y="1150"/>
                  </a:lnTo>
                  <a:lnTo>
                    <a:pt x="444" y="1150"/>
                  </a:lnTo>
                  <a:lnTo>
                    <a:pt x="447" y="1150"/>
                  </a:lnTo>
                  <a:lnTo>
                    <a:pt x="449" y="1150"/>
                  </a:lnTo>
                  <a:lnTo>
                    <a:pt x="454" y="1150"/>
                  </a:lnTo>
                  <a:lnTo>
                    <a:pt x="461" y="1150"/>
                  </a:lnTo>
                  <a:lnTo>
                    <a:pt x="471" y="1150"/>
                  </a:lnTo>
                  <a:lnTo>
                    <a:pt x="485" y="1150"/>
                  </a:lnTo>
                  <a:lnTo>
                    <a:pt x="485" y="1157"/>
                  </a:lnTo>
                  <a:lnTo>
                    <a:pt x="486" y="1163"/>
                  </a:lnTo>
                  <a:lnTo>
                    <a:pt x="488" y="1169"/>
                  </a:lnTo>
                  <a:lnTo>
                    <a:pt x="491" y="1174"/>
                  </a:lnTo>
                  <a:lnTo>
                    <a:pt x="499" y="1183"/>
                  </a:lnTo>
                  <a:lnTo>
                    <a:pt x="509" y="1190"/>
                  </a:lnTo>
                  <a:lnTo>
                    <a:pt x="521" y="1199"/>
                  </a:lnTo>
                  <a:lnTo>
                    <a:pt x="535" y="1207"/>
                  </a:lnTo>
                  <a:lnTo>
                    <a:pt x="548" y="1217"/>
                  </a:lnTo>
                  <a:lnTo>
                    <a:pt x="564" y="1230"/>
                  </a:lnTo>
                  <a:lnTo>
                    <a:pt x="564" y="1233"/>
                  </a:lnTo>
                  <a:lnTo>
                    <a:pt x="564" y="1237"/>
                  </a:lnTo>
                  <a:lnTo>
                    <a:pt x="565" y="1242"/>
                  </a:lnTo>
                  <a:lnTo>
                    <a:pt x="569" y="1246"/>
                  </a:lnTo>
                  <a:lnTo>
                    <a:pt x="570" y="1248"/>
                  </a:lnTo>
                  <a:lnTo>
                    <a:pt x="573" y="1249"/>
                  </a:lnTo>
                  <a:lnTo>
                    <a:pt x="576" y="1249"/>
                  </a:lnTo>
                  <a:lnTo>
                    <a:pt x="580" y="1248"/>
                  </a:lnTo>
                  <a:lnTo>
                    <a:pt x="585" y="1246"/>
                  </a:lnTo>
                  <a:lnTo>
                    <a:pt x="590" y="1243"/>
                  </a:lnTo>
                  <a:lnTo>
                    <a:pt x="596" y="1238"/>
                  </a:lnTo>
                  <a:lnTo>
                    <a:pt x="603" y="1232"/>
                  </a:lnTo>
                  <a:lnTo>
                    <a:pt x="606" y="1232"/>
                  </a:lnTo>
                  <a:lnTo>
                    <a:pt x="611" y="1232"/>
                  </a:lnTo>
                  <a:lnTo>
                    <a:pt x="618" y="1232"/>
                  </a:lnTo>
                  <a:lnTo>
                    <a:pt x="629" y="1232"/>
                  </a:lnTo>
                  <a:lnTo>
                    <a:pt x="641" y="1232"/>
                  </a:lnTo>
                  <a:lnTo>
                    <a:pt x="655" y="1232"/>
                  </a:lnTo>
                  <a:lnTo>
                    <a:pt x="669" y="1232"/>
                  </a:lnTo>
                  <a:lnTo>
                    <a:pt x="684" y="1232"/>
                  </a:lnTo>
                  <a:lnTo>
                    <a:pt x="684" y="1230"/>
                  </a:lnTo>
                  <a:lnTo>
                    <a:pt x="684" y="1226"/>
                  </a:lnTo>
                  <a:lnTo>
                    <a:pt x="686" y="1219"/>
                  </a:lnTo>
                  <a:lnTo>
                    <a:pt x="689" y="1212"/>
                  </a:lnTo>
                  <a:lnTo>
                    <a:pt x="694" y="1205"/>
                  </a:lnTo>
                  <a:lnTo>
                    <a:pt x="701" y="1199"/>
                  </a:lnTo>
                  <a:lnTo>
                    <a:pt x="706" y="1196"/>
                  </a:lnTo>
                  <a:lnTo>
                    <a:pt x="711" y="1194"/>
                  </a:lnTo>
                  <a:lnTo>
                    <a:pt x="717" y="1193"/>
                  </a:lnTo>
                  <a:lnTo>
                    <a:pt x="724" y="1193"/>
                  </a:lnTo>
                  <a:lnTo>
                    <a:pt x="724" y="1193"/>
                  </a:lnTo>
                  <a:lnTo>
                    <a:pt x="844" y="1193"/>
                  </a:lnTo>
                  <a:lnTo>
                    <a:pt x="844" y="1193"/>
                  </a:lnTo>
                  <a:lnTo>
                    <a:pt x="844" y="1202"/>
                  </a:lnTo>
                  <a:lnTo>
                    <a:pt x="844" y="1204"/>
                  </a:lnTo>
                  <a:lnTo>
                    <a:pt x="847" y="1197"/>
                  </a:lnTo>
                  <a:lnTo>
                    <a:pt x="849" y="1188"/>
                  </a:lnTo>
                  <a:lnTo>
                    <a:pt x="854" y="1177"/>
                  </a:lnTo>
                  <a:lnTo>
                    <a:pt x="862" y="1166"/>
                  </a:lnTo>
                  <a:lnTo>
                    <a:pt x="866" y="1161"/>
                  </a:lnTo>
                  <a:lnTo>
                    <a:pt x="871" y="1157"/>
                  </a:lnTo>
                  <a:lnTo>
                    <a:pt x="877" y="1155"/>
                  </a:lnTo>
                  <a:lnTo>
                    <a:pt x="885" y="1153"/>
                  </a:lnTo>
                  <a:lnTo>
                    <a:pt x="885" y="1153"/>
                  </a:lnTo>
                  <a:lnTo>
                    <a:pt x="925" y="1153"/>
                  </a:lnTo>
                  <a:lnTo>
                    <a:pt x="925" y="1153"/>
                  </a:lnTo>
                  <a:lnTo>
                    <a:pt x="925" y="1152"/>
                  </a:lnTo>
                  <a:lnTo>
                    <a:pt x="925" y="1147"/>
                  </a:lnTo>
                  <a:lnTo>
                    <a:pt x="925" y="1139"/>
                  </a:lnTo>
                  <a:lnTo>
                    <a:pt x="925" y="1129"/>
                  </a:lnTo>
                  <a:lnTo>
                    <a:pt x="925" y="1117"/>
                  </a:lnTo>
                  <a:lnTo>
                    <a:pt x="925" y="1103"/>
                  </a:lnTo>
                  <a:lnTo>
                    <a:pt x="925" y="1089"/>
                  </a:lnTo>
                  <a:lnTo>
                    <a:pt x="925" y="1074"/>
                  </a:lnTo>
                  <a:lnTo>
                    <a:pt x="940" y="1074"/>
                  </a:lnTo>
                  <a:lnTo>
                    <a:pt x="956" y="1074"/>
                  </a:lnTo>
                  <a:lnTo>
                    <a:pt x="970" y="1074"/>
                  </a:lnTo>
                  <a:lnTo>
                    <a:pt x="985" y="1074"/>
                  </a:lnTo>
                  <a:lnTo>
                    <a:pt x="1000" y="1074"/>
                  </a:lnTo>
                  <a:lnTo>
                    <a:pt x="1016" y="1074"/>
                  </a:lnTo>
                  <a:lnTo>
                    <a:pt x="1030" y="1074"/>
                  </a:lnTo>
                  <a:lnTo>
                    <a:pt x="1045" y="1075"/>
                  </a:lnTo>
                  <a:lnTo>
                    <a:pt x="1045" y="1073"/>
                  </a:lnTo>
                  <a:lnTo>
                    <a:pt x="1045" y="1068"/>
                  </a:lnTo>
                  <a:lnTo>
                    <a:pt x="1045" y="1060"/>
                  </a:lnTo>
                  <a:lnTo>
                    <a:pt x="1045" y="1049"/>
                  </a:lnTo>
                  <a:lnTo>
                    <a:pt x="1046" y="1037"/>
                  </a:lnTo>
                  <a:lnTo>
                    <a:pt x="1046" y="1024"/>
                  </a:lnTo>
                  <a:lnTo>
                    <a:pt x="1046" y="1009"/>
                  </a:lnTo>
                  <a:lnTo>
                    <a:pt x="1046" y="994"/>
                  </a:lnTo>
                  <a:lnTo>
                    <a:pt x="1060" y="994"/>
                  </a:lnTo>
                  <a:lnTo>
                    <a:pt x="1070" y="994"/>
                  </a:lnTo>
                  <a:lnTo>
                    <a:pt x="1078" y="993"/>
                  </a:lnTo>
                  <a:lnTo>
                    <a:pt x="1087" y="989"/>
                  </a:lnTo>
                  <a:lnTo>
                    <a:pt x="1094" y="984"/>
                  </a:lnTo>
                  <a:lnTo>
                    <a:pt x="1103" y="978"/>
                  </a:lnTo>
                  <a:lnTo>
                    <a:pt x="1114" y="969"/>
                  </a:lnTo>
                  <a:lnTo>
                    <a:pt x="1127" y="955"/>
                  </a:lnTo>
                  <a:lnTo>
                    <a:pt x="1127" y="955"/>
                  </a:lnTo>
                  <a:lnTo>
                    <a:pt x="1127" y="874"/>
                  </a:lnTo>
                  <a:lnTo>
                    <a:pt x="1127" y="874"/>
                  </a:lnTo>
                  <a:lnTo>
                    <a:pt x="1141" y="860"/>
                  </a:lnTo>
                  <a:lnTo>
                    <a:pt x="1150" y="846"/>
                  </a:lnTo>
                  <a:lnTo>
                    <a:pt x="1158" y="833"/>
                  </a:lnTo>
                  <a:lnTo>
                    <a:pt x="1163" y="820"/>
                  </a:lnTo>
                  <a:lnTo>
                    <a:pt x="1166" y="809"/>
                  </a:lnTo>
                  <a:lnTo>
                    <a:pt x="1168" y="802"/>
                  </a:lnTo>
                  <a:lnTo>
                    <a:pt x="1168" y="797"/>
                  </a:lnTo>
                  <a:lnTo>
                    <a:pt x="1168" y="795"/>
                  </a:lnTo>
                  <a:lnTo>
                    <a:pt x="1168" y="780"/>
                  </a:lnTo>
                  <a:lnTo>
                    <a:pt x="1169" y="765"/>
                  </a:lnTo>
                  <a:lnTo>
                    <a:pt x="1169" y="752"/>
                  </a:lnTo>
                  <a:lnTo>
                    <a:pt x="1169" y="740"/>
                  </a:lnTo>
                  <a:lnTo>
                    <a:pt x="1169" y="730"/>
                  </a:lnTo>
                  <a:lnTo>
                    <a:pt x="1169" y="723"/>
                  </a:lnTo>
                  <a:lnTo>
                    <a:pt x="1169" y="716"/>
                  </a:lnTo>
                  <a:lnTo>
                    <a:pt x="1169" y="715"/>
                  </a:lnTo>
                  <a:lnTo>
                    <a:pt x="1169" y="708"/>
                  </a:lnTo>
                  <a:lnTo>
                    <a:pt x="1170" y="702"/>
                  </a:lnTo>
                  <a:lnTo>
                    <a:pt x="1172" y="697"/>
                  </a:lnTo>
                  <a:lnTo>
                    <a:pt x="1175" y="691"/>
                  </a:lnTo>
                  <a:lnTo>
                    <a:pt x="1181" y="683"/>
                  </a:lnTo>
                  <a:lnTo>
                    <a:pt x="1190" y="675"/>
                  </a:lnTo>
                  <a:lnTo>
                    <a:pt x="1197" y="667"/>
                  </a:lnTo>
                  <a:lnTo>
                    <a:pt x="1203" y="659"/>
                  </a:lnTo>
                  <a:lnTo>
                    <a:pt x="1205" y="654"/>
                  </a:lnTo>
                  <a:lnTo>
                    <a:pt x="1208" y="649"/>
                  </a:lnTo>
                  <a:lnTo>
                    <a:pt x="1209" y="642"/>
                  </a:lnTo>
                  <a:lnTo>
                    <a:pt x="1209" y="636"/>
                  </a:lnTo>
                  <a:lnTo>
                    <a:pt x="1223" y="607"/>
                  </a:lnTo>
                  <a:lnTo>
                    <a:pt x="1232" y="583"/>
                  </a:lnTo>
                  <a:lnTo>
                    <a:pt x="1240" y="562"/>
                  </a:lnTo>
                  <a:lnTo>
                    <a:pt x="1245" y="545"/>
                  </a:lnTo>
                  <a:lnTo>
                    <a:pt x="1248" y="533"/>
                  </a:lnTo>
                  <a:lnTo>
                    <a:pt x="1250" y="523"/>
                  </a:lnTo>
                  <a:lnTo>
                    <a:pt x="1251" y="517"/>
                  </a:lnTo>
                  <a:lnTo>
                    <a:pt x="1251" y="516"/>
                  </a:lnTo>
                  <a:lnTo>
                    <a:pt x="1257" y="514"/>
                  </a:lnTo>
                  <a:lnTo>
                    <a:pt x="1264" y="514"/>
                  </a:lnTo>
                  <a:lnTo>
                    <a:pt x="1269" y="512"/>
                  </a:lnTo>
                  <a:lnTo>
                    <a:pt x="1274" y="510"/>
                  </a:lnTo>
                  <a:lnTo>
                    <a:pt x="1283" y="505"/>
                  </a:lnTo>
                  <a:lnTo>
                    <a:pt x="1291" y="501"/>
                  </a:lnTo>
                  <a:lnTo>
                    <a:pt x="1295" y="500"/>
                  </a:lnTo>
                  <a:lnTo>
                    <a:pt x="1298" y="499"/>
                  </a:lnTo>
                  <a:lnTo>
                    <a:pt x="1302" y="499"/>
                  </a:lnTo>
                  <a:lnTo>
                    <a:pt x="1307" y="499"/>
                  </a:lnTo>
                  <a:lnTo>
                    <a:pt x="1312" y="501"/>
                  </a:lnTo>
                  <a:lnTo>
                    <a:pt x="1317" y="505"/>
                  </a:lnTo>
                  <a:lnTo>
                    <a:pt x="1323" y="510"/>
                  </a:lnTo>
                  <a:lnTo>
                    <a:pt x="1330" y="516"/>
                  </a:lnTo>
                  <a:lnTo>
                    <a:pt x="1338" y="517"/>
                  </a:lnTo>
                  <a:lnTo>
                    <a:pt x="1344" y="518"/>
                  </a:lnTo>
                  <a:lnTo>
                    <a:pt x="1349" y="521"/>
                  </a:lnTo>
                  <a:lnTo>
                    <a:pt x="1354" y="523"/>
                  </a:lnTo>
                  <a:lnTo>
                    <a:pt x="1361" y="529"/>
                  </a:lnTo>
                  <a:lnTo>
                    <a:pt x="1366" y="536"/>
                  </a:lnTo>
                  <a:lnTo>
                    <a:pt x="1368" y="544"/>
                  </a:lnTo>
                  <a:lnTo>
                    <a:pt x="1369" y="550"/>
                  </a:lnTo>
                  <a:lnTo>
                    <a:pt x="1371" y="555"/>
                  </a:lnTo>
                  <a:lnTo>
                    <a:pt x="1371" y="556"/>
                  </a:lnTo>
                  <a:lnTo>
                    <a:pt x="1377" y="549"/>
                  </a:lnTo>
                  <a:lnTo>
                    <a:pt x="1384" y="540"/>
                  </a:lnTo>
                  <a:lnTo>
                    <a:pt x="1389" y="530"/>
                  </a:lnTo>
                  <a:lnTo>
                    <a:pt x="1394" y="521"/>
                  </a:lnTo>
                  <a:lnTo>
                    <a:pt x="1403" y="499"/>
                  </a:lnTo>
                  <a:lnTo>
                    <a:pt x="1411" y="476"/>
                  </a:lnTo>
                  <a:lnTo>
                    <a:pt x="1418" y="454"/>
                  </a:lnTo>
                  <a:lnTo>
                    <a:pt x="1427" y="432"/>
                  </a:lnTo>
                  <a:lnTo>
                    <a:pt x="1433" y="423"/>
                  </a:lnTo>
                  <a:lnTo>
                    <a:pt x="1438" y="414"/>
                  </a:lnTo>
                  <a:lnTo>
                    <a:pt x="1444" y="404"/>
                  </a:lnTo>
                  <a:lnTo>
                    <a:pt x="1451" y="397"/>
                  </a:lnTo>
                  <a:lnTo>
                    <a:pt x="1460" y="391"/>
                  </a:lnTo>
                  <a:lnTo>
                    <a:pt x="1469" y="386"/>
                  </a:lnTo>
                  <a:lnTo>
                    <a:pt x="1477" y="382"/>
                  </a:lnTo>
                  <a:lnTo>
                    <a:pt x="1487" y="380"/>
                  </a:lnTo>
                  <a:lnTo>
                    <a:pt x="1508" y="377"/>
                  </a:lnTo>
                  <a:lnTo>
                    <a:pt x="1527" y="377"/>
                  </a:lnTo>
                  <a:lnTo>
                    <a:pt x="1545" y="377"/>
                  </a:lnTo>
                  <a:lnTo>
                    <a:pt x="1559" y="375"/>
                  </a:lnTo>
                  <a:lnTo>
                    <a:pt x="1564" y="372"/>
                  </a:lnTo>
                  <a:lnTo>
                    <a:pt x="1569" y="369"/>
                  </a:lnTo>
                  <a:lnTo>
                    <a:pt x="1571" y="364"/>
                  </a:lnTo>
                  <a:lnTo>
                    <a:pt x="1573" y="358"/>
                  </a:lnTo>
                  <a:lnTo>
                    <a:pt x="1571" y="350"/>
                  </a:lnTo>
                  <a:lnTo>
                    <a:pt x="1570" y="343"/>
                  </a:lnTo>
                  <a:lnTo>
                    <a:pt x="1569" y="336"/>
                  </a:lnTo>
                  <a:lnTo>
                    <a:pt x="1567" y="328"/>
                  </a:lnTo>
                  <a:lnTo>
                    <a:pt x="1559" y="315"/>
                  </a:lnTo>
                  <a:lnTo>
                    <a:pt x="1553" y="303"/>
                  </a:lnTo>
                  <a:lnTo>
                    <a:pt x="1546" y="293"/>
                  </a:lnTo>
                  <a:lnTo>
                    <a:pt x="1538" y="284"/>
                  </a:lnTo>
                  <a:lnTo>
                    <a:pt x="1535" y="279"/>
                  </a:lnTo>
                  <a:lnTo>
                    <a:pt x="1532" y="277"/>
                  </a:lnTo>
                  <a:lnTo>
                    <a:pt x="1533" y="271"/>
                  </a:lnTo>
                  <a:lnTo>
                    <a:pt x="1536" y="265"/>
                  </a:lnTo>
                  <a:lnTo>
                    <a:pt x="1541" y="259"/>
                  </a:lnTo>
                  <a:lnTo>
                    <a:pt x="1546" y="254"/>
                  </a:lnTo>
                  <a:lnTo>
                    <a:pt x="1560" y="245"/>
                  </a:lnTo>
                  <a:lnTo>
                    <a:pt x="1578" y="238"/>
                  </a:lnTo>
                  <a:lnTo>
                    <a:pt x="1597" y="230"/>
                  </a:lnTo>
                  <a:lnTo>
                    <a:pt x="1618" y="222"/>
                  </a:lnTo>
                  <a:lnTo>
                    <a:pt x="1628" y="217"/>
                  </a:lnTo>
                  <a:lnTo>
                    <a:pt x="1636" y="211"/>
                  </a:lnTo>
                  <a:lnTo>
                    <a:pt x="1646" y="205"/>
                  </a:lnTo>
                  <a:lnTo>
                    <a:pt x="1653" y="199"/>
                  </a:lnTo>
                  <a:lnTo>
                    <a:pt x="1646" y="190"/>
                  </a:lnTo>
                  <a:lnTo>
                    <a:pt x="1640" y="182"/>
                  </a:lnTo>
                  <a:lnTo>
                    <a:pt x="1635" y="172"/>
                  </a:lnTo>
                  <a:lnTo>
                    <a:pt x="1631" y="162"/>
                  </a:lnTo>
                  <a:lnTo>
                    <a:pt x="1628" y="151"/>
                  </a:lnTo>
                  <a:lnTo>
                    <a:pt x="1625" y="140"/>
                  </a:lnTo>
                  <a:lnTo>
                    <a:pt x="1624" y="129"/>
                  </a:lnTo>
                  <a:lnTo>
                    <a:pt x="1624" y="118"/>
                  </a:lnTo>
                  <a:lnTo>
                    <a:pt x="1625" y="107"/>
                  </a:lnTo>
                  <a:lnTo>
                    <a:pt x="1627" y="96"/>
                  </a:lnTo>
                  <a:lnTo>
                    <a:pt x="1629" y="85"/>
                  </a:lnTo>
                  <a:lnTo>
                    <a:pt x="1631" y="74"/>
                  </a:lnTo>
                  <a:lnTo>
                    <a:pt x="1636" y="64"/>
                  </a:lnTo>
                  <a:lnTo>
                    <a:pt x="1641" y="54"/>
                  </a:lnTo>
                  <a:lnTo>
                    <a:pt x="1647" y="46"/>
                  </a:lnTo>
                  <a:lnTo>
                    <a:pt x="1655" y="38"/>
                  </a:lnTo>
                  <a:lnTo>
                    <a:pt x="1669" y="53"/>
                  </a:lnTo>
                  <a:lnTo>
                    <a:pt x="1684" y="68"/>
                  </a:lnTo>
                  <a:lnTo>
                    <a:pt x="1698" y="81"/>
                  </a:lnTo>
                  <a:lnTo>
                    <a:pt x="1710" y="93"/>
                  </a:lnTo>
                  <a:lnTo>
                    <a:pt x="1720" y="104"/>
                  </a:lnTo>
                  <a:lnTo>
                    <a:pt x="1727" y="112"/>
                  </a:lnTo>
                  <a:lnTo>
                    <a:pt x="1733" y="117"/>
                  </a:lnTo>
                  <a:lnTo>
                    <a:pt x="1734" y="119"/>
                  </a:lnTo>
                  <a:lnTo>
                    <a:pt x="1738" y="119"/>
                  </a:lnTo>
                  <a:lnTo>
                    <a:pt x="1748" y="119"/>
                  </a:lnTo>
                  <a:lnTo>
                    <a:pt x="1761" y="119"/>
                  </a:lnTo>
                  <a:lnTo>
                    <a:pt x="1780" y="119"/>
                  </a:lnTo>
                  <a:lnTo>
                    <a:pt x="1799" y="119"/>
                  </a:lnTo>
                  <a:lnTo>
                    <a:pt x="1819" y="119"/>
                  </a:lnTo>
                  <a:lnTo>
                    <a:pt x="1838" y="119"/>
                  </a:lnTo>
                  <a:lnTo>
                    <a:pt x="1854" y="120"/>
                  </a:lnTo>
                  <a:lnTo>
                    <a:pt x="1857" y="118"/>
                  </a:lnTo>
                  <a:lnTo>
                    <a:pt x="1860" y="113"/>
                  </a:lnTo>
                  <a:lnTo>
                    <a:pt x="1868" y="106"/>
                  </a:lnTo>
                  <a:lnTo>
                    <a:pt x="1875" y="95"/>
                  </a:lnTo>
                  <a:lnTo>
                    <a:pt x="1882" y="82"/>
                  </a:lnTo>
                  <a:lnTo>
                    <a:pt x="1888" y="69"/>
                  </a:lnTo>
                  <a:lnTo>
                    <a:pt x="1891" y="63"/>
                  </a:lnTo>
                  <a:lnTo>
                    <a:pt x="1893" y="55"/>
                  </a:lnTo>
                  <a:lnTo>
                    <a:pt x="1895" y="48"/>
                  </a:lnTo>
                  <a:lnTo>
                    <a:pt x="1895" y="40"/>
                  </a:lnTo>
                  <a:lnTo>
                    <a:pt x="1895" y="40"/>
                  </a:lnTo>
                  <a:lnTo>
                    <a:pt x="1895" y="40"/>
                  </a:lnTo>
                  <a:lnTo>
                    <a:pt x="1893" y="40"/>
                  </a:lnTo>
                  <a:lnTo>
                    <a:pt x="1890" y="40"/>
                  </a:lnTo>
                  <a:lnTo>
                    <a:pt x="1885" y="40"/>
                  </a:lnTo>
                  <a:lnTo>
                    <a:pt x="1879" y="40"/>
                  </a:lnTo>
                  <a:lnTo>
                    <a:pt x="1869" y="40"/>
                  </a:lnTo>
                  <a:lnTo>
                    <a:pt x="1855" y="40"/>
                  </a:lnTo>
                  <a:lnTo>
                    <a:pt x="1855" y="40"/>
                  </a:lnTo>
                  <a:lnTo>
                    <a:pt x="1935" y="0"/>
                  </a:lnTo>
                  <a:lnTo>
                    <a:pt x="1935" y="0"/>
                  </a:lnTo>
                  <a:lnTo>
                    <a:pt x="1936" y="8"/>
                  </a:lnTo>
                  <a:lnTo>
                    <a:pt x="1937" y="15"/>
                  </a:lnTo>
                  <a:lnTo>
                    <a:pt x="1939" y="22"/>
                  </a:lnTo>
                  <a:lnTo>
                    <a:pt x="1941" y="30"/>
                  </a:lnTo>
                  <a:lnTo>
                    <a:pt x="1948" y="43"/>
                  </a:lnTo>
                  <a:lnTo>
                    <a:pt x="1955" y="55"/>
                  </a:lnTo>
                  <a:lnTo>
                    <a:pt x="1962" y="66"/>
                  </a:lnTo>
                  <a:lnTo>
                    <a:pt x="1969" y="74"/>
                  </a:lnTo>
                  <a:lnTo>
                    <a:pt x="1973" y="79"/>
                  </a:lnTo>
                  <a:lnTo>
                    <a:pt x="1975" y="81"/>
                  </a:lnTo>
                  <a:lnTo>
                    <a:pt x="1984" y="88"/>
                  </a:lnTo>
                  <a:lnTo>
                    <a:pt x="1995" y="95"/>
                  </a:lnTo>
                  <a:lnTo>
                    <a:pt x="2008" y="99"/>
                  </a:lnTo>
                  <a:lnTo>
                    <a:pt x="2023" y="104"/>
                  </a:lnTo>
                  <a:lnTo>
                    <a:pt x="2056" y="114"/>
                  </a:lnTo>
                  <a:lnTo>
                    <a:pt x="2089" y="122"/>
                  </a:lnTo>
                  <a:lnTo>
                    <a:pt x="2122" y="130"/>
                  </a:lnTo>
                  <a:lnTo>
                    <a:pt x="2149" y="139"/>
                  </a:lnTo>
                  <a:lnTo>
                    <a:pt x="2160" y="144"/>
                  </a:lnTo>
                  <a:lnTo>
                    <a:pt x="2168" y="150"/>
                  </a:lnTo>
                  <a:lnTo>
                    <a:pt x="2171" y="152"/>
                  </a:lnTo>
                  <a:lnTo>
                    <a:pt x="2172" y="156"/>
                  </a:lnTo>
                  <a:lnTo>
                    <a:pt x="2174" y="159"/>
                  </a:lnTo>
                  <a:lnTo>
                    <a:pt x="2175" y="162"/>
                  </a:lnTo>
                  <a:lnTo>
                    <a:pt x="2174" y="177"/>
                  </a:lnTo>
                  <a:lnTo>
                    <a:pt x="2172" y="189"/>
                  </a:lnTo>
                  <a:lnTo>
                    <a:pt x="2170" y="200"/>
                  </a:lnTo>
                  <a:lnTo>
                    <a:pt x="2168" y="208"/>
                  </a:lnTo>
                  <a:lnTo>
                    <a:pt x="2165" y="217"/>
                  </a:lnTo>
                  <a:lnTo>
                    <a:pt x="2161" y="223"/>
                  </a:lnTo>
                  <a:lnTo>
                    <a:pt x="2158" y="228"/>
                  </a:lnTo>
                  <a:lnTo>
                    <a:pt x="2154" y="233"/>
                  </a:lnTo>
                  <a:lnTo>
                    <a:pt x="2147" y="238"/>
                  </a:lnTo>
                  <a:lnTo>
                    <a:pt x="2141" y="241"/>
                  </a:lnTo>
                  <a:lnTo>
                    <a:pt x="2136" y="243"/>
                  </a:lnTo>
                  <a:lnTo>
                    <a:pt x="2133" y="243"/>
                  </a:lnTo>
                  <a:lnTo>
                    <a:pt x="2121" y="271"/>
                  </a:lnTo>
                  <a:lnTo>
                    <a:pt x="2111" y="295"/>
                  </a:lnTo>
                  <a:lnTo>
                    <a:pt x="2108" y="308"/>
                  </a:lnTo>
                  <a:lnTo>
                    <a:pt x="2105" y="320"/>
                  </a:lnTo>
                  <a:lnTo>
                    <a:pt x="2104" y="331"/>
                  </a:lnTo>
                  <a:lnTo>
                    <a:pt x="2103" y="342"/>
                  </a:lnTo>
                  <a:lnTo>
                    <a:pt x="2104" y="353"/>
                  </a:lnTo>
                  <a:lnTo>
                    <a:pt x="2105" y="365"/>
                  </a:lnTo>
                  <a:lnTo>
                    <a:pt x="2106" y="376"/>
                  </a:lnTo>
                  <a:lnTo>
                    <a:pt x="2110" y="388"/>
                  </a:lnTo>
                  <a:lnTo>
                    <a:pt x="2120" y="414"/>
                  </a:lnTo>
                  <a:lnTo>
                    <a:pt x="2132" y="442"/>
                  </a:lnTo>
                  <a:lnTo>
                    <a:pt x="2132" y="442"/>
                  </a:lnTo>
                  <a:lnTo>
                    <a:pt x="2252" y="443"/>
                  </a:lnTo>
                  <a:lnTo>
                    <a:pt x="2252" y="443"/>
                  </a:lnTo>
                  <a:lnTo>
                    <a:pt x="2265" y="437"/>
                  </a:lnTo>
                  <a:lnTo>
                    <a:pt x="2275" y="434"/>
                  </a:lnTo>
                  <a:lnTo>
                    <a:pt x="2283" y="432"/>
                  </a:lnTo>
                  <a:lnTo>
                    <a:pt x="2286" y="434"/>
                  </a:lnTo>
                  <a:lnTo>
                    <a:pt x="2289" y="436"/>
                  </a:lnTo>
                  <a:lnTo>
                    <a:pt x="2290" y="441"/>
                  </a:lnTo>
                  <a:lnTo>
                    <a:pt x="2289" y="447"/>
                  </a:lnTo>
                  <a:lnTo>
                    <a:pt x="2287" y="454"/>
                  </a:lnTo>
                  <a:lnTo>
                    <a:pt x="2283" y="470"/>
                  </a:lnTo>
                  <a:lnTo>
                    <a:pt x="2280" y="489"/>
                  </a:lnTo>
                  <a:lnTo>
                    <a:pt x="2280" y="499"/>
                  </a:lnTo>
                  <a:lnTo>
                    <a:pt x="2281" y="507"/>
                  </a:lnTo>
                  <a:lnTo>
                    <a:pt x="2285" y="516"/>
                  </a:lnTo>
                  <a:lnTo>
                    <a:pt x="2291" y="524"/>
                  </a:lnTo>
                  <a:lnTo>
                    <a:pt x="2294" y="522"/>
                  </a:lnTo>
                  <a:lnTo>
                    <a:pt x="2298" y="518"/>
                  </a:lnTo>
                  <a:lnTo>
                    <a:pt x="2305" y="513"/>
                  </a:lnTo>
                  <a:lnTo>
                    <a:pt x="2312" y="510"/>
                  </a:lnTo>
                  <a:lnTo>
                    <a:pt x="2316" y="507"/>
                  </a:lnTo>
                  <a:lnTo>
                    <a:pt x="2319" y="507"/>
                  </a:lnTo>
                  <a:lnTo>
                    <a:pt x="2323" y="507"/>
                  </a:lnTo>
                  <a:lnTo>
                    <a:pt x="2325" y="507"/>
                  </a:lnTo>
                  <a:lnTo>
                    <a:pt x="2328" y="510"/>
                  </a:lnTo>
                  <a:lnTo>
                    <a:pt x="2330" y="513"/>
                  </a:lnTo>
                  <a:lnTo>
                    <a:pt x="2332" y="518"/>
                  </a:lnTo>
                  <a:lnTo>
                    <a:pt x="2332" y="524"/>
                  </a:lnTo>
                  <a:lnTo>
                    <a:pt x="2339" y="524"/>
                  </a:lnTo>
                  <a:lnTo>
                    <a:pt x="2346" y="527"/>
                  </a:lnTo>
                  <a:lnTo>
                    <a:pt x="2354" y="528"/>
                  </a:lnTo>
                  <a:lnTo>
                    <a:pt x="2361" y="530"/>
                  </a:lnTo>
                  <a:lnTo>
                    <a:pt x="2374" y="538"/>
                  </a:lnTo>
                  <a:lnTo>
                    <a:pt x="2387" y="545"/>
                  </a:lnTo>
                  <a:lnTo>
                    <a:pt x="2396" y="552"/>
                  </a:lnTo>
                  <a:lnTo>
                    <a:pt x="2405" y="559"/>
                  </a:lnTo>
                  <a:lnTo>
                    <a:pt x="2410" y="563"/>
                  </a:lnTo>
                  <a:lnTo>
                    <a:pt x="2411" y="565"/>
                  </a:lnTo>
                  <a:lnTo>
                    <a:pt x="2427" y="563"/>
                  </a:lnTo>
                  <a:lnTo>
                    <a:pt x="2442" y="560"/>
                  </a:lnTo>
                  <a:lnTo>
                    <a:pt x="2456" y="555"/>
                  </a:lnTo>
                  <a:lnTo>
                    <a:pt x="2472" y="550"/>
                  </a:lnTo>
                  <a:lnTo>
                    <a:pt x="2480" y="549"/>
                  </a:lnTo>
                  <a:lnTo>
                    <a:pt x="2487" y="547"/>
                  </a:lnTo>
                  <a:lnTo>
                    <a:pt x="2494" y="547"/>
                  </a:lnTo>
                  <a:lnTo>
                    <a:pt x="2502" y="549"/>
                  </a:lnTo>
                  <a:lnTo>
                    <a:pt x="2509" y="551"/>
                  </a:lnTo>
                  <a:lnTo>
                    <a:pt x="2516" y="555"/>
                  </a:lnTo>
                  <a:lnTo>
                    <a:pt x="2524" y="560"/>
                  </a:lnTo>
                  <a:lnTo>
                    <a:pt x="2532" y="566"/>
                  </a:lnTo>
                  <a:lnTo>
                    <a:pt x="2531" y="579"/>
                  </a:lnTo>
                  <a:lnTo>
                    <a:pt x="2531" y="589"/>
                  </a:lnTo>
                  <a:lnTo>
                    <a:pt x="2531" y="596"/>
                  </a:lnTo>
                  <a:lnTo>
                    <a:pt x="2531" y="601"/>
                  </a:lnTo>
                  <a:lnTo>
                    <a:pt x="2531" y="604"/>
                  </a:lnTo>
                  <a:lnTo>
                    <a:pt x="2531" y="605"/>
                  </a:lnTo>
                  <a:lnTo>
                    <a:pt x="2531" y="606"/>
                  </a:lnTo>
                  <a:lnTo>
                    <a:pt x="2531" y="606"/>
                  </a:lnTo>
                  <a:lnTo>
                    <a:pt x="2524" y="614"/>
                  </a:lnTo>
                  <a:lnTo>
                    <a:pt x="2518" y="622"/>
                  </a:lnTo>
                  <a:lnTo>
                    <a:pt x="2513" y="632"/>
                  </a:lnTo>
                  <a:lnTo>
                    <a:pt x="2509" y="642"/>
                  </a:lnTo>
                  <a:lnTo>
                    <a:pt x="2505" y="653"/>
                  </a:lnTo>
                  <a:lnTo>
                    <a:pt x="2503" y="664"/>
                  </a:lnTo>
                  <a:lnTo>
                    <a:pt x="2502" y="675"/>
                  </a:lnTo>
                  <a:lnTo>
                    <a:pt x="2500" y="686"/>
                  </a:lnTo>
                  <a:lnTo>
                    <a:pt x="2500" y="697"/>
                  </a:lnTo>
                  <a:lnTo>
                    <a:pt x="2503" y="708"/>
                  </a:lnTo>
                  <a:lnTo>
                    <a:pt x="2504" y="719"/>
                  </a:lnTo>
                  <a:lnTo>
                    <a:pt x="2508" y="730"/>
                  </a:lnTo>
                  <a:lnTo>
                    <a:pt x="2511" y="740"/>
                  </a:lnTo>
                  <a:lnTo>
                    <a:pt x="2518" y="749"/>
                  </a:lnTo>
                  <a:lnTo>
                    <a:pt x="2522" y="758"/>
                  </a:lnTo>
                  <a:lnTo>
                    <a:pt x="2530" y="767"/>
                  </a:lnTo>
                  <a:lnTo>
                    <a:pt x="2530" y="767"/>
                  </a:lnTo>
                  <a:lnTo>
                    <a:pt x="2530" y="767"/>
                  </a:lnTo>
                  <a:lnTo>
                    <a:pt x="2530" y="767"/>
                  </a:lnTo>
                  <a:lnTo>
                    <a:pt x="2530" y="780"/>
                  </a:lnTo>
                  <a:lnTo>
                    <a:pt x="2530" y="790"/>
                  </a:lnTo>
                  <a:lnTo>
                    <a:pt x="2527" y="798"/>
                  </a:lnTo>
                  <a:lnTo>
                    <a:pt x="2525" y="806"/>
                  </a:lnTo>
                  <a:lnTo>
                    <a:pt x="2520" y="814"/>
                  </a:lnTo>
                  <a:lnTo>
                    <a:pt x="2513" y="823"/>
                  </a:lnTo>
                  <a:lnTo>
                    <a:pt x="2503" y="833"/>
                  </a:lnTo>
                  <a:lnTo>
                    <a:pt x="2489" y="846"/>
                  </a:lnTo>
                  <a:lnTo>
                    <a:pt x="2503" y="860"/>
                  </a:lnTo>
                  <a:lnTo>
                    <a:pt x="2513" y="869"/>
                  </a:lnTo>
                  <a:lnTo>
                    <a:pt x="2519" y="877"/>
                  </a:lnTo>
                  <a:lnTo>
                    <a:pt x="2524" y="882"/>
                  </a:lnTo>
                  <a:lnTo>
                    <a:pt x="2527" y="884"/>
                  </a:lnTo>
                  <a:lnTo>
                    <a:pt x="2529" y="885"/>
                  </a:lnTo>
                  <a:lnTo>
                    <a:pt x="2529" y="887"/>
                  </a:lnTo>
                  <a:lnTo>
                    <a:pt x="2529" y="887"/>
                  </a:lnTo>
                  <a:lnTo>
                    <a:pt x="2529" y="900"/>
                  </a:lnTo>
                  <a:lnTo>
                    <a:pt x="2529" y="910"/>
                  </a:lnTo>
                  <a:lnTo>
                    <a:pt x="2529" y="917"/>
                  </a:lnTo>
                  <a:lnTo>
                    <a:pt x="2529" y="922"/>
                  </a:lnTo>
                  <a:lnTo>
                    <a:pt x="2529" y="924"/>
                  </a:lnTo>
                  <a:lnTo>
                    <a:pt x="2529" y="926"/>
                  </a:lnTo>
                  <a:lnTo>
                    <a:pt x="2529" y="927"/>
                  </a:lnTo>
                  <a:lnTo>
                    <a:pt x="2529" y="927"/>
                  </a:lnTo>
                  <a:lnTo>
                    <a:pt x="2535" y="933"/>
                  </a:lnTo>
                  <a:lnTo>
                    <a:pt x="2540" y="940"/>
                  </a:lnTo>
                  <a:lnTo>
                    <a:pt x="2543" y="945"/>
                  </a:lnTo>
                  <a:lnTo>
                    <a:pt x="2546" y="950"/>
                  </a:lnTo>
                  <a:lnTo>
                    <a:pt x="2546" y="954"/>
                  </a:lnTo>
                  <a:lnTo>
                    <a:pt x="2546" y="958"/>
                  </a:lnTo>
                  <a:lnTo>
                    <a:pt x="2545" y="960"/>
                  </a:lnTo>
                  <a:lnTo>
                    <a:pt x="2543" y="961"/>
                  </a:lnTo>
                  <a:lnTo>
                    <a:pt x="2538" y="965"/>
                  </a:lnTo>
                  <a:lnTo>
                    <a:pt x="2534" y="966"/>
                  </a:lnTo>
                  <a:lnTo>
                    <a:pt x="2530" y="966"/>
                  </a:lnTo>
                  <a:lnTo>
                    <a:pt x="2529" y="966"/>
                  </a:lnTo>
                  <a:lnTo>
                    <a:pt x="2529" y="966"/>
                  </a:lnTo>
                  <a:lnTo>
                    <a:pt x="2529" y="1006"/>
                  </a:lnTo>
                  <a:lnTo>
                    <a:pt x="2529" y="1006"/>
                  </a:lnTo>
                  <a:lnTo>
                    <a:pt x="2543" y="1006"/>
                  </a:lnTo>
                  <a:lnTo>
                    <a:pt x="2558" y="1006"/>
                  </a:lnTo>
                  <a:lnTo>
                    <a:pt x="2571" y="1006"/>
                  </a:lnTo>
                  <a:lnTo>
                    <a:pt x="2584" y="1006"/>
                  </a:lnTo>
                  <a:lnTo>
                    <a:pt x="2593" y="1008"/>
                  </a:lnTo>
                  <a:lnTo>
                    <a:pt x="2601" y="1008"/>
                  </a:lnTo>
                  <a:lnTo>
                    <a:pt x="2607" y="1008"/>
                  </a:lnTo>
                  <a:lnTo>
                    <a:pt x="2608" y="1008"/>
                  </a:lnTo>
                  <a:lnTo>
                    <a:pt x="2623" y="1008"/>
                  </a:lnTo>
                  <a:lnTo>
                    <a:pt x="2638" y="1008"/>
                  </a:lnTo>
                  <a:lnTo>
                    <a:pt x="2651" y="1008"/>
                  </a:lnTo>
                  <a:lnTo>
                    <a:pt x="2663" y="1008"/>
                  </a:lnTo>
                  <a:lnTo>
                    <a:pt x="2673" y="1008"/>
                  </a:lnTo>
                  <a:lnTo>
                    <a:pt x="2682" y="1008"/>
                  </a:lnTo>
                  <a:lnTo>
                    <a:pt x="2687" y="1008"/>
                  </a:lnTo>
                  <a:lnTo>
                    <a:pt x="2688" y="1008"/>
                  </a:lnTo>
                  <a:lnTo>
                    <a:pt x="2704" y="1025"/>
                  </a:lnTo>
                  <a:lnTo>
                    <a:pt x="2718" y="1044"/>
                  </a:lnTo>
                  <a:lnTo>
                    <a:pt x="2733" y="1066"/>
                  </a:lnTo>
                  <a:lnTo>
                    <a:pt x="2748" y="1089"/>
                  </a:lnTo>
                  <a:lnTo>
                    <a:pt x="2762" y="1111"/>
                  </a:lnTo>
                  <a:lnTo>
                    <a:pt x="2777" y="1133"/>
                  </a:lnTo>
                  <a:lnTo>
                    <a:pt x="2792" y="1152"/>
                  </a:lnTo>
                  <a:lnTo>
                    <a:pt x="2808" y="1169"/>
                  </a:lnTo>
                  <a:lnTo>
                    <a:pt x="2721" y="1190"/>
                  </a:lnTo>
                  <a:lnTo>
                    <a:pt x="2634" y="1211"/>
                  </a:lnTo>
                  <a:lnTo>
                    <a:pt x="2547" y="1230"/>
                  </a:lnTo>
                  <a:lnTo>
                    <a:pt x="2459" y="1249"/>
                  </a:lnTo>
                  <a:lnTo>
                    <a:pt x="2372" y="1267"/>
                  </a:lnTo>
                  <a:lnTo>
                    <a:pt x="2284" y="1284"/>
                  </a:lnTo>
                  <a:lnTo>
                    <a:pt x="2197" y="1301"/>
                  </a:lnTo>
                  <a:lnTo>
                    <a:pt x="2109" y="1317"/>
                  </a:lnTo>
                  <a:lnTo>
                    <a:pt x="1933" y="1348"/>
                  </a:lnTo>
                  <a:lnTo>
                    <a:pt x="1756" y="1376"/>
                  </a:lnTo>
                  <a:lnTo>
                    <a:pt x="1580" y="1403"/>
                  </a:lnTo>
                  <a:lnTo>
                    <a:pt x="1403" y="1428"/>
                  </a:lnTo>
                  <a:lnTo>
                    <a:pt x="1050" y="1477"/>
                  </a:lnTo>
                  <a:lnTo>
                    <a:pt x="698" y="1523"/>
                  </a:lnTo>
                  <a:lnTo>
                    <a:pt x="522" y="1548"/>
                  </a:lnTo>
                  <a:lnTo>
                    <a:pt x="347" y="1573"/>
                  </a:lnTo>
                  <a:lnTo>
                    <a:pt x="172" y="1599"/>
                  </a:lnTo>
                  <a:lnTo>
                    <a:pt x="0" y="1627"/>
                  </a:lnTo>
                  <a:lnTo>
                    <a:pt x="0" y="1627"/>
                  </a:lnTo>
                  <a:lnTo>
                    <a:pt x="0" y="1627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5572080" y="3000240"/>
              <a:ext cx="1187640" cy="516960"/>
            </a:xfrm>
            <a:custGeom>
              <a:avLst/>
              <a:gdLst/>
              <a:ahLst/>
              <a:rect l="l" t="t" r="r" b="b"/>
              <a:pathLst>
                <a:path w="3189" h="1397">
                  <a:moveTo>
                    <a:pt x="865" y="343"/>
                  </a:moveTo>
                  <a:lnTo>
                    <a:pt x="1245" y="293"/>
                  </a:lnTo>
                  <a:lnTo>
                    <a:pt x="1557" y="254"/>
                  </a:lnTo>
                  <a:lnTo>
                    <a:pt x="1819" y="219"/>
                  </a:lnTo>
                  <a:lnTo>
                    <a:pt x="2047" y="188"/>
                  </a:lnTo>
                  <a:lnTo>
                    <a:pt x="2155" y="172"/>
                  </a:lnTo>
                  <a:lnTo>
                    <a:pt x="2261" y="155"/>
                  </a:lnTo>
                  <a:lnTo>
                    <a:pt x="2368" y="135"/>
                  </a:lnTo>
                  <a:lnTo>
                    <a:pt x="2478" y="114"/>
                  </a:lnTo>
                  <a:lnTo>
                    <a:pt x="2592" y="91"/>
                  </a:lnTo>
                  <a:lnTo>
                    <a:pt x="2714" y="64"/>
                  </a:lnTo>
                  <a:lnTo>
                    <a:pt x="2846" y="35"/>
                  </a:lnTo>
                  <a:lnTo>
                    <a:pt x="2991" y="0"/>
                  </a:lnTo>
                  <a:lnTo>
                    <a:pt x="2992" y="9"/>
                  </a:lnTo>
                  <a:lnTo>
                    <a:pt x="2997" y="22"/>
                  </a:lnTo>
                  <a:lnTo>
                    <a:pt x="3005" y="37"/>
                  </a:lnTo>
                  <a:lnTo>
                    <a:pt x="3015" y="55"/>
                  </a:lnTo>
                  <a:lnTo>
                    <a:pt x="3027" y="74"/>
                  </a:lnTo>
                  <a:lnTo>
                    <a:pt x="3042" y="95"/>
                  </a:lnTo>
                  <a:lnTo>
                    <a:pt x="3058" y="115"/>
                  </a:lnTo>
                  <a:lnTo>
                    <a:pt x="3074" y="136"/>
                  </a:lnTo>
                  <a:lnTo>
                    <a:pt x="3091" y="157"/>
                  </a:lnTo>
                  <a:lnTo>
                    <a:pt x="3108" y="177"/>
                  </a:lnTo>
                  <a:lnTo>
                    <a:pt x="3124" y="194"/>
                  </a:lnTo>
                  <a:lnTo>
                    <a:pt x="3140" y="210"/>
                  </a:lnTo>
                  <a:lnTo>
                    <a:pt x="3155" y="223"/>
                  </a:lnTo>
                  <a:lnTo>
                    <a:pt x="3168" y="233"/>
                  </a:lnTo>
                  <a:lnTo>
                    <a:pt x="3174" y="237"/>
                  </a:lnTo>
                  <a:lnTo>
                    <a:pt x="3179" y="240"/>
                  </a:lnTo>
                  <a:lnTo>
                    <a:pt x="3184" y="241"/>
                  </a:lnTo>
                  <a:lnTo>
                    <a:pt x="3189" y="243"/>
                  </a:lnTo>
                  <a:lnTo>
                    <a:pt x="3161" y="216"/>
                  </a:lnTo>
                  <a:lnTo>
                    <a:pt x="3136" y="195"/>
                  </a:lnTo>
                  <a:lnTo>
                    <a:pt x="3116" y="181"/>
                  </a:lnTo>
                  <a:lnTo>
                    <a:pt x="3098" y="172"/>
                  </a:lnTo>
                  <a:lnTo>
                    <a:pt x="3086" y="166"/>
                  </a:lnTo>
                  <a:lnTo>
                    <a:pt x="3076" y="162"/>
                  </a:lnTo>
                  <a:lnTo>
                    <a:pt x="3070" y="161"/>
                  </a:lnTo>
                  <a:lnTo>
                    <a:pt x="3069" y="161"/>
                  </a:lnTo>
                  <a:lnTo>
                    <a:pt x="3062" y="168"/>
                  </a:lnTo>
                  <a:lnTo>
                    <a:pt x="3054" y="173"/>
                  </a:lnTo>
                  <a:lnTo>
                    <a:pt x="3046" y="175"/>
                  </a:lnTo>
                  <a:lnTo>
                    <a:pt x="3038" y="178"/>
                  </a:lnTo>
                  <a:lnTo>
                    <a:pt x="3030" y="179"/>
                  </a:lnTo>
                  <a:lnTo>
                    <a:pt x="3021" y="178"/>
                  </a:lnTo>
                  <a:lnTo>
                    <a:pt x="3013" y="178"/>
                  </a:lnTo>
                  <a:lnTo>
                    <a:pt x="3004" y="175"/>
                  </a:lnTo>
                  <a:lnTo>
                    <a:pt x="2985" y="170"/>
                  </a:lnTo>
                  <a:lnTo>
                    <a:pt x="2961" y="166"/>
                  </a:lnTo>
                  <a:lnTo>
                    <a:pt x="2950" y="163"/>
                  </a:lnTo>
                  <a:lnTo>
                    <a:pt x="2937" y="162"/>
                  </a:lnTo>
                  <a:lnTo>
                    <a:pt x="2923" y="161"/>
                  </a:lnTo>
                  <a:lnTo>
                    <a:pt x="2909" y="159"/>
                  </a:lnTo>
                  <a:lnTo>
                    <a:pt x="2894" y="161"/>
                  </a:lnTo>
                  <a:lnTo>
                    <a:pt x="2881" y="163"/>
                  </a:lnTo>
                  <a:lnTo>
                    <a:pt x="2867" y="167"/>
                  </a:lnTo>
                  <a:lnTo>
                    <a:pt x="2855" y="173"/>
                  </a:lnTo>
                  <a:lnTo>
                    <a:pt x="2844" y="179"/>
                  </a:lnTo>
                  <a:lnTo>
                    <a:pt x="2833" y="186"/>
                  </a:lnTo>
                  <a:lnTo>
                    <a:pt x="2823" y="195"/>
                  </a:lnTo>
                  <a:lnTo>
                    <a:pt x="2813" y="203"/>
                  </a:lnTo>
                  <a:lnTo>
                    <a:pt x="2795" y="223"/>
                  </a:lnTo>
                  <a:lnTo>
                    <a:pt x="2779" y="243"/>
                  </a:lnTo>
                  <a:lnTo>
                    <a:pt x="2763" y="262"/>
                  </a:lnTo>
                  <a:lnTo>
                    <a:pt x="2747" y="278"/>
                  </a:lnTo>
                  <a:lnTo>
                    <a:pt x="2756" y="285"/>
                  </a:lnTo>
                  <a:lnTo>
                    <a:pt x="2764" y="290"/>
                  </a:lnTo>
                  <a:lnTo>
                    <a:pt x="2774" y="294"/>
                  </a:lnTo>
                  <a:lnTo>
                    <a:pt x="2784" y="295"/>
                  </a:lnTo>
                  <a:lnTo>
                    <a:pt x="2795" y="297"/>
                  </a:lnTo>
                  <a:lnTo>
                    <a:pt x="2807" y="297"/>
                  </a:lnTo>
                  <a:lnTo>
                    <a:pt x="2819" y="295"/>
                  </a:lnTo>
                  <a:lnTo>
                    <a:pt x="2833" y="294"/>
                  </a:lnTo>
                  <a:lnTo>
                    <a:pt x="2860" y="290"/>
                  </a:lnTo>
                  <a:lnTo>
                    <a:pt x="2888" y="285"/>
                  </a:lnTo>
                  <a:lnTo>
                    <a:pt x="2917" y="282"/>
                  </a:lnTo>
                  <a:lnTo>
                    <a:pt x="2948" y="281"/>
                  </a:lnTo>
                  <a:lnTo>
                    <a:pt x="2963" y="279"/>
                  </a:lnTo>
                  <a:lnTo>
                    <a:pt x="2976" y="278"/>
                  </a:lnTo>
                  <a:lnTo>
                    <a:pt x="2989" y="277"/>
                  </a:lnTo>
                  <a:lnTo>
                    <a:pt x="3000" y="274"/>
                  </a:lnTo>
                  <a:lnTo>
                    <a:pt x="3024" y="268"/>
                  </a:lnTo>
                  <a:lnTo>
                    <a:pt x="3043" y="261"/>
                  </a:lnTo>
                  <a:lnTo>
                    <a:pt x="3060" y="254"/>
                  </a:lnTo>
                  <a:lnTo>
                    <a:pt x="3078" y="248"/>
                  </a:lnTo>
                  <a:lnTo>
                    <a:pt x="3085" y="245"/>
                  </a:lnTo>
                  <a:lnTo>
                    <a:pt x="3093" y="243"/>
                  </a:lnTo>
                  <a:lnTo>
                    <a:pt x="3101" y="241"/>
                  </a:lnTo>
                  <a:lnTo>
                    <a:pt x="3108" y="241"/>
                  </a:lnTo>
                  <a:lnTo>
                    <a:pt x="3108" y="259"/>
                  </a:lnTo>
                  <a:lnTo>
                    <a:pt x="3108" y="278"/>
                  </a:lnTo>
                  <a:lnTo>
                    <a:pt x="3108" y="299"/>
                  </a:lnTo>
                  <a:lnTo>
                    <a:pt x="3108" y="321"/>
                  </a:lnTo>
                  <a:lnTo>
                    <a:pt x="3107" y="344"/>
                  </a:lnTo>
                  <a:lnTo>
                    <a:pt x="3107" y="365"/>
                  </a:lnTo>
                  <a:lnTo>
                    <a:pt x="3107" y="385"/>
                  </a:lnTo>
                  <a:lnTo>
                    <a:pt x="3107" y="402"/>
                  </a:lnTo>
                  <a:lnTo>
                    <a:pt x="3093" y="416"/>
                  </a:lnTo>
                  <a:lnTo>
                    <a:pt x="3082" y="431"/>
                  </a:lnTo>
                  <a:lnTo>
                    <a:pt x="3074" y="447"/>
                  </a:lnTo>
                  <a:lnTo>
                    <a:pt x="3067" y="462"/>
                  </a:lnTo>
                  <a:lnTo>
                    <a:pt x="3059" y="476"/>
                  </a:lnTo>
                  <a:lnTo>
                    <a:pt x="3049" y="491"/>
                  </a:lnTo>
                  <a:lnTo>
                    <a:pt x="3040" y="506"/>
                  </a:lnTo>
                  <a:lnTo>
                    <a:pt x="3026" y="522"/>
                  </a:lnTo>
                  <a:lnTo>
                    <a:pt x="2986" y="520"/>
                  </a:lnTo>
                  <a:lnTo>
                    <a:pt x="2978" y="522"/>
                  </a:lnTo>
                  <a:lnTo>
                    <a:pt x="2971" y="523"/>
                  </a:lnTo>
                  <a:lnTo>
                    <a:pt x="2964" y="524"/>
                  </a:lnTo>
                  <a:lnTo>
                    <a:pt x="2956" y="527"/>
                  </a:lnTo>
                  <a:lnTo>
                    <a:pt x="2943" y="533"/>
                  </a:lnTo>
                  <a:lnTo>
                    <a:pt x="2931" y="540"/>
                  </a:lnTo>
                  <a:lnTo>
                    <a:pt x="2921" y="547"/>
                  </a:lnTo>
                  <a:lnTo>
                    <a:pt x="2912" y="554"/>
                  </a:lnTo>
                  <a:lnTo>
                    <a:pt x="2907" y="558"/>
                  </a:lnTo>
                  <a:lnTo>
                    <a:pt x="2905" y="560"/>
                  </a:lnTo>
                  <a:lnTo>
                    <a:pt x="2892" y="560"/>
                  </a:lnTo>
                  <a:lnTo>
                    <a:pt x="2882" y="560"/>
                  </a:lnTo>
                  <a:lnTo>
                    <a:pt x="2873" y="560"/>
                  </a:lnTo>
                  <a:lnTo>
                    <a:pt x="2866" y="560"/>
                  </a:lnTo>
                  <a:lnTo>
                    <a:pt x="2857" y="560"/>
                  </a:lnTo>
                  <a:lnTo>
                    <a:pt x="2849" y="560"/>
                  </a:lnTo>
                  <a:lnTo>
                    <a:pt x="2839" y="560"/>
                  </a:lnTo>
                  <a:lnTo>
                    <a:pt x="2825" y="560"/>
                  </a:lnTo>
                  <a:lnTo>
                    <a:pt x="2833" y="574"/>
                  </a:lnTo>
                  <a:lnTo>
                    <a:pt x="2838" y="589"/>
                  </a:lnTo>
                  <a:lnTo>
                    <a:pt x="2844" y="604"/>
                  </a:lnTo>
                  <a:lnTo>
                    <a:pt x="2847" y="618"/>
                  </a:lnTo>
                  <a:lnTo>
                    <a:pt x="2850" y="632"/>
                  </a:lnTo>
                  <a:lnTo>
                    <a:pt x="2852" y="645"/>
                  </a:lnTo>
                  <a:lnTo>
                    <a:pt x="2854" y="659"/>
                  </a:lnTo>
                  <a:lnTo>
                    <a:pt x="2855" y="670"/>
                  </a:lnTo>
                  <a:lnTo>
                    <a:pt x="2854" y="681"/>
                  </a:lnTo>
                  <a:lnTo>
                    <a:pt x="2852" y="691"/>
                  </a:lnTo>
                  <a:lnTo>
                    <a:pt x="2850" y="699"/>
                  </a:lnTo>
                  <a:lnTo>
                    <a:pt x="2846" y="707"/>
                  </a:lnTo>
                  <a:lnTo>
                    <a:pt x="2843" y="711"/>
                  </a:lnTo>
                  <a:lnTo>
                    <a:pt x="2838" y="716"/>
                  </a:lnTo>
                  <a:lnTo>
                    <a:pt x="2832" y="719"/>
                  </a:lnTo>
                  <a:lnTo>
                    <a:pt x="2824" y="720"/>
                  </a:lnTo>
                  <a:lnTo>
                    <a:pt x="2854" y="720"/>
                  </a:lnTo>
                  <a:lnTo>
                    <a:pt x="2883" y="720"/>
                  </a:lnTo>
                  <a:lnTo>
                    <a:pt x="2912" y="720"/>
                  </a:lnTo>
                  <a:lnTo>
                    <a:pt x="2939" y="721"/>
                  </a:lnTo>
                  <a:lnTo>
                    <a:pt x="2965" y="721"/>
                  </a:lnTo>
                  <a:lnTo>
                    <a:pt x="2987" y="721"/>
                  </a:lnTo>
                  <a:lnTo>
                    <a:pt x="3008" y="721"/>
                  </a:lnTo>
                  <a:lnTo>
                    <a:pt x="3024" y="721"/>
                  </a:lnTo>
                  <a:lnTo>
                    <a:pt x="3023" y="724"/>
                  </a:lnTo>
                  <a:lnTo>
                    <a:pt x="3018" y="727"/>
                  </a:lnTo>
                  <a:lnTo>
                    <a:pt x="3009" y="733"/>
                  </a:lnTo>
                  <a:lnTo>
                    <a:pt x="2999" y="741"/>
                  </a:lnTo>
                  <a:lnTo>
                    <a:pt x="2987" y="748"/>
                  </a:lnTo>
                  <a:lnTo>
                    <a:pt x="2974" y="754"/>
                  </a:lnTo>
                  <a:lnTo>
                    <a:pt x="2966" y="757"/>
                  </a:lnTo>
                  <a:lnTo>
                    <a:pt x="2959" y="759"/>
                  </a:lnTo>
                  <a:lnTo>
                    <a:pt x="2952" y="760"/>
                  </a:lnTo>
                  <a:lnTo>
                    <a:pt x="2944" y="760"/>
                  </a:lnTo>
                  <a:lnTo>
                    <a:pt x="2944" y="764"/>
                  </a:lnTo>
                  <a:lnTo>
                    <a:pt x="2943" y="774"/>
                  </a:lnTo>
                  <a:lnTo>
                    <a:pt x="2942" y="789"/>
                  </a:lnTo>
                  <a:lnTo>
                    <a:pt x="2938" y="806"/>
                  </a:lnTo>
                  <a:lnTo>
                    <a:pt x="2933" y="825"/>
                  </a:lnTo>
                  <a:lnTo>
                    <a:pt x="2926" y="845"/>
                  </a:lnTo>
                  <a:lnTo>
                    <a:pt x="2922" y="855"/>
                  </a:lnTo>
                  <a:lnTo>
                    <a:pt x="2916" y="864"/>
                  </a:lnTo>
                  <a:lnTo>
                    <a:pt x="2910" y="873"/>
                  </a:lnTo>
                  <a:lnTo>
                    <a:pt x="2903" y="880"/>
                  </a:lnTo>
                  <a:lnTo>
                    <a:pt x="2889" y="880"/>
                  </a:lnTo>
                  <a:lnTo>
                    <a:pt x="2878" y="880"/>
                  </a:lnTo>
                  <a:lnTo>
                    <a:pt x="2868" y="880"/>
                  </a:lnTo>
                  <a:lnTo>
                    <a:pt x="2857" y="880"/>
                  </a:lnTo>
                  <a:lnTo>
                    <a:pt x="2845" y="880"/>
                  </a:lnTo>
                  <a:lnTo>
                    <a:pt x="2829" y="880"/>
                  </a:lnTo>
                  <a:lnTo>
                    <a:pt x="2810" y="880"/>
                  </a:lnTo>
                  <a:lnTo>
                    <a:pt x="2783" y="879"/>
                  </a:lnTo>
                  <a:lnTo>
                    <a:pt x="2783" y="882"/>
                  </a:lnTo>
                  <a:lnTo>
                    <a:pt x="2781" y="886"/>
                  </a:lnTo>
                  <a:lnTo>
                    <a:pt x="2780" y="893"/>
                  </a:lnTo>
                  <a:lnTo>
                    <a:pt x="2778" y="900"/>
                  </a:lnTo>
                  <a:lnTo>
                    <a:pt x="2773" y="907"/>
                  </a:lnTo>
                  <a:lnTo>
                    <a:pt x="2765" y="913"/>
                  </a:lnTo>
                  <a:lnTo>
                    <a:pt x="2761" y="916"/>
                  </a:lnTo>
                  <a:lnTo>
                    <a:pt x="2756" y="918"/>
                  </a:lnTo>
                  <a:lnTo>
                    <a:pt x="2750" y="920"/>
                  </a:lnTo>
                  <a:lnTo>
                    <a:pt x="2742" y="920"/>
                  </a:lnTo>
                  <a:lnTo>
                    <a:pt x="2741" y="927"/>
                  </a:lnTo>
                  <a:lnTo>
                    <a:pt x="2739" y="933"/>
                  </a:lnTo>
                  <a:lnTo>
                    <a:pt x="2735" y="938"/>
                  </a:lnTo>
                  <a:lnTo>
                    <a:pt x="2730" y="943"/>
                  </a:lnTo>
                  <a:lnTo>
                    <a:pt x="2724" y="946"/>
                  </a:lnTo>
                  <a:lnTo>
                    <a:pt x="2717" y="949"/>
                  </a:lnTo>
                  <a:lnTo>
                    <a:pt x="2709" y="953"/>
                  </a:lnTo>
                  <a:lnTo>
                    <a:pt x="2702" y="954"/>
                  </a:lnTo>
                  <a:lnTo>
                    <a:pt x="2687" y="957"/>
                  </a:lnTo>
                  <a:lnTo>
                    <a:pt x="2675" y="959"/>
                  </a:lnTo>
                  <a:lnTo>
                    <a:pt x="2665" y="959"/>
                  </a:lnTo>
                  <a:lnTo>
                    <a:pt x="2661" y="959"/>
                  </a:lnTo>
                  <a:lnTo>
                    <a:pt x="2660" y="967"/>
                  </a:lnTo>
                  <a:lnTo>
                    <a:pt x="2657" y="977"/>
                  </a:lnTo>
                  <a:lnTo>
                    <a:pt x="2650" y="988"/>
                  </a:lnTo>
                  <a:lnTo>
                    <a:pt x="2642" y="1002"/>
                  </a:lnTo>
                  <a:lnTo>
                    <a:pt x="2621" y="1028"/>
                  </a:lnTo>
                  <a:lnTo>
                    <a:pt x="2595" y="1058"/>
                  </a:lnTo>
                  <a:lnTo>
                    <a:pt x="2568" y="1088"/>
                  </a:lnTo>
                  <a:lnTo>
                    <a:pt x="2543" y="1115"/>
                  </a:lnTo>
                  <a:lnTo>
                    <a:pt x="2518" y="1140"/>
                  </a:lnTo>
                  <a:lnTo>
                    <a:pt x="2500" y="1158"/>
                  </a:lnTo>
                  <a:lnTo>
                    <a:pt x="2500" y="1177"/>
                  </a:lnTo>
                  <a:lnTo>
                    <a:pt x="2499" y="1200"/>
                  </a:lnTo>
                  <a:lnTo>
                    <a:pt x="2497" y="1228"/>
                  </a:lnTo>
                  <a:lnTo>
                    <a:pt x="2494" y="1257"/>
                  </a:lnTo>
                  <a:lnTo>
                    <a:pt x="2491" y="1273"/>
                  </a:lnTo>
                  <a:lnTo>
                    <a:pt x="2489" y="1288"/>
                  </a:lnTo>
                  <a:lnTo>
                    <a:pt x="2485" y="1301"/>
                  </a:lnTo>
                  <a:lnTo>
                    <a:pt x="2481" y="1315"/>
                  </a:lnTo>
                  <a:lnTo>
                    <a:pt x="2477" y="1328"/>
                  </a:lnTo>
                  <a:lnTo>
                    <a:pt x="2472" y="1339"/>
                  </a:lnTo>
                  <a:lnTo>
                    <a:pt x="2466" y="1349"/>
                  </a:lnTo>
                  <a:lnTo>
                    <a:pt x="2458" y="1358"/>
                  </a:lnTo>
                  <a:lnTo>
                    <a:pt x="2457" y="1365"/>
                  </a:lnTo>
                  <a:lnTo>
                    <a:pt x="2455" y="1371"/>
                  </a:lnTo>
                  <a:lnTo>
                    <a:pt x="2450" y="1376"/>
                  </a:lnTo>
                  <a:lnTo>
                    <a:pt x="2445" y="1381"/>
                  </a:lnTo>
                  <a:lnTo>
                    <a:pt x="2437" y="1385"/>
                  </a:lnTo>
                  <a:lnTo>
                    <a:pt x="2429" y="1387"/>
                  </a:lnTo>
                  <a:lnTo>
                    <a:pt x="2419" y="1391"/>
                  </a:lnTo>
                  <a:lnTo>
                    <a:pt x="2408" y="1392"/>
                  </a:lnTo>
                  <a:lnTo>
                    <a:pt x="2384" y="1394"/>
                  </a:lnTo>
                  <a:lnTo>
                    <a:pt x="2357" y="1396"/>
                  </a:lnTo>
                  <a:lnTo>
                    <a:pt x="2327" y="1397"/>
                  </a:lnTo>
                  <a:lnTo>
                    <a:pt x="2298" y="1397"/>
                  </a:lnTo>
                  <a:lnTo>
                    <a:pt x="2284" y="1383"/>
                  </a:lnTo>
                  <a:lnTo>
                    <a:pt x="2275" y="1374"/>
                  </a:lnTo>
                  <a:lnTo>
                    <a:pt x="2270" y="1370"/>
                  </a:lnTo>
                  <a:lnTo>
                    <a:pt x="2266" y="1368"/>
                  </a:lnTo>
                  <a:lnTo>
                    <a:pt x="2261" y="1366"/>
                  </a:lnTo>
                  <a:lnTo>
                    <a:pt x="2258" y="1366"/>
                  </a:lnTo>
                  <a:lnTo>
                    <a:pt x="2254" y="1366"/>
                  </a:lnTo>
                  <a:lnTo>
                    <a:pt x="2250" y="1368"/>
                  </a:lnTo>
                  <a:lnTo>
                    <a:pt x="2246" y="1370"/>
                  </a:lnTo>
                  <a:lnTo>
                    <a:pt x="2242" y="1374"/>
                  </a:lnTo>
                  <a:lnTo>
                    <a:pt x="2231" y="1382"/>
                  </a:lnTo>
                  <a:lnTo>
                    <a:pt x="2217" y="1396"/>
                  </a:lnTo>
                  <a:lnTo>
                    <a:pt x="1780" y="1071"/>
                  </a:lnTo>
                  <a:lnTo>
                    <a:pt x="1340" y="1068"/>
                  </a:lnTo>
                  <a:lnTo>
                    <a:pt x="1326" y="1053"/>
                  </a:lnTo>
                  <a:lnTo>
                    <a:pt x="1315" y="1038"/>
                  </a:lnTo>
                  <a:lnTo>
                    <a:pt x="1306" y="1025"/>
                  </a:lnTo>
                  <a:lnTo>
                    <a:pt x="1299" y="1013"/>
                  </a:lnTo>
                  <a:lnTo>
                    <a:pt x="1292" y="1003"/>
                  </a:lnTo>
                  <a:lnTo>
                    <a:pt x="1283" y="994"/>
                  </a:lnTo>
                  <a:lnTo>
                    <a:pt x="1278" y="992"/>
                  </a:lnTo>
                  <a:lnTo>
                    <a:pt x="1273" y="989"/>
                  </a:lnTo>
                  <a:lnTo>
                    <a:pt x="1267" y="988"/>
                  </a:lnTo>
                  <a:lnTo>
                    <a:pt x="1260" y="987"/>
                  </a:lnTo>
                  <a:lnTo>
                    <a:pt x="899" y="984"/>
                  </a:lnTo>
                  <a:lnTo>
                    <a:pt x="899" y="998"/>
                  </a:lnTo>
                  <a:lnTo>
                    <a:pt x="899" y="1008"/>
                  </a:lnTo>
                  <a:lnTo>
                    <a:pt x="896" y="1015"/>
                  </a:lnTo>
                  <a:lnTo>
                    <a:pt x="894" y="1020"/>
                  </a:lnTo>
                  <a:lnTo>
                    <a:pt x="889" y="1022"/>
                  </a:lnTo>
                  <a:lnTo>
                    <a:pt x="882" y="1024"/>
                  </a:lnTo>
                  <a:lnTo>
                    <a:pt x="872" y="1024"/>
                  </a:lnTo>
                  <a:lnTo>
                    <a:pt x="858" y="1024"/>
                  </a:lnTo>
                  <a:lnTo>
                    <a:pt x="840" y="1024"/>
                  </a:lnTo>
                  <a:lnTo>
                    <a:pt x="817" y="1024"/>
                  </a:lnTo>
                  <a:lnTo>
                    <a:pt x="789" y="1024"/>
                  </a:lnTo>
                  <a:lnTo>
                    <a:pt x="758" y="1024"/>
                  </a:lnTo>
                  <a:lnTo>
                    <a:pt x="729" y="1024"/>
                  </a:lnTo>
                  <a:lnTo>
                    <a:pt x="701" y="1022"/>
                  </a:lnTo>
                  <a:lnTo>
                    <a:pt x="677" y="1022"/>
                  </a:lnTo>
                  <a:lnTo>
                    <a:pt x="659" y="1022"/>
                  </a:lnTo>
                  <a:lnTo>
                    <a:pt x="650" y="1031"/>
                  </a:lnTo>
                  <a:lnTo>
                    <a:pt x="643" y="1041"/>
                  </a:lnTo>
                  <a:lnTo>
                    <a:pt x="636" y="1052"/>
                  </a:lnTo>
                  <a:lnTo>
                    <a:pt x="628" y="1064"/>
                  </a:lnTo>
                  <a:lnTo>
                    <a:pt x="612" y="1091"/>
                  </a:lnTo>
                  <a:lnTo>
                    <a:pt x="598" y="1117"/>
                  </a:lnTo>
                  <a:lnTo>
                    <a:pt x="582" y="1142"/>
                  </a:lnTo>
                  <a:lnTo>
                    <a:pt x="567" y="1162"/>
                  </a:lnTo>
                  <a:lnTo>
                    <a:pt x="560" y="1170"/>
                  </a:lnTo>
                  <a:lnTo>
                    <a:pt x="552" y="1177"/>
                  </a:lnTo>
                  <a:lnTo>
                    <a:pt x="545" y="1180"/>
                  </a:lnTo>
                  <a:lnTo>
                    <a:pt x="537" y="1181"/>
                  </a:lnTo>
                  <a:lnTo>
                    <a:pt x="529" y="1188"/>
                  </a:lnTo>
                  <a:lnTo>
                    <a:pt x="522" y="1192"/>
                  </a:lnTo>
                  <a:lnTo>
                    <a:pt x="515" y="1196"/>
                  </a:lnTo>
                  <a:lnTo>
                    <a:pt x="507" y="1199"/>
                  </a:lnTo>
                  <a:lnTo>
                    <a:pt x="500" y="1199"/>
                  </a:lnTo>
                  <a:lnTo>
                    <a:pt x="491" y="1199"/>
                  </a:lnTo>
                  <a:lnTo>
                    <a:pt x="484" y="1197"/>
                  </a:lnTo>
                  <a:lnTo>
                    <a:pt x="477" y="1196"/>
                  </a:lnTo>
                  <a:lnTo>
                    <a:pt x="462" y="1191"/>
                  </a:lnTo>
                  <a:lnTo>
                    <a:pt x="447" y="1186"/>
                  </a:lnTo>
                  <a:lnTo>
                    <a:pt x="431" y="1183"/>
                  </a:lnTo>
                  <a:lnTo>
                    <a:pt x="417" y="1180"/>
                  </a:lnTo>
                  <a:lnTo>
                    <a:pt x="393" y="1181"/>
                  </a:lnTo>
                  <a:lnTo>
                    <a:pt x="370" y="1181"/>
                  </a:lnTo>
                  <a:lnTo>
                    <a:pt x="346" y="1184"/>
                  </a:lnTo>
                  <a:lnTo>
                    <a:pt x="320" y="1186"/>
                  </a:lnTo>
                  <a:lnTo>
                    <a:pt x="269" y="1194"/>
                  </a:lnTo>
                  <a:lnTo>
                    <a:pt x="216" y="1204"/>
                  </a:lnTo>
                  <a:lnTo>
                    <a:pt x="164" y="1216"/>
                  </a:lnTo>
                  <a:lnTo>
                    <a:pt x="112" y="1229"/>
                  </a:lnTo>
                  <a:lnTo>
                    <a:pt x="63" y="1243"/>
                  </a:lnTo>
                  <a:lnTo>
                    <a:pt x="15" y="1257"/>
                  </a:lnTo>
                  <a:lnTo>
                    <a:pt x="9" y="1243"/>
                  </a:lnTo>
                  <a:lnTo>
                    <a:pt x="4" y="1229"/>
                  </a:lnTo>
                  <a:lnTo>
                    <a:pt x="2" y="1216"/>
                  </a:lnTo>
                  <a:lnTo>
                    <a:pt x="0" y="1205"/>
                  </a:lnTo>
                  <a:lnTo>
                    <a:pt x="0" y="1192"/>
                  </a:lnTo>
                  <a:lnTo>
                    <a:pt x="3" y="1181"/>
                  </a:lnTo>
                  <a:lnTo>
                    <a:pt x="7" y="1172"/>
                  </a:lnTo>
                  <a:lnTo>
                    <a:pt x="11" y="1162"/>
                  </a:lnTo>
                  <a:lnTo>
                    <a:pt x="18" y="1153"/>
                  </a:lnTo>
                  <a:lnTo>
                    <a:pt x="26" y="1145"/>
                  </a:lnTo>
                  <a:lnTo>
                    <a:pt x="35" y="1136"/>
                  </a:lnTo>
                  <a:lnTo>
                    <a:pt x="45" y="1128"/>
                  </a:lnTo>
                  <a:lnTo>
                    <a:pt x="57" y="1120"/>
                  </a:lnTo>
                  <a:lnTo>
                    <a:pt x="69" y="1113"/>
                  </a:lnTo>
                  <a:lnTo>
                    <a:pt x="82" y="1106"/>
                  </a:lnTo>
                  <a:lnTo>
                    <a:pt x="97" y="1098"/>
                  </a:lnTo>
                  <a:lnTo>
                    <a:pt x="97" y="1091"/>
                  </a:lnTo>
                  <a:lnTo>
                    <a:pt x="96" y="1085"/>
                  </a:lnTo>
                  <a:lnTo>
                    <a:pt x="93" y="1079"/>
                  </a:lnTo>
                  <a:lnTo>
                    <a:pt x="91" y="1074"/>
                  </a:lnTo>
                  <a:lnTo>
                    <a:pt x="85" y="1065"/>
                  </a:lnTo>
                  <a:lnTo>
                    <a:pt x="78" y="1058"/>
                  </a:lnTo>
                  <a:lnTo>
                    <a:pt x="70" y="1050"/>
                  </a:lnTo>
                  <a:lnTo>
                    <a:pt x="64" y="1041"/>
                  </a:lnTo>
                  <a:lnTo>
                    <a:pt x="62" y="1036"/>
                  </a:lnTo>
                  <a:lnTo>
                    <a:pt x="59" y="1031"/>
                  </a:lnTo>
                  <a:lnTo>
                    <a:pt x="58" y="1025"/>
                  </a:lnTo>
                  <a:lnTo>
                    <a:pt x="58" y="1017"/>
                  </a:lnTo>
                  <a:lnTo>
                    <a:pt x="65" y="1011"/>
                  </a:lnTo>
                  <a:lnTo>
                    <a:pt x="73" y="1006"/>
                  </a:lnTo>
                  <a:lnTo>
                    <a:pt x="80" y="1003"/>
                  </a:lnTo>
                  <a:lnTo>
                    <a:pt x="87" y="1000"/>
                  </a:lnTo>
                  <a:lnTo>
                    <a:pt x="103" y="998"/>
                  </a:lnTo>
                  <a:lnTo>
                    <a:pt x="118" y="998"/>
                  </a:lnTo>
                  <a:lnTo>
                    <a:pt x="133" y="998"/>
                  </a:lnTo>
                  <a:lnTo>
                    <a:pt x="149" y="995"/>
                  </a:lnTo>
                  <a:lnTo>
                    <a:pt x="156" y="993"/>
                  </a:lnTo>
                  <a:lnTo>
                    <a:pt x="163" y="989"/>
                  </a:lnTo>
                  <a:lnTo>
                    <a:pt x="171" y="984"/>
                  </a:lnTo>
                  <a:lnTo>
                    <a:pt x="178" y="978"/>
                  </a:lnTo>
                  <a:lnTo>
                    <a:pt x="194" y="964"/>
                  </a:lnTo>
                  <a:lnTo>
                    <a:pt x="210" y="949"/>
                  </a:lnTo>
                  <a:lnTo>
                    <a:pt x="226" y="935"/>
                  </a:lnTo>
                  <a:lnTo>
                    <a:pt x="244" y="924"/>
                  </a:lnTo>
                  <a:lnTo>
                    <a:pt x="254" y="918"/>
                  </a:lnTo>
                  <a:lnTo>
                    <a:pt x="264" y="913"/>
                  </a:lnTo>
                  <a:lnTo>
                    <a:pt x="275" y="910"/>
                  </a:lnTo>
                  <a:lnTo>
                    <a:pt x="286" y="906"/>
                  </a:lnTo>
                  <a:lnTo>
                    <a:pt x="298" y="904"/>
                  </a:lnTo>
                  <a:lnTo>
                    <a:pt x="311" y="901"/>
                  </a:lnTo>
                  <a:lnTo>
                    <a:pt x="325" y="900"/>
                  </a:lnTo>
                  <a:lnTo>
                    <a:pt x="339" y="900"/>
                  </a:lnTo>
                  <a:lnTo>
                    <a:pt x="339" y="893"/>
                  </a:lnTo>
                  <a:lnTo>
                    <a:pt x="341" y="885"/>
                  </a:lnTo>
                  <a:lnTo>
                    <a:pt x="343" y="878"/>
                  </a:lnTo>
                  <a:lnTo>
                    <a:pt x="346" y="871"/>
                  </a:lnTo>
                  <a:lnTo>
                    <a:pt x="352" y="857"/>
                  </a:lnTo>
                  <a:lnTo>
                    <a:pt x="359" y="845"/>
                  </a:lnTo>
                  <a:lnTo>
                    <a:pt x="366" y="835"/>
                  </a:lnTo>
                  <a:lnTo>
                    <a:pt x="374" y="827"/>
                  </a:lnTo>
                  <a:lnTo>
                    <a:pt x="379" y="822"/>
                  </a:lnTo>
                  <a:lnTo>
                    <a:pt x="380" y="820"/>
                  </a:lnTo>
                  <a:lnTo>
                    <a:pt x="387" y="813"/>
                  </a:lnTo>
                  <a:lnTo>
                    <a:pt x="395" y="808"/>
                  </a:lnTo>
                  <a:lnTo>
                    <a:pt x="402" y="804"/>
                  </a:lnTo>
                  <a:lnTo>
                    <a:pt x="410" y="802"/>
                  </a:lnTo>
                  <a:lnTo>
                    <a:pt x="425" y="801"/>
                  </a:lnTo>
                  <a:lnTo>
                    <a:pt x="440" y="801"/>
                  </a:lnTo>
                  <a:lnTo>
                    <a:pt x="455" y="800"/>
                  </a:lnTo>
                  <a:lnTo>
                    <a:pt x="470" y="798"/>
                  </a:lnTo>
                  <a:lnTo>
                    <a:pt x="478" y="796"/>
                  </a:lnTo>
                  <a:lnTo>
                    <a:pt x="485" y="792"/>
                  </a:lnTo>
                  <a:lnTo>
                    <a:pt x="492" y="787"/>
                  </a:lnTo>
                  <a:lnTo>
                    <a:pt x="500" y="781"/>
                  </a:lnTo>
                  <a:lnTo>
                    <a:pt x="500" y="768"/>
                  </a:lnTo>
                  <a:lnTo>
                    <a:pt x="501" y="757"/>
                  </a:lnTo>
                  <a:lnTo>
                    <a:pt x="501" y="748"/>
                  </a:lnTo>
                  <a:lnTo>
                    <a:pt x="501" y="741"/>
                  </a:lnTo>
                  <a:lnTo>
                    <a:pt x="501" y="733"/>
                  </a:lnTo>
                  <a:lnTo>
                    <a:pt x="501" y="725"/>
                  </a:lnTo>
                  <a:lnTo>
                    <a:pt x="501" y="714"/>
                  </a:lnTo>
                  <a:lnTo>
                    <a:pt x="501" y="700"/>
                  </a:lnTo>
                  <a:lnTo>
                    <a:pt x="516" y="700"/>
                  </a:lnTo>
                  <a:lnTo>
                    <a:pt x="530" y="700"/>
                  </a:lnTo>
                  <a:lnTo>
                    <a:pt x="546" y="699"/>
                  </a:lnTo>
                  <a:lnTo>
                    <a:pt x="561" y="697"/>
                  </a:lnTo>
                  <a:lnTo>
                    <a:pt x="576" y="692"/>
                  </a:lnTo>
                  <a:lnTo>
                    <a:pt x="592" y="685"/>
                  </a:lnTo>
                  <a:lnTo>
                    <a:pt x="599" y="680"/>
                  </a:lnTo>
                  <a:lnTo>
                    <a:pt x="606" y="675"/>
                  </a:lnTo>
                  <a:lnTo>
                    <a:pt x="614" y="669"/>
                  </a:lnTo>
                  <a:lnTo>
                    <a:pt x="621" y="661"/>
                  </a:lnTo>
                  <a:lnTo>
                    <a:pt x="628" y="661"/>
                  </a:lnTo>
                  <a:lnTo>
                    <a:pt x="634" y="660"/>
                  </a:lnTo>
                  <a:lnTo>
                    <a:pt x="641" y="658"/>
                  </a:lnTo>
                  <a:lnTo>
                    <a:pt x="645" y="655"/>
                  </a:lnTo>
                  <a:lnTo>
                    <a:pt x="654" y="649"/>
                  </a:lnTo>
                  <a:lnTo>
                    <a:pt x="661" y="642"/>
                  </a:lnTo>
                  <a:lnTo>
                    <a:pt x="670" y="634"/>
                  </a:lnTo>
                  <a:lnTo>
                    <a:pt x="679" y="628"/>
                  </a:lnTo>
                  <a:lnTo>
                    <a:pt x="683" y="626"/>
                  </a:lnTo>
                  <a:lnTo>
                    <a:pt x="688" y="623"/>
                  </a:lnTo>
                  <a:lnTo>
                    <a:pt x="694" y="622"/>
                  </a:lnTo>
                  <a:lnTo>
                    <a:pt x="702" y="622"/>
                  </a:lnTo>
                  <a:lnTo>
                    <a:pt x="705" y="622"/>
                  </a:lnTo>
                  <a:lnTo>
                    <a:pt x="714" y="622"/>
                  </a:lnTo>
                  <a:lnTo>
                    <a:pt x="728" y="621"/>
                  </a:lnTo>
                  <a:lnTo>
                    <a:pt x="742" y="617"/>
                  </a:lnTo>
                  <a:lnTo>
                    <a:pt x="750" y="616"/>
                  </a:lnTo>
                  <a:lnTo>
                    <a:pt x="757" y="612"/>
                  </a:lnTo>
                  <a:lnTo>
                    <a:pt x="763" y="610"/>
                  </a:lnTo>
                  <a:lnTo>
                    <a:pt x="769" y="606"/>
                  </a:lnTo>
                  <a:lnTo>
                    <a:pt x="775" y="601"/>
                  </a:lnTo>
                  <a:lnTo>
                    <a:pt x="779" y="596"/>
                  </a:lnTo>
                  <a:lnTo>
                    <a:pt x="781" y="590"/>
                  </a:lnTo>
                  <a:lnTo>
                    <a:pt x="783" y="583"/>
                  </a:lnTo>
                  <a:lnTo>
                    <a:pt x="783" y="502"/>
                  </a:lnTo>
                  <a:lnTo>
                    <a:pt x="796" y="503"/>
                  </a:lnTo>
                  <a:lnTo>
                    <a:pt x="807" y="503"/>
                  </a:lnTo>
                  <a:lnTo>
                    <a:pt x="816" y="503"/>
                  </a:lnTo>
                  <a:lnTo>
                    <a:pt x="823" y="503"/>
                  </a:lnTo>
                  <a:lnTo>
                    <a:pt x="830" y="503"/>
                  </a:lnTo>
                  <a:lnTo>
                    <a:pt x="839" y="503"/>
                  </a:lnTo>
                  <a:lnTo>
                    <a:pt x="850" y="503"/>
                  </a:lnTo>
                  <a:lnTo>
                    <a:pt x="863" y="503"/>
                  </a:lnTo>
                  <a:lnTo>
                    <a:pt x="865" y="343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4745160" y="3128760"/>
              <a:ext cx="1149120" cy="406080"/>
            </a:xfrm>
            <a:custGeom>
              <a:avLst/>
              <a:gdLst/>
              <a:ahLst/>
              <a:rect l="l" t="t" r="r" b="b"/>
              <a:pathLst>
                <a:path w="3092" h="1097">
                  <a:moveTo>
                    <a:pt x="38" y="1097"/>
                  </a:moveTo>
                  <a:lnTo>
                    <a:pt x="45" y="1097"/>
                  </a:lnTo>
                  <a:lnTo>
                    <a:pt x="50" y="1094"/>
                  </a:lnTo>
                  <a:lnTo>
                    <a:pt x="54" y="1093"/>
                  </a:lnTo>
                  <a:lnTo>
                    <a:pt x="56" y="1089"/>
                  </a:lnTo>
                  <a:lnTo>
                    <a:pt x="59" y="1082"/>
                  </a:lnTo>
                  <a:lnTo>
                    <a:pt x="59" y="1071"/>
                  </a:lnTo>
                  <a:lnTo>
                    <a:pt x="59" y="1060"/>
                  </a:lnTo>
                  <a:lnTo>
                    <a:pt x="61" y="1047"/>
                  </a:lnTo>
                  <a:lnTo>
                    <a:pt x="63" y="1039"/>
                  </a:lnTo>
                  <a:lnTo>
                    <a:pt x="67" y="1032"/>
                  </a:lnTo>
                  <a:lnTo>
                    <a:pt x="72" y="1025"/>
                  </a:lnTo>
                  <a:lnTo>
                    <a:pt x="79" y="1017"/>
                  </a:lnTo>
                  <a:lnTo>
                    <a:pt x="65" y="1004"/>
                  </a:lnTo>
                  <a:lnTo>
                    <a:pt x="50" y="993"/>
                  </a:lnTo>
                  <a:lnTo>
                    <a:pt x="36" y="984"/>
                  </a:lnTo>
                  <a:lnTo>
                    <a:pt x="24" y="977"/>
                  </a:lnTo>
                  <a:lnTo>
                    <a:pt x="14" y="968"/>
                  </a:lnTo>
                  <a:lnTo>
                    <a:pt x="6" y="960"/>
                  </a:lnTo>
                  <a:lnTo>
                    <a:pt x="3" y="955"/>
                  </a:lnTo>
                  <a:lnTo>
                    <a:pt x="1" y="950"/>
                  </a:lnTo>
                  <a:lnTo>
                    <a:pt x="0" y="944"/>
                  </a:lnTo>
                  <a:lnTo>
                    <a:pt x="0" y="936"/>
                  </a:lnTo>
                  <a:lnTo>
                    <a:pt x="1" y="922"/>
                  </a:lnTo>
                  <a:lnTo>
                    <a:pt x="3" y="909"/>
                  </a:lnTo>
                  <a:lnTo>
                    <a:pt x="7" y="898"/>
                  </a:lnTo>
                  <a:lnTo>
                    <a:pt x="13" y="889"/>
                  </a:lnTo>
                  <a:lnTo>
                    <a:pt x="19" y="881"/>
                  </a:lnTo>
                  <a:lnTo>
                    <a:pt x="28" y="874"/>
                  </a:lnTo>
                  <a:lnTo>
                    <a:pt x="36" y="867"/>
                  </a:lnTo>
                  <a:lnTo>
                    <a:pt x="45" y="862"/>
                  </a:lnTo>
                  <a:lnTo>
                    <a:pt x="65" y="851"/>
                  </a:lnTo>
                  <a:lnTo>
                    <a:pt x="84" y="841"/>
                  </a:lnTo>
                  <a:lnTo>
                    <a:pt x="94" y="836"/>
                  </a:lnTo>
                  <a:lnTo>
                    <a:pt x="104" y="830"/>
                  </a:lnTo>
                  <a:lnTo>
                    <a:pt x="112" y="824"/>
                  </a:lnTo>
                  <a:lnTo>
                    <a:pt x="121" y="816"/>
                  </a:lnTo>
                  <a:lnTo>
                    <a:pt x="122" y="696"/>
                  </a:lnTo>
                  <a:lnTo>
                    <a:pt x="161" y="696"/>
                  </a:lnTo>
                  <a:lnTo>
                    <a:pt x="163" y="657"/>
                  </a:lnTo>
                  <a:lnTo>
                    <a:pt x="169" y="643"/>
                  </a:lnTo>
                  <a:lnTo>
                    <a:pt x="176" y="627"/>
                  </a:lnTo>
                  <a:lnTo>
                    <a:pt x="181" y="612"/>
                  </a:lnTo>
                  <a:lnTo>
                    <a:pt x="186" y="597"/>
                  </a:lnTo>
                  <a:lnTo>
                    <a:pt x="193" y="567"/>
                  </a:lnTo>
                  <a:lnTo>
                    <a:pt x="198" y="537"/>
                  </a:lnTo>
                  <a:lnTo>
                    <a:pt x="202" y="507"/>
                  </a:lnTo>
                  <a:lnTo>
                    <a:pt x="203" y="477"/>
                  </a:lnTo>
                  <a:lnTo>
                    <a:pt x="204" y="447"/>
                  </a:lnTo>
                  <a:lnTo>
                    <a:pt x="204" y="417"/>
                  </a:lnTo>
                  <a:lnTo>
                    <a:pt x="234" y="410"/>
                  </a:lnTo>
                  <a:lnTo>
                    <a:pt x="264" y="404"/>
                  </a:lnTo>
                  <a:lnTo>
                    <a:pt x="295" y="399"/>
                  </a:lnTo>
                  <a:lnTo>
                    <a:pt x="324" y="394"/>
                  </a:lnTo>
                  <a:lnTo>
                    <a:pt x="384" y="386"/>
                  </a:lnTo>
                  <a:lnTo>
                    <a:pt x="444" y="379"/>
                  </a:lnTo>
                  <a:lnTo>
                    <a:pt x="505" y="372"/>
                  </a:lnTo>
                  <a:lnTo>
                    <a:pt x="565" y="364"/>
                  </a:lnTo>
                  <a:lnTo>
                    <a:pt x="595" y="359"/>
                  </a:lnTo>
                  <a:lnTo>
                    <a:pt x="625" y="354"/>
                  </a:lnTo>
                  <a:lnTo>
                    <a:pt x="655" y="348"/>
                  </a:lnTo>
                  <a:lnTo>
                    <a:pt x="685" y="340"/>
                  </a:lnTo>
                  <a:lnTo>
                    <a:pt x="700" y="326"/>
                  </a:lnTo>
                  <a:lnTo>
                    <a:pt x="716" y="312"/>
                  </a:lnTo>
                  <a:lnTo>
                    <a:pt x="730" y="299"/>
                  </a:lnTo>
                  <a:lnTo>
                    <a:pt x="746" y="286"/>
                  </a:lnTo>
                  <a:lnTo>
                    <a:pt x="761" y="277"/>
                  </a:lnTo>
                  <a:lnTo>
                    <a:pt x="776" y="268"/>
                  </a:lnTo>
                  <a:lnTo>
                    <a:pt x="783" y="266"/>
                  </a:lnTo>
                  <a:lnTo>
                    <a:pt x="790" y="263"/>
                  </a:lnTo>
                  <a:lnTo>
                    <a:pt x="799" y="262"/>
                  </a:lnTo>
                  <a:lnTo>
                    <a:pt x="806" y="262"/>
                  </a:lnTo>
                  <a:lnTo>
                    <a:pt x="814" y="256"/>
                  </a:lnTo>
                  <a:lnTo>
                    <a:pt x="820" y="252"/>
                  </a:lnTo>
                  <a:lnTo>
                    <a:pt x="825" y="251"/>
                  </a:lnTo>
                  <a:lnTo>
                    <a:pt x="831" y="251"/>
                  </a:lnTo>
                  <a:lnTo>
                    <a:pt x="836" y="253"/>
                  </a:lnTo>
                  <a:lnTo>
                    <a:pt x="841" y="257"/>
                  </a:lnTo>
                  <a:lnTo>
                    <a:pt x="846" y="262"/>
                  </a:lnTo>
                  <a:lnTo>
                    <a:pt x="852" y="267"/>
                  </a:lnTo>
                  <a:lnTo>
                    <a:pt x="857" y="273"/>
                  </a:lnTo>
                  <a:lnTo>
                    <a:pt x="864" y="279"/>
                  </a:lnTo>
                  <a:lnTo>
                    <a:pt x="871" y="285"/>
                  </a:lnTo>
                  <a:lnTo>
                    <a:pt x="879" y="290"/>
                  </a:lnTo>
                  <a:lnTo>
                    <a:pt x="888" y="295"/>
                  </a:lnTo>
                  <a:lnTo>
                    <a:pt x="899" y="299"/>
                  </a:lnTo>
                  <a:lnTo>
                    <a:pt x="912" y="302"/>
                  </a:lnTo>
                  <a:lnTo>
                    <a:pt x="926" y="302"/>
                  </a:lnTo>
                  <a:lnTo>
                    <a:pt x="932" y="302"/>
                  </a:lnTo>
                  <a:lnTo>
                    <a:pt x="939" y="301"/>
                  </a:lnTo>
                  <a:lnTo>
                    <a:pt x="945" y="299"/>
                  </a:lnTo>
                  <a:lnTo>
                    <a:pt x="950" y="296"/>
                  </a:lnTo>
                  <a:lnTo>
                    <a:pt x="953" y="293"/>
                  </a:lnTo>
                  <a:lnTo>
                    <a:pt x="956" y="288"/>
                  </a:lnTo>
                  <a:lnTo>
                    <a:pt x="959" y="284"/>
                  </a:lnTo>
                  <a:lnTo>
                    <a:pt x="961" y="278"/>
                  </a:lnTo>
                  <a:lnTo>
                    <a:pt x="964" y="266"/>
                  </a:lnTo>
                  <a:lnTo>
                    <a:pt x="966" y="252"/>
                  </a:lnTo>
                  <a:lnTo>
                    <a:pt x="967" y="237"/>
                  </a:lnTo>
                  <a:lnTo>
                    <a:pt x="967" y="223"/>
                  </a:lnTo>
                  <a:lnTo>
                    <a:pt x="1062" y="224"/>
                  </a:lnTo>
                  <a:lnTo>
                    <a:pt x="1153" y="223"/>
                  </a:lnTo>
                  <a:lnTo>
                    <a:pt x="1241" y="223"/>
                  </a:lnTo>
                  <a:lnTo>
                    <a:pt x="1324" y="220"/>
                  </a:lnTo>
                  <a:lnTo>
                    <a:pt x="1404" y="218"/>
                  </a:lnTo>
                  <a:lnTo>
                    <a:pt x="1481" y="215"/>
                  </a:lnTo>
                  <a:lnTo>
                    <a:pt x="1554" y="212"/>
                  </a:lnTo>
                  <a:lnTo>
                    <a:pt x="1625" y="208"/>
                  </a:lnTo>
                  <a:lnTo>
                    <a:pt x="1694" y="203"/>
                  </a:lnTo>
                  <a:lnTo>
                    <a:pt x="1760" y="198"/>
                  </a:lnTo>
                  <a:lnTo>
                    <a:pt x="1824" y="192"/>
                  </a:lnTo>
                  <a:lnTo>
                    <a:pt x="1885" y="186"/>
                  </a:lnTo>
                  <a:lnTo>
                    <a:pt x="2005" y="173"/>
                  </a:lnTo>
                  <a:lnTo>
                    <a:pt x="2119" y="158"/>
                  </a:lnTo>
                  <a:lnTo>
                    <a:pt x="2230" y="141"/>
                  </a:lnTo>
                  <a:lnTo>
                    <a:pt x="2341" y="122"/>
                  </a:lnTo>
                  <a:lnTo>
                    <a:pt x="2453" y="104"/>
                  </a:lnTo>
                  <a:lnTo>
                    <a:pt x="2568" y="84"/>
                  </a:lnTo>
                  <a:lnTo>
                    <a:pt x="2686" y="64"/>
                  </a:lnTo>
                  <a:lnTo>
                    <a:pt x="2813" y="43"/>
                  </a:lnTo>
                  <a:lnTo>
                    <a:pt x="2947" y="22"/>
                  </a:lnTo>
                  <a:lnTo>
                    <a:pt x="3092" y="0"/>
                  </a:lnTo>
                  <a:lnTo>
                    <a:pt x="3090" y="160"/>
                  </a:lnTo>
                  <a:lnTo>
                    <a:pt x="3077" y="160"/>
                  </a:lnTo>
                  <a:lnTo>
                    <a:pt x="3066" y="160"/>
                  </a:lnTo>
                  <a:lnTo>
                    <a:pt x="3057" y="160"/>
                  </a:lnTo>
                  <a:lnTo>
                    <a:pt x="3050" y="160"/>
                  </a:lnTo>
                  <a:lnTo>
                    <a:pt x="3043" y="160"/>
                  </a:lnTo>
                  <a:lnTo>
                    <a:pt x="3034" y="160"/>
                  </a:lnTo>
                  <a:lnTo>
                    <a:pt x="3023" y="160"/>
                  </a:lnTo>
                  <a:lnTo>
                    <a:pt x="3010" y="159"/>
                  </a:lnTo>
                  <a:lnTo>
                    <a:pt x="3010" y="163"/>
                  </a:lnTo>
                  <a:lnTo>
                    <a:pt x="3010" y="173"/>
                  </a:lnTo>
                  <a:lnTo>
                    <a:pt x="3010" y="187"/>
                  </a:lnTo>
                  <a:lnTo>
                    <a:pt x="3010" y="204"/>
                  </a:lnTo>
                  <a:lnTo>
                    <a:pt x="3010" y="224"/>
                  </a:lnTo>
                  <a:lnTo>
                    <a:pt x="3010" y="244"/>
                  </a:lnTo>
                  <a:lnTo>
                    <a:pt x="3010" y="263"/>
                  </a:lnTo>
                  <a:lnTo>
                    <a:pt x="3010" y="280"/>
                  </a:lnTo>
                  <a:lnTo>
                    <a:pt x="2994" y="280"/>
                  </a:lnTo>
                  <a:lnTo>
                    <a:pt x="2979" y="279"/>
                  </a:lnTo>
                  <a:lnTo>
                    <a:pt x="2964" y="279"/>
                  </a:lnTo>
                  <a:lnTo>
                    <a:pt x="2948" y="279"/>
                  </a:lnTo>
                  <a:lnTo>
                    <a:pt x="2934" y="279"/>
                  </a:lnTo>
                  <a:lnTo>
                    <a:pt x="2919" y="279"/>
                  </a:lnTo>
                  <a:lnTo>
                    <a:pt x="2904" y="279"/>
                  </a:lnTo>
                  <a:lnTo>
                    <a:pt x="2888" y="279"/>
                  </a:lnTo>
                  <a:lnTo>
                    <a:pt x="2848" y="318"/>
                  </a:lnTo>
                  <a:lnTo>
                    <a:pt x="2841" y="326"/>
                  </a:lnTo>
                  <a:lnTo>
                    <a:pt x="2833" y="332"/>
                  </a:lnTo>
                  <a:lnTo>
                    <a:pt x="2826" y="337"/>
                  </a:lnTo>
                  <a:lnTo>
                    <a:pt x="2819" y="342"/>
                  </a:lnTo>
                  <a:lnTo>
                    <a:pt x="2803" y="349"/>
                  </a:lnTo>
                  <a:lnTo>
                    <a:pt x="2788" y="354"/>
                  </a:lnTo>
                  <a:lnTo>
                    <a:pt x="2773" y="356"/>
                  </a:lnTo>
                  <a:lnTo>
                    <a:pt x="2757" y="357"/>
                  </a:lnTo>
                  <a:lnTo>
                    <a:pt x="2743" y="357"/>
                  </a:lnTo>
                  <a:lnTo>
                    <a:pt x="2728" y="357"/>
                  </a:lnTo>
                  <a:lnTo>
                    <a:pt x="2728" y="360"/>
                  </a:lnTo>
                  <a:lnTo>
                    <a:pt x="2728" y="365"/>
                  </a:lnTo>
                  <a:lnTo>
                    <a:pt x="2728" y="372"/>
                  </a:lnTo>
                  <a:lnTo>
                    <a:pt x="2728" y="383"/>
                  </a:lnTo>
                  <a:lnTo>
                    <a:pt x="2728" y="395"/>
                  </a:lnTo>
                  <a:lnTo>
                    <a:pt x="2728" y="409"/>
                  </a:lnTo>
                  <a:lnTo>
                    <a:pt x="2727" y="422"/>
                  </a:lnTo>
                  <a:lnTo>
                    <a:pt x="2727" y="438"/>
                  </a:lnTo>
                  <a:lnTo>
                    <a:pt x="2719" y="444"/>
                  </a:lnTo>
                  <a:lnTo>
                    <a:pt x="2712" y="450"/>
                  </a:lnTo>
                  <a:lnTo>
                    <a:pt x="2705" y="457"/>
                  </a:lnTo>
                  <a:lnTo>
                    <a:pt x="2697" y="460"/>
                  </a:lnTo>
                  <a:lnTo>
                    <a:pt x="2682" y="468"/>
                  </a:lnTo>
                  <a:lnTo>
                    <a:pt x="2667" y="472"/>
                  </a:lnTo>
                  <a:lnTo>
                    <a:pt x="2652" y="475"/>
                  </a:lnTo>
                  <a:lnTo>
                    <a:pt x="2636" y="476"/>
                  </a:lnTo>
                  <a:lnTo>
                    <a:pt x="2622" y="477"/>
                  </a:lnTo>
                  <a:lnTo>
                    <a:pt x="2607" y="477"/>
                  </a:lnTo>
                  <a:lnTo>
                    <a:pt x="2600" y="477"/>
                  </a:lnTo>
                  <a:lnTo>
                    <a:pt x="2593" y="479"/>
                  </a:lnTo>
                  <a:lnTo>
                    <a:pt x="2589" y="481"/>
                  </a:lnTo>
                  <a:lnTo>
                    <a:pt x="2584" y="484"/>
                  </a:lnTo>
                  <a:lnTo>
                    <a:pt x="2580" y="487"/>
                  </a:lnTo>
                  <a:lnTo>
                    <a:pt x="2576" y="491"/>
                  </a:lnTo>
                  <a:lnTo>
                    <a:pt x="2574" y="496"/>
                  </a:lnTo>
                  <a:lnTo>
                    <a:pt x="2571" y="502"/>
                  </a:lnTo>
                  <a:lnTo>
                    <a:pt x="2569" y="514"/>
                  </a:lnTo>
                  <a:lnTo>
                    <a:pt x="2566" y="528"/>
                  </a:lnTo>
                  <a:lnTo>
                    <a:pt x="2566" y="542"/>
                  </a:lnTo>
                  <a:lnTo>
                    <a:pt x="2566" y="557"/>
                  </a:lnTo>
                  <a:lnTo>
                    <a:pt x="2559" y="557"/>
                  </a:lnTo>
                  <a:lnTo>
                    <a:pt x="2551" y="558"/>
                  </a:lnTo>
                  <a:lnTo>
                    <a:pt x="2543" y="561"/>
                  </a:lnTo>
                  <a:lnTo>
                    <a:pt x="2536" y="563"/>
                  </a:lnTo>
                  <a:lnTo>
                    <a:pt x="2521" y="569"/>
                  </a:lnTo>
                  <a:lnTo>
                    <a:pt x="2505" y="577"/>
                  </a:lnTo>
                  <a:lnTo>
                    <a:pt x="2491" y="584"/>
                  </a:lnTo>
                  <a:lnTo>
                    <a:pt x="2476" y="590"/>
                  </a:lnTo>
                  <a:lnTo>
                    <a:pt x="2469" y="592"/>
                  </a:lnTo>
                  <a:lnTo>
                    <a:pt x="2461" y="594"/>
                  </a:lnTo>
                  <a:lnTo>
                    <a:pt x="2453" y="595"/>
                  </a:lnTo>
                  <a:lnTo>
                    <a:pt x="2445" y="596"/>
                  </a:lnTo>
                  <a:lnTo>
                    <a:pt x="2438" y="596"/>
                  </a:lnTo>
                  <a:lnTo>
                    <a:pt x="2432" y="597"/>
                  </a:lnTo>
                  <a:lnTo>
                    <a:pt x="2427" y="600"/>
                  </a:lnTo>
                  <a:lnTo>
                    <a:pt x="2422" y="602"/>
                  </a:lnTo>
                  <a:lnTo>
                    <a:pt x="2413" y="608"/>
                  </a:lnTo>
                  <a:lnTo>
                    <a:pt x="2405" y="616"/>
                  </a:lnTo>
                  <a:lnTo>
                    <a:pt x="2398" y="623"/>
                  </a:lnTo>
                  <a:lnTo>
                    <a:pt x="2389" y="629"/>
                  </a:lnTo>
                  <a:lnTo>
                    <a:pt x="2384" y="632"/>
                  </a:lnTo>
                  <a:lnTo>
                    <a:pt x="2378" y="634"/>
                  </a:lnTo>
                  <a:lnTo>
                    <a:pt x="2372" y="635"/>
                  </a:lnTo>
                  <a:lnTo>
                    <a:pt x="2366" y="635"/>
                  </a:lnTo>
                  <a:lnTo>
                    <a:pt x="2358" y="635"/>
                  </a:lnTo>
                  <a:lnTo>
                    <a:pt x="2352" y="637"/>
                  </a:lnTo>
                  <a:lnTo>
                    <a:pt x="2346" y="639"/>
                  </a:lnTo>
                  <a:lnTo>
                    <a:pt x="2341" y="641"/>
                  </a:lnTo>
                  <a:lnTo>
                    <a:pt x="2333" y="648"/>
                  </a:lnTo>
                  <a:lnTo>
                    <a:pt x="2325" y="655"/>
                  </a:lnTo>
                  <a:lnTo>
                    <a:pt x="2317" y="662"/>
                  </a:lnTo>
                  <a:lnTo>
                    <a:pt x="2308" y="668"/>
                  </a:lnTo>
                  <a:lnTo>
                    <a:pt x="2303" y="671"/>
                  </a:lnTo>
                  <a:lnTo>
                    <a:pt x="2298" y="673"/>
                  </a:lnTo>
                  <a:lnTo>
                    <a:pt x="2292" y="674"/>
                  </a:lnTo>
                  <a:lnTo>
                    <a:pt x="2285" y="674"/>
                  </a:lnTo>
                  <a:lnTo>
                    <a:pt x="2285" y="682"/>
                  </a:lnTo>
                  <a:lnTo>
                    <a:pt x="2286" y="688"/>
                  </a:lnTo>
                  <a:lnTo>
                    <a:pt x="2289" y="693"/>
                  </a:lnTo>
                  <a:lnTo>
                    <a:pt x="2291" y="698"/>
                  </a:lnTo>
                  <a:lnTo>
                    <a:pt x="2297" y="707"/>
                  </a:lnTo>
                  <a:lnTo>
                    <a:pt x="2305" y="715"/>
                  </a:lnTo>
                  <a:lnTo>
                    <a:pt x="2312" y="722"/>
                  </a:lnTo>
                  <a:lnTo>
                    <a:pt x="2318" y="731"/>
                  </a:lnTo>
                  <a:lnTo>
                    <a:pt x="2320" y="736"/>
                  </a:lnTo>
                  <a:lnTo>
                    <a:pt x="2323" y="742"/>
                  </a:lnTo>
                  <a:lnTo>
                    <a:pt x="2324" y="748"/>
                  </a:lnTo>
                  <a:lnTo>
                    <a:pt x="2324" y="755"/>
                  </a:lnTo>
                  <a:lnTo>
                    <a:pt x="2297" y="767"/>
                  </a:lnTo>
                  <a:lnTo>
                    <a:pt x="2276" y="778"/>
                  </a:lnTo>
                  <a:lnTo>
                    <a:pt x="2262" y="787"/>
                  </a:lnTo>
                  <a:lnTo>
                    <a:pt x="2248" y="794"/>
                  </a:lnTo>
                  <a:lnTo>
                    <a:pt x="2238" y="802"/>
                  </a:lnTo>
                  <a:lnTo>
                    <a:pt x="2227" y="810"/>
                  </a:lnTo>
                  <a:lnTo>
                    <a:pt x="2216" y="821"/>
                  </a:lnTo>
                  <a:lnTo>
                    <a:pt x="2203" y="834"/>
                  </a:lnTo>
                  <a:lnTo>
                    <a:pt x="2203" y="848"/>
                  </a:lnTo>
                  <a:lnTo>
                    <a:pt x="2202" y="859"/>
                  </a:lnTo>
                  <a:lnTo>
                    <a:pt x="2201" y="869"/>
                  </a:lnTo>
                  <a:lnTo>
                    <a:pt x="2202" y="878"/>
                  </a:lnTo>
                  <a:lnTo>
                    <a:pt x="2202" y="880"/>
                  </a:lnTo>
                  <a:lnTo>
                    <a:pt x="2203" y="884"/>
                  </a:lnTo>
                  <a:lnTo>
                    <a:pt x="2205" y="885"/>
                  </a:lnTo>
                  <a:lnTo>
                    <a:pt x="2208" y="887"/>
                  </a:lnTo>
                  <a:lnTo>
                    <a:pt x="2216" y="890"/>
                  </a:lnTo>
                  <a:lnTo>
                    <a:pt x="2230" y="891"/>
                  </a:lnTo>
                  <a:lnTo>
                    <a:pt x="1907" y="931"/>
                  </a:lnTo>
                  <a:lnTo>
                    <a:pt x="1602" y="971"/>
                  </a:lnTo>
                  <a:lnTo>
                    <a:pt x="1455" y="988"/>
                  </a:lnTo>
                  <a:lnTo>
                    <a:pt x="1312" y="1005"/>
                  </a:lnTo>
                  <a:lnTo>
                    <a:pt x="1171" y="1021"/>
                  </a:lnTo>
                  <a:lnTo>
                    <a:pt x="1035" y="1034"/>
                  </a:lnTo>
                  <a:lnTo>
                    <a:pt x="902" y="1048"/>
                  </a:lnTo>
                  <a:lnTo>
                    <a:pt x="771" y="1060"/>
                  </a:lnTo>
                  <a:lnTo>
                    <a:pt x="642" y="1070"/>
                  </a:lnTo>
                  <a:lnTo>
                    <a:pt x="518" y="1080"/>
                  </a:lnTo>
                  <a:lnTo>
                    <a:pt x="395" y="1086"/>
                  </a:lnTo>
                  <a:lnTo>
                    <a:pt x="274" y="1092"/>
                  </a:lnTo>
                  <a:lnTo>
                    <a:pt x="155" y="1096"/>
                  </a:lnTo>
                  <a:lnTo>
                    <a:pt x="38" y="1097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4591080" y="3522600"/>
              <a:ext cx="488880" cy="877320"/>
            </a:xfrm>
            <a:custGeom>
              <a:avLst/>
              <a:gdLst/>
              <a:ahLst/>
              <a:rect l="l" t="t" r="r" b="b"/>
              <a:pathLst>
                <a:path w="1321" h="2360">
                  <a:moveTo>
                    <a:pt x="457" y="35"/>
                  </a:moveTo>
                  <a:lnTo>
                    <a:pt x="518" y="35"/>
                  </a:lnTo>
                  <a:lnTo>
                    <a:pt x="580" y="34"/>
                  </a:lnTo>
                  <a:lnTo>
                    <a:pt x="644" y="32"/>
                  </a:lnTo>
                  <a:lnTo>
                    <a:pt x="708" y="30"/>
                  </a:lnTo>
                  <a:lnTo>
                    <a:pt x="836" y="25"/>
                  </a:lnTo>
                  <a:lnTo>
                    <a:pt x="955" y="19"/>
                  </a:lnTo>
                  <a:lnTo>
                    <a:pt x="1060" y="13"/>
                  </a:lnTo>
                  <a:lnTo>
                    <a:pt x="1143" y="7"/>
                  </a:lnTo>
                  <a:lnTo>
                    <a:pt x="1198" y="3"/>
                  </a:lnTo>
                  <a:lnTo>
                    <a:pt x="1218" y="0"/>
                  </a:lnTo>
                  <a:lnTo>
                    <a:pt x="1219" y="40"/>
                  </a:lnTo>
                  <a:lnTo>
                    <a:pt x="1219" y="147"/>
                  </a:lnTo>
                  <a:lnTo>
                    <a:pt x="1222" y="309"/>
                  </a:lnTo>
                  <a:lnTo>
                    <a:pt x="1225" y="508"/>
                  </a:lnTo>
                  <a:lnTo>
                    <a:pt x="1230" y="734"/>
                  </a:lnTo>
                  <a:lnTo>
                    <a:pt x="1236" y="967"/>
                  </a:lnTo>
                  <a:lnTo>
                    <a:pt x="1241" y="1084"/>
                  </a:lnTo>
                  <a:lnTo>
                    <a:pt x="1246" y="1196"/>
                  </a:lnTo>
                  <a:lnTo>
                    <a:pt x="1251" y="1305"/>
                  </a:lnTo>
                  <a:lnTo>
                    <a:pt x="1258" y="1407"/>
                  </a:lnTo>
                  <a:lnTo>
                    <a:pt x="1265" y="1502"/>
                  </a:lnTo>
                  <a:lnTo>
                    <a:pt x="1271" y="1598"/>
                  </a:lnTo>
                  <a:lnTo>
                    <a:pt x="1277" y="1693"/>
                  </a:lnTo>
                  <a:lnTo>
                    <a:pt x="1283" y="1790"/>
                  </a:lnTo>
                  <a:lnTo>
                    <a:pt x="1289" y="1885"/>
                  </a:lnTo>
                  <a:lnTo>
                    <a:pt x="1298" y="1980"/>
                  </a:lnTo>
                  <a:lnTo>
                    <a:pt x="1302" y="2027"/>
                  </a:lnTo>
                  <a:lnTo>
                    <a:pt x="1309" y="2074"/>
                  </a:lnTo>
                  <a:lnTo>
                    <a:pt x="1315" y="2119"/>
                  </a:lnTo>
                  <a:lnTo>
                    <a:pt x="1321" y="2165"/>
                  </a:lnTo>
                  <a:lnTo>
                    <a:pt x="1293" y="2178"/>
                  </a:lnTo>
                  <a:lnTo>
                    <a:pt x="1267" y="2188"/>
                  </a:lnTo>
                  <a:lnTo>
                    <a:pt x="1244" y="2194"/>
                  </a:lnTo>
                  <a:lnTo>
                    <a:pt x="1220" y="2199"/>
                  </a:lnTo>
                  <a:lnTo>
                    <a:pt x="1197" y="2201"/>
                  </a:lnTo>
                  <a:lnTo>
                    <a:pt x="1174" y="2202"/>
                  </a:lnTo>
                  <a:lnTo>
                    <a:pt x="1148" y="2204"/>
                  </a:lnTo>
                  <a:lnTo>
                    <a:pt x="1120" y="2204"/>
                  </a:lnTo>
                  <a:lnTo>
                    <a:pt x="1113" y="2210"/>
                  </a:lnTo>
                  <a:lnTo>
                    <a:pt x="1105" y="2215"/>
                  </a:lnTo>
                  <a:lnTo>
                    <a:pt x="1097" y="2218"/>
                  </a:lnTo>
                  <a:lnTo>
                    <a:pt x="1090" y="2221"/>
                  </a:lnTo>
                  <a:lnTo>
                    <a:pt x="1072" y="2222"/>
                  </a:lnTo>
                  <a:lnTo>
                    <a:pt x="1055" y="2222"/>
                  </a:lnTo>
                  <a:lnTo>
                    <a:pt x="1036" y="2223"/>
                  </a:lnTo>
                  <a:lnTo>
                    <a:pt x="1014" y="2225"/>
                  </a:lnTo>
                  <a:lnTo>
                    <a:pt x="1001" y="2227"/>
                  </a:lnTo>
                  <a:lnTo>
                    <a:pt x="988" y="2231"/>
                  </a:lnTo>
                  <a:lnTo>
                    <a:pt x="974" y="2236"/>
                  </a:lnTo>
                  <a:lnTo>
                    <a:pt x="960" y="2242"/>
                  </a:lnTo>
                  <a:lnTo>
                    <a:pt x="919" y="2282"/>
                  </a:lnTo>
                  <a:lnTo>
                    <a:pt x="906" y="2287"/>
                  </a:lnTo>
                  <a:lnTo>
                    <a:pt x="884" y="2297"/>
                  </a:lnTo>
                  <a:lnTo>
                    <a:pt x="858" y="2309"/>
                  </a:lnTo>
                  <a:lnTo>
                    <a:pt x="830" y="2322"/>
                  </a:lnTo>
                  <a:lnTo>
                    <a:pt x="803" y="2337"/>
                  </a:lnTo>
                  <a:lnTo>
                    <a:pt x="780" y="2349"/>
                  </a:lnTo>
                  <a:lnTo>
                    <a:pt x="764" y="2357"/>
                  </a:lnTo>
                  <a:lnTo>
                    <a:pt x="759" y="2360"/>
                  </a:lnTo>
                  <a:lnTo>
                    <a:pt x="773" y="2347"/>
                  </a:lnTo>
                  <a:lnTo>
                    <a:pt x="787" y="2333"/>
                  </a:lnTo>
                  <a:lnTo>
                    <a:pt x="801" y="2321"/>
                  </a:lnTo>
                  <a:lnTo>
                    <a:pt x="813" y="2310"/>
                  </a:lnTo>
                  <a:lnTo>
                    <a:pt x="824" y="2299"/>
                  </a:lnTo>
                  <a:lnTo>
                    <a:pt x="832" y="2292"/>
                  </a:lnTo>
                  <a:lnTo>
                    <a:pt x="837" y="2284"/>
                  </a:lnTo>
                  <a:lnTo>
                    <a:pt x="840" y="2281"/>
                  </a:lnTo>
                  <a:lnTo>
                    <a:pt x="832" y="2260"/>
                  </a:lnTo>
                  <a:lnTo>
                    <a:pt x="825" y="2243"/>
                  </a:lnTo>
                  <a:lnTo>
                    <a:pt x="818" y="2229"/>
                  </a:lnTo>
                  <a:lnTo>
                    <a:pt x="808" y="2218"/>
                  </a:lnTo>
                  <a:lnTo>
                    <a:pt x="803" y="2213"/>
                  </a:lnTo>
                  <a:lnTo>
                    <a:pt x="798" y="2210"/>
                  </a:lnTo>
                  <a:lnTo>
                    <a:pt x="792" y="2207"/>
                  </a:lnTo>
                  <a:lnTo>
                    <a:pt x="787" y="2205"/>
                  </a:lnTo>
                  <a:lnTo>
                    <a:pt x="774" y="2201"/>
                  </a:lnTo>
                  <a:lnTo>
                    <a:pt x="760" y="2200"/>
                  </a:lnTo>
                  <a:lnTo>
                    <a:pt x="766" y="2193"/>
                  </a:lnTo>
                  <a:lnTo>
                    <a:pt x="771" y="2185"/>
                  </a:lnTo>
                  <a:lnTo>
                    <a:pt x="775" y="2178"/>
                  </a:lnTo>
                  <a:lnTo>
                    <a:pt x="777" y="2171"/>
                  </a:lnTo>
                  <a:lnTo>
                    <a:pt x="777" y="2163"/>
                  </a:lnTo>
                  <a:lnTo>
                    <a:pt x="777" y="2155"/>
                  </a:lnTo>
                  <a:lnTo>
                    <a:pt x="777" y="2147"/>
                  </a:lnTo>
                  <a:lnTo>
                    <a:pt x="775" y="2140"/>
                  </a:lnTo>
                  <a:lnTo>
                    <a:pt x="771" y="2125"/>
                  </a:lnTo>
                  <a:lnTo>
                    <a:pt x="766" y="2111"/>
                  </a:lnTo>
                  <a:lnTo>
                    <a:pt x="763" y="2095"/>
                  </a:lnTo>
                  <a:lnTo>
                    <a:pt x="760" y="2080"/>
                  </a:lnTo>
                  <a:lnTo>
                    <a:pt x="760" y="2079"/>
                  </a:lnTo>
                  <a:lnTo>
                    <a:pt x="757" y="2076"/>
                  </a:lnTo>
                  <a:lnTo>
                    <a:pt x="753" y="2073"/>
                  </a:lnTo>
                  <a:lnTo>
                    <a:pt x="748" y="2069"/>
                  </a:lnTo>
                  <a:lnTo>
                    <a:pt x="743" y="2063"/>
                  </a:lnTo>
                  <a:lnTo>
                    <a:pt x="738" y="2057"/>
                  </a:lnTo>
                  <a:lnTo>
                    <a:pt x="735" y="2051"/>
                  </a:lnTo>
                  <a:lnTo>
                    <a:pt x="732" y="2043"/>
                  </a:lnTo>
                  <a:lnTo>
                    <a:pt x="730" y="2030"/>
                  </a:lnTo>
                  <a:lnTo>
                    <a:pt x="728" y="2019"/>
                  </a:lnTo>
                  <a:lnTo>
                    <a:pt x="730" y="2010"/>
                  </a:lnTo>
                  <a:lnTo>
                    <a:pt x="730" y="2003"/>
                  </a:lnTo>
                  <a:lnTo>
                    <a:pt x="732" y="1997"/>
                  </a:lnTo>
                  <a:lnTo>
                    <a:pt x="735" y="1993"/>
                  </a:lnTo>
                  <a:lnTo>
                    <a:pt x="738" y="1990"/>
                  </a:lnTo>
                  <a:lnTo>
                    <a:pt x="741" y="1987"/>
                  </a:lnTo>
                  <a:lnTo>
                    <a:pt x="748" y="1983"/>
                  </a:lnTo>
                  <a:lnTo>
                    <a:pt x="755" y="1978"/>
                  </a:lnTo>
                  <a:lnTo>
                    <a:pt x="758" y="1976"/>
                  </a:lnTo>
                  <a:lnTo>
                    <a:pt x="760" y="1971"/>
                  </a:lnTo>
                  <a:lnTo>
                    <a:pt x="761" y="1966"/>
                  </a:lnTo>
                  <a:lnTo>
                    <a:pt x="761" y="1960"/>
                  </a:lnTo>
                  <a:lnTo>
                    <a:pt x="761" y="1947"/>
                  </a:lnTo>
                  <a:lnTo>
                    <a:pt x="761" y="1937"/>
                  </a:lnTo>
                  <a:lnTo>
                    <a:pt x="760" y="1930"/>
                  </a:lnTo>
                  <a:lnTo>
                    <a:pt x="757" y="1925"/>
                  </a:lnTo>
                  <a:lnTo>
                    <a:pt x="753" y="1922"/>
                  </a:lnTo>
                  <a:lnTo>
                    <a:pt x="746" y="1920"/>
                  </a:lnTo>
                  <a:lnTo>
                    <a:pt x="736" y="1920"/>
                  </a:lnTo>
                  <a:lnTo>
                    <a:pt x="722" y="1920"/>
                  </a:lnTo>
                  <a:lnTo>
                    <a:pt x="42" y="1914"/>
                  </a:lnTo>
                  <a:lnTo>
                    <a:pt x="28" y="1888"/>
                  </a:lnTo>
                  <a:lnTo>
                    <a:pt x="17" y="1870"/>
                  </a:lnTo>
                  <a:lnTo>
                    <a:pt x="10" y="1857"/>
                  </a:lnTo>
                  <a:lnTo>
                    <a:pt x="5" y="1850"/>
                  </a:lnTo>
                  <a:lnTo>
                    <a:pt x="1" y="1845"/>
                  </a:lnTo>
                  <a:lnTo>
                    <a:pt x="0" y="1843"/>
                  </a:lnTo>
                  <a:lnTo>
                    <a:pt x="0" y="1839"/>
                  </a:lnTo>
                  <a:lnTo>
                    <a:pt x="1" y="1833"/>
                  </a:lnTo>
                  <a:lnTo>
                    <a:pt x="6" y="1821"/>
                  </a:lnTo>
                  <a:lnTo>
                    <a:pt x="12" y="1810"/>
                  </a:lnTo>
                  <a:lnTo>
                    <a:pt x="20" y="1799"/>
                  </a:lnTo>
                  <a:lnTo>
                    <a:pt x="27" y="1786"/>
                  </a:lnTo>
                  <a:lnTo>
                    <a:pt x="36" y="1773"/>
                  </a:lnTo>
                  <a:lnTo>
                    <a:pt x="45" y="1758"/>
                  </a:lnTo>
                  <a:lnTo>
                    <a:pt x="55" y="1741"/>
                  </a:lnTo>
                  <a:lnTo>
                    <a:pt x="65" y="1721"/>
                  </a:lnTo>
                  <a:lnTo>
                    <a:pt x="70" y="1707"/>
                  </a:lnTo>
                  <a:lnTo>
                    <a:pt x="75" y="1691"/>
                  </a:lnTo>
                  <a:lnTo>
                    <a:pt x="77" y="1675"/>
                  </a:lnTo>
                  <a:lnTo>
                    <a:pt x="80" y="1659"/>
                  </a:lnTo>
                  <a:lnTo>
                    <a:pt x="82" y="1642"/>
                  </a:lnTo>
                  <a:lnTo>
                    <a:pt x="83" y="1626"/>
                  </a:lnTo>
                  <a:lnTo>
                    <a:pt x="83" y="1609"/>
                  </a:lnTo>
                  <a:lnTo>
                    <a:pt x="83" y="1594"/>
                  </a:lnTo>
                  <a:lnTo>
                    <a:pt x="99" y="1581"/>
                  </a:lnTo>
                  <a:lnTo>
                    <a:pt x="114" y="1570"/>
                  </a:lnTo>
                  <a:lnTo>
                    <a:pt x="127" y="1562"/>
                  </a:lnTo>
                  <a:lnTo>
                    <a:pt x="140" y="1554"/>
                  </a:lnTo>
                  <a:lnTo>
                    <a:pt x="149" y="1546"/>
                  </a:lnTo>
                  <a:lnTo>
                    <a:pt x="158" y="1538"/>
                  </a:lnTo>
                  <a:lnTo>
                    <a:pt x="161" y="1533"/>
                  </a:lnTo>
                  <a:lnTo>
                    <a:pt x="163" y="1528"/>
                  </a:lnTo>
                  <a:lnTo>
                    <a:pt x="164" y="1522"/>
                  </a:lnTo>
                  <a:lnTo>
                    <a:pt x="164" y="1515"/>
                  </a:lnTo>
                  <a:lnTo>
                    <a:pt x="165" y="1507"/>
                  </a:lnTo>
                  <a:lnTo>
                    <a:pt x="167" y="1501"/>
                  </a:lnTo>
                  <a:lnTo>
                    <a:pt x="169" y="1495"/>
                  </a:lnTo>
                  <a:lnTo>
                    <a:pt x="172" y="1490"/>
                  </a:lnTo>
                  <a:lnTo>
                    <a:pt x="178" y="1482"/>
                  </a:lnTo>
                  <a:lnTo>
                    <a:pt x="185" y="1474"/>
                  </a:lnTo>
                  <a:lnTo>
                    <a:pt x="192" y="1467"/>
                  </a:lnTo>
                  <a:lnTo>
                    <a:pt x="198" y="1458"/>
                  </a:lnTo>
                  <a:lnTo>
                    <a:pt x="201" y="1453"/>
                  </a:lnTo>
                  <a:lnTo>
                    <a:pt x="203" y="1447"/>
                  </a:lnTo>
                  <a:lnTo>
                    <a:pt x="205" y="1441"/>
                  </a:lnTo>
                  <a:lnTo>
                    <a:pt x="206" y="1435"/>
                  </a:lnTo>
                  <a:lnTo>
                    <a:pt x="206" y="1426"/>
                  </a:lnTo>
                  <a:lnTo>
                    <a:pt x="207" y="1419"/>
                  </a:lnTo>
                  <a:lnTo>
                    <a:pt x="209" y="1412"/>
                  </a:lnTo>
                  <a:lnTo>
                    <a:pt x="212" y="1404"/>
                  </a:lnTo>
                  <a:lnTo>
                    <a:pt x="218" y="1390"/>
                  </a:lnTo>
                  <a:lnTo>
                    <a:pt x="225" y="1375"/>
                  </a:lnTo>
                  <a:lnTo>
                    <a:pt x="234" y="1359"/>
                  </a:lnTo>
                  <a:lnTo>
                    <a:pt x="240" y="1344"/>
                  </a:lnTo>
                  <a:lnTo>
                    <a:pt x="243" y="1337"/>
                  </a:lnTo>
                  <a:lnTo>
                    <a:pt x="245" y="1330"/>
                  </a:lnTo>
                  <a:lnTo>
                    <a:pt x="246" y="1322"/>
                  </a:lnTo>
                  <a:lnTo>
                    <a:pt x="246" y="1315"/>
                  </a:lnTo>
                  <a:lnTo>
                    <a:pt x="246" y="1287"/>
                  </a:lnTo>
                  <a:lnTo>
                    <a:pt x="244" y="1264"/>
                  </a:lnTo>
                  <a:lnTo>
                    <a:pt x="240" y="1244"/>
                  </a:lnTo>
                  <a:lnTo>
                    <a:pt x="235" y="1228"/>
                  </a:lnTo>
                  <a:lnTo>
                    <a:pt x="229" y="1215"/>
                  </a:lnTo>
                  <a:lnTo>
                    <a:pt x="222" y="1204"/>
                  </a:lnTo>
                  <a:lnTo>
                    <a:pt x="214" y="1195"/>
                  </a:lnTo>
                  <a:lnTo>
                    <a:pt x="207" y="1189"/>
                  </a:lnTo>
                  <a:lnTo>
                    <a:pt x="192" y="1180"/>
                  </a:lnTo>
                  <a:lnTo>
                    <a:pt x="180" y="1173"/>
                  </a:lnTo>
                  <a:lnTo>
                    <a:pt x="175" y="1169"/>
                  </a:lnTo>
                  <a:lnTo>
                    <a:pt x="172" y="1166"/>
                  </a:lnTo>
                  <a:lnTo>
                    <a:pt x="168" y="1161"/>
                  </a:lnTo>
                  <a:lnTo>
                    <a:pt x="168" y="1153"/>
                  </a:lnTo>
                  <a:lnTo>
                    <a:pt x="168" y="1147"/>
                  </a:lnTo>
                  <a:lnTo>
                    <a:pt x="169" y="1140"/>
                  </a:lnTo>
                  <a:lnTo>
                    <a:pt x="172" y="1135"/>
                  </a:lnTo>
                  <a:lnTo>
                    <a:pt x="174" y="1130"/>
                  </a:lnTo>
                  <a:lnTo>
                    <a:pt x="180" y="1122"/>
                  </a:lnTo>
                  <a:lnTo>
                    <a:pt x="187" y="1114"/>
                  </a:lnTo>
                  <a:lnTo>
                    <a:pt x="195" y="1106"/>
                  </a:lnTo>
                  <a:lnTo>
                    <a:pt x="202" y="1097"/>
                  </a:lnTo>
                  <a:lnTo>
                    <a:pt x="205" y="1092"/>
                  </a:lnTo>
                  <a:lnTo>
                    <a:pt x="207" y="1087"/>
                  </a:lnTo>
                  <a:lnTo>
                    <a:pt x="208" y="1081"/>
                  </a:lnTo>
                  <a:lnTo>
                    <a:pt x="208" y="1074"/>
                  </a:lnTo>
                  <a:lnTo>
                    <a:pt x="208" y="1067"/>
                  </a:lnTo>
                  <a:lnTo>
                    <a:pt x="207" y="1060"/>
                  </a:lnTo>
                  <a:lnTo>
                    <a:pt x="205" y="1056"/>
                  </a:lnTo>
                  <a:lnTo>
                    <a:pt x="202" y="1051"/>
                  </a:lnTo>
                  <a:lnTo>
                    <a:pt x="196" y="1043"/>
                  </a:lnTo>
                  <a:lnTo>
                    <a:pt x="189" y="1038"/>
                  </a:lnTo>
                  <a:lnTo>
                    <a:pt x="181" y="1036"/>
                  </a:lnTo>
                  <a:lnTo>
                    <a:pt x="175" y="1035"/>
                  </a:lnTo>
                  <a:lnTo>
                    <a:pt x="170" y="1034"/>
                  </a:lnTo>
                  <a:lnTo>
                    <a:pt x="169" y="1034"/>
                  </a:lnTo>
                  <a:lnTo>
                    <a:pt x="162" y="1034"/>
                  </a:lnTo>
                  <a:lnTo>
                    <a:pt x="156" y="1032"/>
                  </a:lnTo>
                  <a:lnTo>
                    <a:pt x="149" y="1030"/>
                  </a:lnTo>
                  <a:lnTo>
                    <a:pt x="146" y="1027"/>
                  </a:lnTo>
                  <a:lnTo>
                    <a:pt x="138" y="1021"/>
                  </a:lnTo>
                  <a:lnTo>
                    <a:pt x="134" y="1014"/>
                  </a:lnTo>
                  <a:lnTo>
                    <a:pt x="131" y="1005"/>
                  </a:lnTo>
                  <a:lnTo>
                    <a:pt x="130" y="999"/>
                  </a:lnTo>
                  <a:lnTo>
                    <a:pt x="129" y="996"/>
                  </a:lnTo>
                  <a:lnTo>
                    <a:pt x="129" y="993"/>
                  </a:lnTo>
                  <a:lnTo>
                    <a:pt x="129" y="981"/>
                  </a:lnTo>
                  <a:lnTo>
                    <a:pt x="127" y="972"/>
                  </a:lnTo>
                  <a:lnTo>
                    <a:pt x="125" y="967"/>
                  </a:lnTo>
                  <a:lnTo>
                    <a:pt x="123" y="964"/>
                  </a:lnTo>
                  <a:lnTo>
                    <a:pt x="120" y="960"/>
                  </a:lnTo>
                  <a:lnTo>
                    <a:pt x="118" y="954"/>
                  </a:lnTo>
                  <a:lnTo>
                    <a:pt x="116" y="947"/>
                  </a:lnTo>
                  <a:lnTo>
                    <a:pt x="116" y="934"/>
                  </a:lnTo>
                  <a:lnTo>
                    <a:pt x="110" y="927"/>
                  </a:lnTo>
                  <a:lnTo>
                    <a:pt x="108" y="920"/>
                  </a:lnTo>
                  <a:lnTo>
                    <a:pt x="107" y="914"/>
                  </a:lnTo>
                  <a:lnTo>
                    <a:pt x="108" y="906"/>
                  </a:lnTo>
                  <a:lnTo>
                    <a:pt x="112" y="900"/>
                  </a:lnTo>
                  <a:lnTo>
                    <a:pt x="116" y="895"/>
                  </a:lnTo>
                  <a:lnTo>
                    <a:pt x="121" y="889"/>
                  </a:lnTo>
                  <a:lnTo>
                    <a:pt x="129" y="883"/>
                  </a:lnTo>
                  <a:lnTo>
                    <a:pt x="142" y="872"/>
                  </a:lnTo>
                  <a:lnTo>
                    <a:pt x="156" y="860"/>
                  </a:lnTo>
                  <a:lnTo>
                    <a:pt x="162" y="854"/>
                  </a:lnTo>
                  <a:lnTo>
                    <a:pt x="167" y="847"/>
                  </a:lnTo>
                  <a:lnTo>
                    <a:pt x="169" y="840"/>
                  </a:lnTo>
                  <a:lnTo>
                    <a:pt x="170" y="833"/>
                  </a:lnTo>
                  <a:lnTo>
                    <a:pt x="169" y="819"/>
                  </a:lnTo>
                  <a:lnTo>
                    <a:pt x="167" y="808"/>
                  </a:lnTo>
                  <a:lnTo>
                    <a:pt x="163" y="800"/>
                  </a:lnTo>
                  <a:lnTo>
                    <a:pt x="158" y="792"/>
                  </a:lnTo>
                  <a:lnTo>
                    <a:pt x="152" y="786"/>
                  </a:lnTo>
                  <a:lnTo>
                    <a:pt x="146" y="781"/>
                  </a:lnTo>
                  <a:lnTo>
                    <a:pt x="138" y="776"/>
                  </a:lnTo>
                  <a:lnTo>
                    <a:pt x="131" y="773"/>
                  </a:lnTo>
                  <a:lnTo>
                    <a:pt x="124" y="769"/>
                  </a:lnTo>
                  <a:lnTo>
                    <a:pt x="116" y="765"/>
                  </a:lnTo>
                  <a:lnTo>
                    <a:pt x="109" y="761"/>
                  </a:lnTo>
                  <a:lnTo>
                    <a:pt x="103" y="754"/>
                  </a:lnTo>
                  <a:lnTo>
                    <a:pt x="98" y="747"/>
                  </a:lnTo>
                  <a:lnTo>
                    <a:pt x="94" y="737"/>
                  </a:lnTo>
                  <a:lnTo>
                    <a:pt x="92" y="726"/>
                  </a:lnTo>
                  <a:lnTo>
                    <a:pt x="91" y="713"/>
                  </a:lnTo>
                  <a:lnTo>
                    <a:pt x="92" y="706"/>
                  </a:lnTo>
                  <a:lnTo>
                    <a:pt x="94" y="699"/>
                  </a:lnTo>
                  <a:lnTo>
                    <a:pt x="98" y="693"/>
                  </a:lnTo>
                  <a:lnTo>
                    <a:pt x="104" y="688"/>
                  </a:lnTo>
                  <a:lnTo>
                    <a:pt x="116" y="680"/>
                  </a:lnTo>
                  <a:lnTo>
                    <a:pt x="131" y="672"/>
                  </a:lnTo>
                  <a:lnTo>
                    <a:pt x="146" y="665"/>
                  </a:lnTo>
                  <a:lnTo>
                    <a:pt x="159" y="657"/>
                  </a:lnTo>
                  <a:lnTo>
                    <a:pt x="164" y="652"/>
                  </a:lnTo>
                  <a:lnTo>
                    <a:pt x="168" y="647"/>
                  </a:lnTo>
                  <a:lnTo>
                    <a:pt x="172" y="641"/>
                  </a:lnTo>
                  <a:lnTo>
                    <a:pt x="172" y="633"/>
                  </a:lnTo>
                  <a:lnTo>
                    <a:pt x="172" y="626"/>
                  </a:lnTo>
                  <a:lnTo>
                    <a:pt x="170" y="620"/>
                  </a:lnTo>
                  <a:lnTo>
                    <a:pt x="169" y="614"/>
                  </a:lnTo>
                  <a:lnTo>
                    <a:pt x="168" y="609"/>
                  </a:lnTo>
                  <a:lnTo>
                    <a:pt x="163" y="600"/>
                  </a:lnTo>
                  <a:lnTo>
                    <a:pt x="157" y="592"/>
                  </a:lnTo>
                  <a:lnTo>
                    <a:pt x="151" y="584"/>
                  </a:lnTo>
                  <a:lnTo>
                    <a:pt x="143" y="576"/>
                  </a:lnTo>
                  <a:lnTo>
                    <a:pt x="137" y="566"/>
                  </a:lnTo>
                  <a:lnTo>
                    <a:pt x="132" y="552"/>
                  </a:lnTo>
                  <a:lnTo>
                    <a:pt x="130" y="540"/>
                  </a:lnTo>
                  <a:lnTo>
                    <a:pt x="129" y="526"/>
                  </a:lnTo>
                  <a:lnTo>
                    <a:pt x="127" y="511"/>
                  </a:lnTo>
                  <a:lnTo>
                    <a:pt x="129" y="495"/>
                  </a:lnTo>
                  <a:lnTo>
                    <a:pt x="130" y="479"/>
                  </a:lnTo>
                  <a:lnTo>
                    <a:pt x="131" y="463"/>
                  </a:lnTo>
                  <a:lnTo>
                    <a:pt x="132" y="447"/>
                  </a:lnTo>
                  <a:lnTo>
                    <a:pt x="134" y="433"/>
                  </a:lnTo>
                  <a:lnTo>
                    <a:pt x="134" y="426"/>
                  </a:lnTo>
                  <a:lnTo>
                    <a:pt x="135" y="422"/>
                  </a:lnTo>
                  <a:lnTo>
                    <a:pt x="137" y="418"/>
                  </a:lnTo>
                  <a:lnTo>
                    <a:pt x="141" y="415"/>
                  </a:lnTo>
                  <a:lnTo>
                    <a:pt x="148" y="413"/>
                  </a:lnTo>
                  <a:lnTo>
                    <a:pt x="159" y="413"/>
                  </a:lnTo>
                  <a:lnTo>
                    <a:pt x="170" y="413"/>
                  </a:lnTo>
                  <a:lnTo>
                    <a:pt x="184" y="411"/>
                  </a:lnTo>
                  <a:lnTo>
                    <a:pt x="191" y="408"/>
                  </a:lnTo>
                  <a:lnTo>
                    <a:pt x="198" y="404"/>
                  </a:lnTo>
                  <a:lnTo>
                    <a:pt x="206" y="399"/>
                  </a:lnTo>
                  <a:lnTo>
                    <a:pt x="214" y="393"/>
                  </a:lnTo>
                  <a:lnTo>
                    <a:pt x="216" y="390"/>
                  </a:lnTo>
                  <a:lnTo>
                    <a:pt x="220" y="381"/>
                  </a:lnTo>
                  <a:lnTo>
                    <a:pt x="229" y="368"/>
                  </a:lnTo>
                  <a:lnTo>
                    <a:pt x="239" y="353"/>
                  </a:lnTo>
                  <a:lnTo>
                    <a:pt x="251" y="338"/>
                  </a:lnTo>
                  <a:lnTo>
                    <a:pt x="266" y="326"/>
                  </a:lnTo>
                  <a:lnTo>
                    <a:pt x="272" y="321"/>
                  </a:lnTo>
                  <a:lnTo>
                    <a:pt x="279" y="317"/>
                  </a:lnTo>
                  <a:lnTo>
                    <a:pt x="287" y="315"/>
                  </a:lnTo>
                  <a:lnTo>
                    <a:pt x="295" y="314"/>
                  </a:lnTo>
                  <a:lnTo>
                    <a:pt x="295" y="287"/>
                  </a:lnTo>
                  <a:lnTo>
                    <a:pt x="295" y="267"/>
                  </a:lnTo>
                  <a:lnTo>
                    <a:pt x="295" y="251"/>
                  </a:lnTo>
                  <a:lnTo>
                    <a:pt x="295" y="239"/>
                  </a:lnTo>
                  <a:lnTo>
                    <a:pt x="295" y="228"/>
                  </a:lnTo>
                  <a:lnTo>
                    <a:pt x="295" y="218"/>
                  </a:lnTo>
                  <a:lnTo>
                    <a:pt x="295" y="207"/>
                  </a:lnTo>
                  <a:lnTo>
                    <a:pt x="295" y="194"/>
                  </a:lnTo>
                  <a:lnTo>
                    <a:pt x="336" y="153"/>
                  </a:lnTo>
                  <a:lnTo>
                    <a:pt x="337" y="147"/>
                  </a:lnTo>
                  <a:lnTo>
                    <a:pt x="338" y="140"/>
                  </a:lnTo>
                  <a:lnTo>
                    <a:pt x="340" y="135"/>
                  </a:lnTo>
                  <a:lnTo>
                    <a:pt x="343" y="130"/>
                  </a:lnTo>
                  <a:lnTo>
                    <a:pt x="349" y="122"/>
                  </a:lnTo>
                  <a:lnTo>
                    <a:pt x="356" y="114"/>
                  </a:lnTo>
                  <a:lnTo>
                    <a:pt x="364" y="106"/>
                  </a:lnTo>
                  <a:lnTo>
                    <a:pt x="370" y="97"/>
                  </a:lnTo>
                  <a:lnTo>
                    <a:pt x="373" y="92"/>
                  </a:lnTo>
                  <a:lnTo>
                    <a:pt x="375" y="87"/>
                  </a:lnTo>
                  <a:lnTo>
                    <a:pt x="376" y="81"/>
                  </a:lnTo>
                  <a:lnTo>
                    <a:pt x="377" y="74"/>
                  </a:lnTo>
                  <a:lnTo>
                    <a:pt x="384" y="74"/>
                  </a:lnTo>
                  <a:lnTo>
                    <a:pt x="393" y="73"/>
                  </a:lnTo>
                  <a:lnTo>
                    <a:pt x="403" y="70"/>
                  </a:lnTo>
                  <a:lnTo>
                    <a:pt x="411" y="68"/>
                  </a:lnTo>
                  <a:lnTo>
                    <a:pt x="430" y="62"/>
                  </a:lnTo>
                  <a:lnTo>
                    <a:pt x="447" y="54"/>
                  </a:lnTo>
                  <a:lnTo>
                    <a:pt x="460" y="47"/>
                  </a:lnTo>
                  <a:lnTo>
                    <a:pt x="468" y="41"/>
                  </a:lnTo>
                  <a:lnTo>
                    <a:pt x="468" y="38"/>
                  </a:lnTo>
                  <a:lnTo>
                    <a:pt x="467" y="36"/>
                  </a:lnTo>
                  <a:lnTo>
                    <a:pt x="463" y="35"/>
                  </a:lnTo>
                  <a:lnTo>
                    <a:pt x="457" y="35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5707080" y="3365280"/>
              <a:ext cx="690480" cy="528480"/>
            </a:xfrm>
            <a:custGeom>
              <a:avLst/>
              <a:gdLst/>
              <a:ahLst/>
              <a:rect l="l" t="t" r="r" b="b"/>
              <a:pathLst>
                <a:path w="1858" h="1418">
                  <a:moveTo>
                    <a:pt x="58" y="196"/>
                  </a:moveTo>
                  <a:lnTo>
                    <a:pt x="72" y="199"/>
                  </a:lnTo>
                  <a:lnTo>
                    <a:pt x="88" y="202"/>
                  </a:lnTo>
                  <a:lnTo>
                    <a:pt x="103" y="207"/>
                  </a:lnTo>
                  <a:lnTo>
                    <a:pt x="118" y="212"/>
                  </a:lnTo>
                  <a:lnTo>
                    <a:pt x="125" y="213"/>
                  </a:lnTo>
                  <a:lnTo>
                    <a:pt x="132" y="215"/>
                  </a:lnTo>
                  <a:lnTo>
                    <a:pt x="141" y="215"/>
                  </a:lnTo>
                  <a:lnTo>
                    <a:pt x="148" y="215"/>
                  </a:lnTo>
                  <a:lnTo>
                    <a:pt x="156" y="212"/>
                  </a:lnTo>
                  <a:lnTo>
                    <a:pt x="163" y="208"/>
                  </a:lnTo>
                  <a:lnTo>
                    <a:pt x="170" y="204"/>
                  </a:lnTo>
                  <a:lnTo>
                    <a:pt x="178" y="197"/>
                  </a:lnTo>
                  <a:lnTo>
                    <a:pt x="186" y="189"/>
                  </a:lnTo>
                  <a:lnTo>
                    <a:pt x="193" y="179"/>
                  </a:lnTo>
                  <a:lnTo>
                    <a:pt x="201" y="168"/>
                  </a:lnTo>
                  <a:lnTo>
                    <a:pt x="209" y="156"/>
                  </a:lnTo>
                  <a:lnTo>
                    <a:pt x="225" y="130"/>
                  </a:lnTo>
                  <a:lnTo>
                    <a:pt x="244" y="103"/>
                  </a:lnTo>
                  <a:lnTo>
                    <a:pt x="253" y="90"/>
                  </a:lnTo>
                  <a:lnTo>
                    <a:pt x="264" y="79"/>
                  </a:lnTo>
                  <a:lnTo>
                    <a:pt x="274" y="68"/>
                  </a:lnTo>
                  <a:lnTo>
                    <a:pt x="286" y="58"/>
                  </a:lnTo>
                  <a:lnTo>
                    <a:pt x="299" y="49"/>
                  </a:lnTo>
                  <a:lnTo>
                    <a:pt x="311" y="43"/>
                  </a:lnTo>
                  <a:lnTo>
                    <a:pt x="318" y="42"/>
                  </a:lnTo>
                  <a:lnTo>
                    <a:pt x="324" y="40"/>
                  </a:lnTo>
                  <a:lnTo>
                    <a:pt x="332" y="40"/>
                  </a:lnTo>
                  <a:lnTo>
                    <a:pt x="339" y="38"/>
                  </a:lnTo>
                  <a:lnTo>
                    <a:pt x="499" y="40"/>
                  </a:lnTo>
                  <a:lnTo>
                    <a:pt x="580" y="0"/>
                  </a:lnTo>
                  <a:lnTo>
                    <a:pt x="901" y="3"/>
                  </a:lnTo>
                  <a:lnTo>
                    <a:pt x="908" y="4"/>
                  </a:lnTo>
                  <a:lnTo>
                    <a:pt x="914" y="7"/>
                  </a:lnTo>
                  <a:lnTo>
                    <a:pt x="919" y="11"/>
                  </a:lnTo>
                  <a:lnTo>
                    <a:pt x="924" y="16"/>
                  </a:lnTo>
                  <a:lnTo>
                    <a:pt x="933" y="29"/>
                  </a:lnTo>
                  <a:lnTo>
                    <a:pt x="940" y="43"/>
                  </a:lnTo>
                  <a:lnTo>
                    <a:pt x="947" y="58"/>
                  </a:lnTo>
                  <a:lnTo>
                    <a:pt x="956" y="71"/>
                  </a:lnTo>
                  <a:lnTo>
                    <a:pt x="961" y="76"/>
                  </a:lnTo>
                  <a:lnTo>
                    <a:pt x="967" y="80"/>
                  </a:lnTo>
                  <a:lnTo>
                    <a:pt x="973" y="84"/>
                  </a:lnTo>
                  <a:lnTo>
                    <a:pt x="981" y="84"/>
                  </a:lnTo>
                  <a:lnTo>
                    <a:pt x="1421" y="87"/>
                  </a:lnTo>
                  <a:lnTo>
                    <a:pt x="1858" y="412"/>
                  </a:lnTo>
                  <a:lnTo>
                    <a:pt x="1845" y="440"/>
                  </a:lnTo>
                  <a:lnTo>
                    <a:pt x="1835" y="464"/>
                  </a:lnTo>
                  <a:lnTo>
                    <a:pt x="1825" y="486"/>
                  </a:lnTo>
                  <a:lnTo>
                    <a:pt x="1818" y="507"/>
                  </a:lnTo>
                  <a:lnTo>
                    <a:pt x="1810" y="524"/>
                  </a:lnTo>
                  <a:lnTo>
                    <a:pt x="1802" y="541"/>
                  </a:lnTo>
                  <a:lnTo>
                    <a:pt x="1796" y="549"/>
                  </a:lnTo>
                  <a:lnTo>
                    <a:pt x="1791" y="556"/>
                  </a:lnTo>
                  <a:lnTo>
                    <a:pt x="1785" y="563"/>
                  </a:lnTo>
                  <a:lnTo>
                    <a:pt x="1777" y="571"/>
                  </a:lnTo>
                  <a:lnTo>
                    <a:pt x="1770" y="585"/>
                  </a:lnTo>
                  <a:lnTo>
                    <a:pt x="1761" y="598"/>
                  </a:lnTo>
                  <a:lnTo>
                    <a:pt x="1754" y="609"/>
                  </a:lnTo>
                  <a:lnTo>
                    <a:pt x="1747" y="619"/>
                  </a:lnTo>
                  <a:lnTo>
                    <a:pt x="1732" y="636"/>
                  </a:lnTo>
                  <a:lnTo>
                    <a:pt x="1716" y="650"/>
                  </a:lnTo>
                  <a:lnTo>
                    <a:pt x="1701" y="666"/>
                  </a:lnTo>
                  <a:lnTo>
                    <a:pt x="1687" y="683"/>
                  </a:lnTo>
                  <a:lnTo>
                    <a:pt x="1678" y="693"/>
                  </a:lnTo>
                  <a:lnTo>
                    <a:pt x="1671" y="704"/>
                  </a:lnTo>
                  <a:lnTo>
                    <a:pt x="1663" y="716"/>
                  </a:lnTo>
                  <a:lnTo>
                    <a:pt x="1656" y="731"/>
                  </a:lnTo>
                  <a:lnTo>
                    <a:pt x="1656" y="746"/>
                  </a:lnTo>
                  <a:lnTo>
                    <a:pt x="1655" y="761"/>
                  </a:lnTo>
                  <a:lnTo>
                    <a:pt x="1655" y="775"/>
                  </a:lnTo>
                  <a:lnTo>
                    <a:pt x="1655" y="791"/>
                  </a:lnTo>
                  <a:lnTo>
                    <a:pt x="1655" y="806"/>
                  </a:lnTo>
                  <a:lnTo>
                    <a:pt x="1655" y="820"/>
                  </a:lnTo>
                  <a:lnTo>
                    <a:pt x="1655" y="835"/>
                  </a:lnTo>
                  <a:lnTo>
                    <a:pt x="1655" y="851"/>
                  </a:lnTo>
                  <a:lnTo>
                    <a:pt x="1641" y="851"/>
                  </a:lnTo>
                  <a:lnTo>
                    <a:pt x="1630" y="851"/>
                  </a:lnTo>
                  <a:lnTo>
                    <a:pt x="1622" y="850"/>
                  </a:lnTo>
                  <a:lnTo>
                    <a:pt x="1615" y="850"/>
                  </a:lnTo>
                  <a:lnTo>
                    <a:pt x="1607" y="850"/>
                  </a:lnTo>
                  <a:lnTo>
                    <a:pt x="1599" y="850"/>
                  </a:lnTo>
                  <a:lnTo>
                    <a:pt x="1588" y="850"/>
                  </a:lnTo>
                  <a:lnTo>
                    <a:pt x="1574" y="850"/>
                  </a:lnTo>
                  <a:lnTo>
                    <a:pt x="1574" y="852"/>
                  </a:lnTo>
                  <a:lnTo>
                    <a:pt x="1574" y="857"/>
                  </a:lnTo>
                  <a:lnTo>
                    <a:pt x="1574" y="865"/>
                  </a:lnTo>
                  <a:lnTo>
                    <a:pt x="1574" y="876"/>
                  </a:lnTo>
                  <a:lnTo>
                    <a:pt x="1574" y="888"/>
                  </a:lnTo>
                  <a:lnTo>
                    <a:pt x="1574" y="901"/>
                  </a:lnTo>
                  <a:lnTo>
                    <a:pt x="1574" y="915"/>
                  </a:lnTo>
                  <a:lnTo>
                    <a:pt x="1574" y="931"/>
                  </a:lnTo>
                  <a:lnTo>
                    <a:pt x="1534" y="970"/>
                  </a:lnTo>
                  <a:lnTo>
                    <a:pt x="1520" y="970"/>
                  </a:lnTo>
                  <a:lnTo>
                    <a:pt x="1509" y="970"/>
                  </a:lnTo>
                  <a:lnTo>
                    <a:pt x="1501" y="970"/>
                  </a:lnTo>
                  <a:lnTo>
                    <a:pt x="1493" y="970"/>
                  </a:lnTo>
                  <a:lnTo>
                    <a:pt x="1486" y="970"/>
                  </a:lnTo>
                  <a:lnTo>
                    <a:pt x="1477" y="970"/>
                  </a:lnTo>
                  <a:lnTo>
                    <a:pt x="1466" y="970"/>
                  </a:lnTo>
                  <a:lnTo>
                    <a:pt x="1453" y="969"/>
                  </a:lnTo>
                  <a:lnTo>
                    <a:pt x="1453" y="985"/>
                  </a:lnTo>
                  <a:lnTo>
                    <a:pt x="1453" y="999"/>
                  </a:lnTo>
                  <a:lnTo>
                    <a:pt x="1453" y="1014"/>
                  </a:lnTo>
                  <a:lnTo>
                    <a:pt x="1453" y="1030"/>
                  </a:lnTo>
                  <a:lnTo>
                    <a:pt x="1453" y="1044"/>
                  </a:lnTo>
                  <a:lnTo>
                    <a:pt x="1453" y="1059"/>
                  </a:lnTo>
                  <a:lnTo>
                    <a:pt x="1453" y="1074"/>
                  </a:lnTo>
                  <a:lnTo>
                    <a:pt x="1453" y="1090"/>
                  </a:lnTo>
                  <a:lnTo>
                    <a:pt x="1451" y="1090"/>
                  </a:lnTo>
                  <a:lnTo>
                    <a:pt x="1447" y="1090"/>
                  </a:lnTo>
                  <a:lnTo>
                    <a:pt x="1440" y="1091"/>
                  </a:lnTo>
                  <a:lnTo>
                    <a:pt x="1432" y="1095"/>
                  </a:lnTo>
                  <a:lnTo>
                    <a:pt x="1425" y="1098"/>
                  </a:lnTo>
                  <a:lnTo>
                    <a:pt x="1419" y="1106"/>
                  </a:lnTo>
                  <a:lnTo>
                    <a:pt x="1416" y="1111"/>
                  </a:lnTo>
                  <a:lnTo>
                    <a:pt x="1414" y="1115"/>
                  </a:lnTo>
                  <a:lnTo>
                    <a:pt x="1413" y="1122"/>
                  </a:lnTo>
                  <a:lnTo>
                    <a:pt x="1413" y="1129"/>
                  </a:lnTo>
                  <a:lnTo>
                    <a:pt x="1397" y="1129"/>
                  </a:lnTo>
                  <a:lnTo>
                    <a:pt x="1382" y="1129"/>
                  </a:lnTo>
                  <a:lnTo>
                    <a:pt x="1367" y="1131"/>
                  </a:lnTo>
                  <a:lnTo>
                    <a:pt x="1353" y="1134"/>
                  </a:lnTo>
                  <a:lnTo>
                    <a:pt x="1337" y="1139"/>
                  </a:lnTo>
                  <a:lnTo>
                    <a:pt x="1322" y="1145"/>
                  </a:lnTo>
                  <a:lnTo>
                    <a:pt x="1315" y="1150"/>
                  </a:lnTo>
                  <a:lnTo>
                    <a:pt x="1307" y="1155"/>
                  </a:lnTo>
                  <a:lnTo>
                    <a:pt x="1299" y="1161"/>
                  </a:lnTo>
                  <a:lnTo>
                    <a:pt x="1291" y="1168"/>
                  </a:lnTo>
                  <a:lnTo>
                    <a:pt x="1212" y="1167"/>
                  </a:lnTo>
                  <a:lnTo>
                    <a:pt x="1171" y="1207"/>
                  </a:lnTo>
                  <a:lnTo>
                    <a:pt x="1178" y="1223"/>
                  </a:lnTo>
                  <a:lnTo>
                    <a:pt x="1184" y="1239"/>
                  </a:lnTo>
                  <a:lnTo>
                    <a:pt x="1189" y="1255"/>
                  </a:lnTo>
                  <a:lnTo>
                    <a:pt x="1192" y="1272"/>
                  </a:lnTo>
                  <a:lnTo>
                    <a:pt x="1195" y="1289"/>
                  </a:lnTo>
                  <a:lnTo>
                    <a:pt x="1195" y="1306"/>
                  </a:lnTo>
                  <a:lnTo>
                    <a:pt x="1195" y="1322"/>
                  </a:lnTo>
                  <a:lnTo>
                    <a:pt x="1193" y="1337"/>
                  </a:lnTo>
                  <a:lnTo>
                    <a:pt x="1191" y="1352"/>
                  </a:lnTo>
                  <a:lnTo>
                    <a:pt x="1186" y="1365"/>
                  </a:lnTo>
                  <a:lnTo>
                    <a:pt x="1180" y="1377"/>
                  </a:lnTo>
                  <a:lnTo>
                    <a:pt x="1174" y="1387"/>
                  </a:lnTo>
                  <a:lnTo>
                    <a:pt x="1169" y="1392"/>
                  </a:lnTo>
                  <a:lnTo>
                    <a:pt x="1165" y="1396"/>
                  </a:lnTo>
                  <a:lnTo>
                    <a:pt x="1160" y="1399"/>
                  </a:lnTo>
                  <a:lnTo>
                    <a:pt x="1154" y="1402"/>
                  </a:lnTo>
                  <a:lnTo>
                    <a:pt x="1149" y="1404"/>
                  </a:lnTo>
                  <a:lnTo>
                    <a:pt x="1143" y="1406"/>
                  </a:lnTo>
                  <a:lnTo>
                    <a:pt x="1136" y="1407"/>
                  </a:lnTo>
                  <a:lnTo>
                    <a:pt x="1130" y="1407"/>
                  </a:lnTo>
                  <a:lnTo>
                    <a:pt x="1115" y="1413"/>
                  </a:lnTo>
                  <a:lnTo>
                    <a:pt x="1100" y="1417"/>
                  </a:lnTo>
                  <a:lnTo>
                    <a:pt x="1093" y="1418"/>
                  </a:lnTo>
                  <a:lnTo>
                    <a:pt x="1087" y="1418"/>
                  </a:lnTo>
                  <a:lnTo>
                    <a:pt x="1081" y="1417"/>
                  </a:lnTo>
                  <a:lnTo>
                    <a:pt x="1074" y="1415"/>
                  </a:lnTo>
                  <a:lnTo>
                    <a:pt x="1063" y="1412"/>
                  </a:lnTo>
                  <a:lnTo>
                    <a:pt x="1050" y="1406"/>
                  </a:lnTo>
                  <a:lnTo>
                    <a:pt x="1040" y="1398"/>
                  </a:lnTo>
                  <a:lnTo>
                    <a:pt x="1031" y="1387"/>
                  </a:lnTo>
                  <a:lnTo>
                    <a:pt x="1022" y="1375"/>
                  </a:lnTo>
                  <a:lnTo>
                    <a:pt x="1015" y="1362"/>
                  </a:lnTo>
                  <a:lnTo>
                    <a:pt x="1009" y="1347"/>
                  </a:lnTo>
                  <a:lnTo>
                    <a:pt x="1003" y="1330"/>
                  </a:lnTo>
                  <a:lnTo>
                    <a:pt x="999" y="1311"/>
                  </a:lnTo>
                  <a:lnTo>
                    <a:pt x="995" y="1291"/>
                  </a:lnTo>
                  <a:lnTo>
                    <a:pt x="994" y="1270"/>
                  </a:lnTo>
                  <a:lnTo>
                    <a:pt x="994" y="1248"/>
                  </a:lnTo>
                  <a:lnTo>
                    <a:pt x="987" y="1242"/>
                  </a:lnTo>
                  <a:lnTo>
                    <a:pt x="979" y="1237"/>
                  </a:lnTo>
                  <a:lnTo>
                    <a:pt x="973" y="1233"/>
                  </a:lnTo>
                  <a:lnTo>
                    <a:pt x="967" y="1231"/>
                  </a:lnTo>
                  <a:lnTo>
                    <a:pt x="956" y="1227"/>
                  </a:lnTo>
                  <a:lnTo>
                    <a:pt x="947" y="1227"/>
                  </a:lnTo>
                  <a:lnTo>
                    <a:pt x="940" y="1226"/>
                  </a:lnTo>
                  <a:lnTo>
                    <a:pt x="935" y="1223"/>
                  </a:lnTo>
                  <a:lnTo>
                    <a:pt x="933" y="1221"/>
                  </a:lnTo>
                  <a:lnTo>
                    <a:pt x="932" y="1217"/>
                  </a:lnTo>
                  <a:lnTo>
                    <a:pt x="932" y="1212"/>
                  </a:lnTo>
                  <a:lnTo>
                    <a:pt x="930" y="1205"/>
                  </a:lnTo>
                  <a:lnTo>
                    <a:pt x="930" y="1197"/>
                  </a:lnTo>
                  <a:lnTo>
                    <a:pt x="929" y="1191"/>
                  </a:lnTo>
                  <a:lnTo>
                    <a:pt x="927" y="1185"/>
                  </a:lnTo>
                  <a:lnTo>
                    <a:pt x="924" y="1180"/>
                  </a:lnTo>
                  <a:lnTo>
                    <a:pt x="918" y="1171"/>
                  </a:lnTo>
                  <a:lnTo>
                    <a:pt x="911" y="1161"/>
                  </a:lnTo>
                  <a:lnTo>
                    <a:pt x="902" y="1151"/>
                  </a:lnTo>
                  <a:lnTo>
                    <a:pt x="896" y="1141"/>
                  </a:lnTo>
                  <a:lnTo>
                    <a:pt x="894" y="1136"/>
                  </a:lnTo>
                  <a:lnTo>
                    <a:pt x="891" y="1130"/>
                  </a:lnTo>
                  <a:lnTo>
                    <a:pt x="890" y="1123"/>
                  </a:lnTo>
                  <a:lnTo>
                    <a:pt x="890" y="1117"/>
                  </a:lnTo>
                  <a:lnTo>
                    <a:pt x="876" y="1102"/>
                  </a:lnTo>
                  <a:lnTo>
                    <a:pt x="867" y="1089"/>
                  </a:lnTo>
                  <a:lnTo>
                    <a:pt x="861" y="1076"/>
                  </a:lnTo>
                  <a:lnTo>
                    <a:pt x="856" y="1065"/>
                  </a:lnTo>
                  <a:lnTo>
                    <a:pt x="853" y="1057"/>
                  </a:lnTo>
                  <a:lnTo>
                    <a:pt x="852" y="1049"/>
                  </a:lnTo>
                  <a:lnTo>
                    <a:pt x="852" y="1046"/>
                  </a:lnTo>
                  <a:lnTo>
                    <a:pt x="852" y="1044"/>
                  </a:lnTo>
                  <a:lnTo>
                    <a:pt x="852" y="1037"/>
                  </a:lnTo>
                  <a:lnTo>
                    <a:pt x="851" y="1031"/>
                  </a:lnTo>
                  <a:lnTo>
                    <a:pt x="848" y="1026"/>
                  </a:lnTo>
                  <a:lnTo>
                    <a:pt x="846" y="1021"/>
                  </a:lnTo>
                  <a:lnTo>
                    <a:pt x="842" y="1018"/>
                  </a:lnTo>
                  <a:lnTo>
                    <a:pt x="837" y="1014"/>
                  </a:lnTo>
                  <a:lnTo>
                    <a:pt x="832" y="1011"/>
                  </a:lnTo>
                  <a:lnTo>
                    <a:pt x="828" y="1009"/>
                  </a:lnTo>
                  <a:lnTo>
                    <a:pt x="815" y="1007"/>
                  </a:lnTo>
                  <a:lnTo>
                    <a:pt x="802" y="1004"/>
                  </a:lnTo>
                  <a:lnTo>
                    <a:pt x="787" y="1004"/>
                  </a:lnTo>
                  <a:lnTo>
                    <a:pt x="772" y="1004"/>
                  </a:lnTo>
                  <a:lnTo>
                    <a:pt x="732" y="1003"/>
                  </a:lnTo>
                  <a:lnTo>
                    <a:pt x="725" y="1003"/>
                  </a:lnTo>
                  <a:lnTo>
                    <a:pt x="717" y="1002"/>
                  </a:lnTo>
                  <a:lnTo>
                    <a:pt x="710" y="999"/>
                  </a:lnTo>
                  <a:lnTo>
                    <a:pt x="703" y="997"/>
                  </a:lnTo>
                  <a:lnTo>
                    <a:pt x="697" y="993"/>
                  </a:lnTo>
                  <a:lnTo>
                    <a:pt x="689" y="988"/>
                  </a:lnTo>
                  <a:lnTo>
                    <a:pt x="683" y="983"/>
                  </a:lnTo>
                  <a:lnTo>
                    <a:pt x="677" y="978"/>
                  </a:lnTo>
                  <a:lnTo>
                    <a:pt x="672" y="972"/>
                  </a:lnTo>
                  <a:lnTo>
                    <a:pt x="667" y="966"/>
                  </a:lnTo>
                  <a:lnTo>
                    <a:pt x="663" y="959"/>
                  </a:lnTo>
                  <a:lnTo>
                    <a:pt x="660" y="951"/>
                  </a:lnTo>
                  <a:lnTo>
                    <a:pt x="656" y="945"/>
                  </a:lnTo>
                  <a:lnTo>
                    <a:pt x="655" y="938"/>
                  </a:lnTo>
                  <a:lnTo>
                    <a:pt x="654" y="931"/>
                  </a:lnTo>
                  <a:lnTo>
                    <a:pt x="652" y="922"/>
                  </a:lnTo>
                  <a:lnTo>
                    <a:pt x="659" y="915"/>
                  </a:lnTo>
                  <a:lnTo>
                    <a:pt x="662" y="907"/>
                  </a:lnTo>
                  <a:lnTo>
                    <a:pt x="663" y="900"/>
                  </a:lnTo>
                  <a:lnTo>
                    <a:pt x="662" y="893"/>
                  </a:lnTo>
                  <a:lnTo>
                    <a:pt x="659" y="885"/>
                  </a:lnTo>
                  <a:lnTo>
                    <a:pt x="654" y="878"/>
                  </a:lnTo>
                  <a:lnTo>
                    <a:pt x="646" y="869"/>
                  </a:lnTo>
                  <a:lnTo>
                    <a:pt x="638" y="862"/>
                  </a:lnTo>
                  <a:lnTo>
                    <a:pt x="617" y="847"/>
                  </a:lnTo>
                  <a:lnTo>
                    <a:pt x="591" y="832"/>
                  </a:lnTo>
                  <a:lnTo>
                    <a:pt x="563" y="817"/>
                  </a:lnTo>
                  <a:lnTo>
                    <a:pt x="534" y="801"/>
                  </a:lnTo>
                  <a:lnTo>
                    <a:pt x="534" y="762"/>
                  </a:lnTo>
                  <a:lnTo>
                    <a:pt x="520" y="748"/>
                  </a:lnTo>
                  <a:lnTo>
                    <a:pt x="510" y="738"/>
                  </a:lnTo>
                  <a:lnTo>
                    <a:pt x="502" y="731"/>
                  </a:lnTo>
                  <a:lnTo>
                    <a:pt x="495" y="726"/>
                  </a:lnTo>
                  <a:lnTo>
                    <a:pt x="486" y="723"/>
                  </a:lnTo>
                  <a:lnTo>
                    <a:pt x="477" y="721"/>
                  </a:lnTo>
                  <a:lnTo>
                    <a:pt x="468" y="721"/>
                  </a:lnTo>
                  <a:lnTo>
                    <a:pt x="454" y="720"/>
                  </a:lnTo>
                  <a:lnTo>
                    <a:pt x="415" y="680"/>
                  </a:lnTo>
                  <a:lnTo>
                    <a:pt x="415" y="667"/>
                  </a:lnTo>
                  <a:lnTo>
                    <a:pt x="415" y="658"/>
                  </a:lnTo>
                  <a:lnTo>
                    <a:pt x="415" y="650"/>
                  </a:lnTo>
                  <a:lnTo>
                    <a:pt x="415" y="645"/>
                  </a:lnTo>
                  <a:lnTo>
                    <a:pt x="415" y="642"/>
                  </a:lnTo>
                  <a:lnTo>
                    <a:pt x="415" y="641"/>
                  </a:lnTo>
                  <a:lnTo>
                    <a:pt x="415" y="641"/>
                  </a:lnTo>
                  <a:lnTo>
                    <a:pt x="415" y="641"/>
                  </a:lnTo>
                  <a:lnTo>
                    <a:pt x="400" y="627"/>
                  </a:lnTo>
                  <a:lnTo>
                    <a:pt x="386" y="617"/>
                  </a:lnTo>
                  <a:lnTo>
                    <a:pt x="372" y="610"/>
                  </a:lnTo>
                  <a:lnTo>
                    <a:pt x="360" y="605"/>
                  </a:lnTo>
                  <a:lnTo>
                    <a:pt x="350" y="601"/>
                  </a:lnTo>
                  <a:lnTo>
                    <a:pt x="342" y="600"/>
                  </a:lnTo>
                  <a:lnTo>
                    <a:pt x="337" y="600"/>
                  </a:lnTo>
                  <a:lnTo>
                    <a:pt x="335" y="599"/>
                  </a:lnTo>
                  <a:lnTo>
                    <a:pt x="295" y="559"/>
                  </a:lnTo>
                  <a:lnTo>
                    <a:pt x="282" y="546"/>
                  </a:lnTo>
                  <a:lnTo>
                    <a:pt x="272" y="535"/>
                  </a:lnTo>
                  <a:lnTo>
                    <a:pt x="263" y="527"/>
                  </a:lnTo>
                  <a:lnTo>
                    <a:pt x="256" y="518"/>
                  </a:lnTo>
                  <a:lnTo>
                    <a:pt x="247" y="511"/>
                  </a:lnTo>
                  <a:lnTo>
                    <a:pt x="240" y="502"/>
                  </a:lnTo>
                  <a:lnTo>
                    <a:pt x="229" y="491"/>
                  </a:lnTo>
                  <a:lnTo>
                    <a:pt x="216" y="478"/>
                  </a:lnTo>
                  <a:lnTo>
                    <a:pt x="216" y="470"/>
                  </a:lnTo>
                  <a:lnTo>
                    <a:pt x="214" y="463"/>
                  </a:lnTo>
                  <a:lnTo>
                    <a:pt x="212" y="456"/>
                  </a:lnTo>
                  <a:lnTo>
                    <a:pt x="209" y="448"/>
                  </a:lnTo>
                  <a:lnTo>
                    <a:pt x="206" y="442"/>
                  </a:lnTo>
                  <a:lnTo>
                    <a:pt x="201" y="435"/>
                  </a:lnTo>
                  <a:lnTo>
                    <a:pt x="197" y="429"/>
                  </a:lnTo>
                  <a:lnTo>
                    <a:pt x="191" y="423"/>
                  </a:lnTo>
                  <a:lnTo>
                    <a:pt x="185" y="418"/>
                  </a:lnTo>
                  <a:lnTo>
                    <a:pt x="179" y="413"/>
                  </a:lnTo>
                  <a:lnTo>
                    <a:pt x="173" y="408"/>
                  </a:lnTo>
                  <a:lnTo>
                    <a:pt x="165" y="404"/>
                  </a:lnTo>
                  <a:lnTo>
                    <a:pt x="159" y="402"/>
                  </a:lnTo>
                  <a:lnTo>
                    <a:pt x="152" y="399"/>
                  </a:lnTo>
                  <a:lnTo>
                    <a:pt x="143" y="398"/>
                  </a:lnTo>
                  <a:lnTo>
                    <a:pt x="136" y="397"/>
                  </a:lnTo>
                  <a:lnTo>
                    <a:pt x="121" y="397"/>
                  </a:lnTo>
                  <a:lnTo>
                    <a:pt x="107" y="397"/>
                  </a:lnTo>
                  <a:lnTo>
                    <a:pt x="92" y="395"/>
                  </a:lnTo>
                  <a:lnTo>
                    <a:pt x="76" y="392"/>
                  </a:lnTo>
                  <a:lnTo>
                    <a:pt x="61" y="387"/>
                  </a:lnTo>
                  <a:lnTo>
                    <a:pt x="47" y="380"/>
                  </a:lnTo>
                  <a:lnTo>
                    <a:pt x="39" y="375"/>
                  </a:lnTo>
                  <a:lnTo>
                    <a:pt x="32" y="370"/>
                  </a:lnTo>
                  <a:lnTo>
                    <a:pt x="25" y="364"/>
                  </a:lnTo>
                  <a:lnTo>
                    <a:pt x="16" y="357"/>
                  </a:lnTo>
                  <a:lnTo>
                    <a:pt x="10" y="349"/>
                  </a:lnTo>
                  <a:lnTo>
                    <a:pt x="5" y="343"/>
                  </a:lnTo>
                  <a:lnTo>
                    <a:pt x="3" y="337"/>
                  </a:lnTo>
                  <a:lnTo>
                    <a:pt x="0" y="332"/>
                  </a:lnTo>
                  <a:lnTo>
                    <a:pt x="0" y="328"/>
                  </a:lnTo>
                  <a:lnTo>
                    <a:pt x="1" y="324"/>
                  </a:lnTo>
                  <a:lnTo>
                    <a:pt x="4" y="320"/>
                  </a:lnTo>
                  <a:lnTo>
                    <a:pt x="7" y="316"/>
                  </a:lnTo>
                  <a:lnTo>
                    <a:pt x="16" y="309"/>
                  </a:lnTo>
                  <a:lnTo>
                    <a:pt x="28" y="300"/>
                  </a:lnTo>
                  <a:lnTo>
                    <a:pt x="42" y="290"/>
                  </a:lnTo>
                  <a:lnTo>
                    <a:pt x="58" y="277"/>
                  </a:lnTo>
                  <a:lnTo>
                    <a:pt x="58" y="264"/>
                  </a:lnTo>
                  <a:lnTo>
                    <a:pt x="58" y="253"/>
                  </a:lnTo>
                  <a:lnTo>
                    <a:pt x="58" y="244"/>
                  </a:lnTo>
                  <a:lnTo>
                    <a:pt x="58" y="237"/>
                  </a:lnTo>
                  <a:lnTo>
                    <a:pt x="58" y="229"/>
                  </a:lnTo>
                  <a:lnTo>
                    <a:pt x="58" y="221"/>
                  </a:lnTo>
                  <a:lnTo>
                    <a:pt x="58" y="210"/>
                  </a:lnTo>
                  <a:lnTo>
                    <a:pt x="58" y="196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5400720" y="3439800"/>
              <a:ext cx="727200" cy="777600"/>
            </a:xfrm>
            <a:custGeom>
              <a:avLst/>
              <a:gdLst/>
              <a:ahLst/>
              <a:rect l="l" t="t" r="r" b="b"/>
              <a:pathLst>
                <a:path w="1954" h="2090">
                  <a:moveTo>
                    <a:pt x="0" y="114"/>
                  </a:moveTo>
                  <a:lnTo>
                    <a:pt x="882" y="0"/>
                  </a:lnTo>
                  <a:lnTo>
                    <a:pt x="885" y="8"/>
                  </a:lnTo>
                  <a:lnTo>
                    <a:pt x="888" y="15"/>
                  </a:lnTo>
                  <a:lnTo>
                    <a:pt x="889" y="21"/>
                  </a:lnTo>
                  <a:lnTo>
                    <a:pt x="890" y="27"/>
                  </a:lnTo>
                  <a:lnTo>
                    <a:pt x="890" y="33"/>
                  </a:lnTo>
                  <a:lnTo>
                    <a:pt x="889" y="38"/>
                  </a:lnTo>
                  <a:lnTo>
                    <a:pt x="888" y="43"/>
                  </a:lnTo>
                  <a:lnTo>
                    <a:pt x="887" y="48"/>
                  </a:lnTo>
                  <a:lnTo>
                    <a:pt x="882" y="58"/>
                  </a:lnTo>
                  <a:lnTo>
                    <a:pt x="875" y="65"/>
                  </a:lnTo>
                  <a:lnTo>
                    <a:pt x="868" y="74"/>
                  </a:lnTo>
                  <a:lnTo>
                    <a:pt x="861" y="81"/>
                  </a:lnTo>
                  <a:lnTo>
                    <a:pt x="853" y="88"/>
                  </a:lnTo>
                  <a:lnTo>
                    <a:pt x="846" y="96"/>
                  </a:lnTo>
                  <a:lnTo>
                    <a:pt x="841" y="104"/>
                  </a:lnTo>
                  <a:lnTo>
                    <a:pt x="836" y="113"/>
                  </a:lnTo>
                  <a:lnTo>
                    <a:pt x="834" y="118"/>
                  </a:lnTo>
                  <a:lnTo>
                    <a:pt x="833" y="123"/>
                  </a:lnTo>
                  <a:lnTo>
                    <a:pt x="833" y="129"/>
                  </a:lnTo>
                  <a:lnTo>
                    <a:pt x="833" y="134"/>
                  </a:lnTo>
                  <a:lnTo>
                    <a:pt x="834" y="140"/>
                  </a:lnTo>
                  <a:lnTo>
                    <a:pt x="835" y="146"/>
                  </a:lnTo>
                  <a:lnTo>
                    <a:pt x="838" y="153"/>
                  </a:lnTo>
                  <a:lnTo>
                    <a:pt x="840" y="161"/>
                  </a:lnTo>
                  <a:lnTo>
                    <a:pt x="841" y="168"/>
                  </a:lnTo>
                  <a:lnTo>
                    <a:pt x="844" y="174"/>
                  </a:lnTo>
                  <a:lnTo>
                    <a:pt x="849" y="179"/>
                  </a:lnTo>
                  <a:lnTo>
                    <a:pt x="853" y="184"/>
                  </a:lnTo>
                  <a:lnTo>
                    <a:pt x="860" y="188"/>
                  </a:lnTo>
                  <a:lnTo>
                    <a:pt x="868" y="191"/>
                  </a:lnTo>
                  <a:lnTo>
                    <a:pt x="877" y="194"/>
                  </a:lnTo>
                  <a:lnTo>
                    <a:pt x="885" y="196"/>
                  </a:lnTo>
                  <a:lnTo>
                    <a:pt x="905" y="199"/>
                  </a:lnTo>
                  <a:lnTo>
                    <a:pt x="924" y="201"/>
                  </a:lnTo>
                  <a:lnTo>
                    <a:pt x="944" y="201"/>
                  </a:lnTo>
                  <a:lnTo>
                    <a:pt x="960" y="201"/>
                  </a:lnTo>
                  <a:lnTo>
                    <a:pt x="975" y="214"/>
                  </a:lnTo>
                  <a:lnTo>
                    <a:pt x="989" y="225"/>
                  </a:lnTo>
                  <a:lnTo>
                    <a:pt x="1003" y="234"/>
                  </a:lnTo>
                  <a:lnTo>
                    <a:pt x="1015" y="243"/>
                  </a:lnTo>
                  <a:lnTo>
                    <a:pt x="1025" y="250"/>
                  </a:lnTo>
                  <a:lnTo>
                    <a:pt x="1033" y="259"/>
                  </a:lnTo>
                  <a:lnTo>
                    <a:pt x="1036" y="263"/>
                  </a:lnTo>
                  <a:lnTo>
                    <a:pt x="1038" y="270"/>
                  </a:lnTo>
                  <a:lnTo>
                    <a:pt x="1040" y="276"/>
                  </a:lnTo>
                  <a:lnTo>
                    <a:pt x="1040" y="282"/>
                  </a:lnTo>
                  <a:lnTo>
                    <a:pt x="1054" y="299"/>
                  </a:lnTo>
                  <a:lnTo>
                    <a:pt x="1070" y="318"/>
                  </a:lnTo>
                  <a:lnTo>
                    <a:pt x="1085" y="338"/>
                  </a:lnTo>
                  <a:lnTo>
                    <a:pt x="1099" y="358"/>
                  </a:lnTo>
                  <a:lnTo>
                    <a:pt x="1114" y="376"/>
                  </a:lnTo>
                  <a:lnTo>
                    <a:pt x="1129" y="391"/>
                  </a:lnTo>
                  <a:lnTo>
                    <a:pt x="1136" y="396"/>
                  </a:lnTo>
                  <a:lnTo>
                    <a:pt x="1144" y="399"/>
                  </a:lnTo>
                  <a:lnTo>
                    <a:pt x="1151" y="403"/>
                  </a:lnTo>
                  <a:lnTo>
                    <a:pt x="1159" y="403"/>
                  </a:lnTo>
                  <a:lnTo>
                    <a:pt x="1161" y="404"/>
                  </a:lnTo>
                  <a:lnTo>
                    <a:pt x="1166" y="404"/>
                  </a:lnTo>
                  <a:lnTo>
                    <a:pt x="1174" y="405"/>
                  </a:lnTo>
                  <a:lnTo>
                    <a:pt x="1184" y="409"/>
                  </a:lnTo>
                  <a:lnTo>
                    <a:pt x="1196" y="414"/>
                  </a:lnTo>
                  <a:lnTo>
                    <a:pt x="1210" y="421"/>
                  </a:lnTo>
                  <a:lnTo>
                    <a:pt x="1224" y="431"/>
                  </a:lnTo>
                  <a:lnTo>
                    <a:pt x="1239" y="445"/>
                  </a:lnTo>
                  <a:lnTo>
                    <a:pt x="1239" y="484"/>
                  </a:lnTo>
                  <a:lnTo>
                    <a:pt x="1246" y="485"/>
                  </a:lnTo>
                  <a:lnTo>
                    <a:pt x="1254" y="486"/>
                  </a:lnTo>
                  <a:lnTo>
                    <a:pt x="1261" y="489"/>
                  </a:lnTo>
                  <a:lnTo>
                    <a:pt x="1268" y="491"/>
                  </a:lnTo>
                  <a:lnTo>
                    <a:pt x="1283" y="500"/>
                  </a:lnTo>
                  <a:lnTo>
                    <a:pt x="1298" y="509"/>
                  </a:lnTo>
                  <a:lnTo>
                    <a:pt x="1314" y="522"/>
                  </a:lnTo>
                  <a:lnTo>
                    <a:pt x="1328" y="535"/>
                  </a:lnTo>
                  <a:lnTo>
                    <a:pt x="1343" y="550"/>
                  </a:lnTo>
                  <a:lnTo>
                    <a:pt x="1358" y="566"/>
                  </a:lnTo>
                  <a:lnTo>
                    <a:pt x="1358" y="605"/>
                  </a:lnTo>
                  <a:lnTo>
                    <a:pt x="1372" y="618"/>
                  </a:lnTo>
                  <a:lnTo>
                    <a:pt x="1387" y="629"/>
                  </a:lnTo>
                  <a:lnTo>
                    <a:pt x="1402" y="638"/>
                  </a:lnTo>
                  <a:lnTo>
                    <a:pt x="1418" y="647"/>
                  </a:lnTo>
                  <a:lnTo>
                    <a:pt x="1432" y="654"/>
                  </a:lnTo>
                  <a:lnTo>
                    <a:pt x="1447" y="662"/>
                  </a:lnTo>
                  <a:lnTo>
                    <a:pt x="1462" y="673"/>
                  </a:lnTo>
                  <a:lnTo>
                    <a:pt x="1478" y="687"/>
                  </a:lnTo>
                  <a:lnTo>
                    <a:pt x="1484" y="687"/>
                  </a:lnTo>
                  <a:lnTo>
                    <a:pt x="1490" y="688"/>
                  </a:lnTo>
                  <a:lnTo>
                    <a:pt x="1495" y="691"/>
                  </a:lnTo>
                  <a:lnTo>
                    <a:pt x="1500" y="693"/>
                  </a:lnTo>
                  <a:lnTo>
                    <a:pt x="1503" y="697"/>
                  </a:lnTo>
                  <a:lnTo>
                    <a:pt x="1505" y="702"/>
                  </a:lnTo>
                  <a:lnTo>
                    <a:pt x="1507" y="707"/>
                  </a:lnTo>
                  <a:lnTo>
                    <a:pt x="1507" y="711"/>
                  </a:lnTo>
                  <a:lnTo>
                    <a:pt x="1506" y="718"/>
                  </a:lnTo>
                  <a:lnTo>
                    <a:pt x="1505" y="724"/>
                  </a:lnTo>
                  <a:lnTo>
                    <a:pt x="1502" y="731"/>
                  </a:lnTo>
                  <a:lnTo>
                    <a:pt x="1500" y="737"/>
                  </a:lnTo>
                  <a:lnTo>
                    <a:pt x="1495" y="744"/>
                  </a:lnTo>
                  <a:lnTo>
                    <a:pt x="1490" y="752"/>
                  </a:lnTo>
                  <a:lnTo>
                    <a:pt x="1484" y="759"/>
                  </a:lnTo>
                  <a:lnTo>
                    <a:pt x="1476" y="766"/>
                  </a:lnTo>
                  <a:lnTo>
                    <a:pt x="1484" y="774"/>
                  </a:lnTo>
                  <a:lnTo>
                    <a:pt x="1491" y="779"/>
                  </a:lnTo>
                  <a:lnTo>
                    <a:pt x="1499" y="782"/>
                  </a:lnTo>
                  <a:lnTo>
                    <a:pt x="1506" y="785"/>
                  </a:lnTo>
                  <a:lnTo>
                    <a:pt x="1522" y="787"/>
                  </a:lnTo>
                  <a:lnTo>
                    <a:pt x="1536" y="787"/>
                  </a:lnTo>
                  <a:lnTo>
                    <a:pt x="1551" y="787"/>
                  </a:lnTo>
                  <a:lnTo>
                    <a:pt x="1566" y="790"/>
                  </a:lnTo>
                  <a:lnTo>
                    <a:pt x="1574" y="792"/>
                  </a:lnTo>
                  <a:lnTo>
                    <a:pt x="1582" y="796"/>
                  </a:lnTo>
                  <a:lnTo>
                    <a:pt x="1589" y="801"/>
                  </a:lnTo>
                  <a:lnTo>
                    <a:pt x="1596" y="808"/>
                  </a:lnTo>
                  <a:lnTo>
                    <a:pt x="1610" y="808"/>
                  </a:lnTo>
                  <a:lnTo>
                    <a:pt x="1620" y="808"/>
                  </a:lnTo>
                  <a:lnTo>
                    <a:pt x="1628" y="811"/>
                  </a:lnTo>
                  <a:lnTo>
                    <a:pt x="1637" y="813"/>
                  </a:lnTo>
                  <a:lnTo>
                    <a:pt x="1644" y="818"/>
                  </a:lnTo>
                  <a:lnTo>
                    <a:pt x="1653" y="825"/>
                  </a:lnTo>
                  <a:lnTo>
                    <a:pt x="1663" y="835"/>
                  </a:lnTo>
                  <a:lnTo>
                    <a:pt x="1676" y="848"/>
                  </a:lnTo>
                  <a:lnTo>
                    <a:pt x="1676" y="856"/>
                  </a:lnTo>
                  <a:lnTo>
                    <a:pt x="1677" y="862"/>
                  </a:lnTo>
                  <a:lnTo>
                    <a:pt x="1680" y="867"/>
                  </a:lnTo>
                  <a:lnTo>
                    <a:pt x="1682" y="872"/>
                  </a:lnTo>
                  <a:lnTo>
                    <a:pt x="1688" y="880"/>
                  </a:lnTo>
                  <a:lnTo>
                    <a:pt x="1696" y="889"/>
                  </a:lnTo>
                  <a:lnTo>
                    <a:pt x="1703" y="896"/>
                  </a:lnTo>
                  <a:lnTo>
                    <a:pt x="1709" y="905"/>
                  </a:lnTo>
                  <a:lnTo>
                    <a:pt x="1711" y="910"/>
                  </a:lnTo>
                  <a:lnTo>
                    <a:pt x="1714" y="916"/>
                  </a:lnTo>
                  <a:lnTo>
                    <a:pt x="1715" y="922"/>
                  </a:lnTo>
                  <a:lnTo>
                    <a:pt x="1715" y="929"/>
                  </a:lnTo>
                  <a:lnTo>
                    <a:pt x="1722" y="929"/>
                  </a:lnTo>
                  <a:lnTo>
                    <a:pt x="1729" y="931"/>
                  </a:lnTo>
                  <a:lnTo>
                    <a:pt x="1734" y="933"/>
                  </a:lnTo>
                  <a:lnTo>
                    <a:pt x="1738" y="935"/>
                  </a:lnTo>
                  <a:lnTo>
                    <a:pt x="1742" y="939"/>
                  </a:lnTo>
                  <a:lnTo>
                    <a:pt x="1746" y="944"/>
                  </a:lnTo>
                  <a:lnTo>
                    <a:pt x="1748" y="949"/>
                  </a:lnTo>
                  <a:lnTo>
                    <a:pt x="1751" y="954"/>
                  </a:lnTo>
                  <a:lnTo>
                    <a:pt x="1753" y="966"/>
                  </a:lnTo>
                  <a:lnTo>
                    <a:pt x="1754" y="979"/>
                  </a:lnTo>
                  <a:lnTo>
                    <a:pt x="1754" y="994"/>
                  </a:lnTo>
                  <a:lnTo>
                    <a:pt x="1754" y="1009"/>
                  </a:lnTo>
                  <a:lnTo>
                    <a:pt x="1762" y="1016"/>
                  </a:lnTo>
                  <a:lnTo>
                    <a:pt x="1768" y="1021"/>
                  </a:lnTo>
                  <a:lnTo>
                    <a:pt x="1773" y="1025"/>
                  </a:lnTo>
                  <a:lnTo>
                    <a:pt x="1778" y="1026"/>
                  </a:lnTo>
                  <a:lnTo>
                    <a:pt x="1781" y="1027"/>
                  </a:lnTo>
                  <a:lnTo>
                    <a:pt x="1785" y="1027"/>
                  </a:lnTo>
                  <a:lnTo>
                    <a:pt x="1787" y="1026"/>
                  </a:lnTo>
                  <a:lnTo>
                    <a:pt x="1790" y="1025"/>
                  </a:lnTo>
                  <a:lnTo>
                    <a:pt x="1792" y="1020"/>
                  </a:lnTo>
                  <a:lnTo>
                    <a:pt x="1795" y="1015"/>
                  </a:lnTo>
                  <a:lnTo>
                    <a:pt x="1795" y="1011"/>
                  </a:lnTo>
                  <a:lnTo>
                    <a:pt x="1795" y="1010"/>
                  </a:lnTo>
                  <a:lnTo>
                    <a:pt x="1808" y="1038"/>
                  </a:lnTo>
                  <a:lnTo>
                    <a:pt x="1818" y="1063"/>
                  </a:lnTo>
                  <a:lnTo>
                    <a:pt x="1827" y="1085"/>
                  </a:lnTo>
                  <a:lnTo>
                    <a:pt x="1834" y="1106"/>
                  </a:lnTo>
                  <a:lnTo>
                    <a:pt x="1841" y="1123"/>
                  </a:lnTo>
                  <a:lnTo>
                    <a:pt x="1850" y="1140"/>
                  </a:lnTo>
                  <a:lnTo>
                    <a:pt x="1855" y="1147"/>
                  </a:lnTo>
                  <a:lnTo>
                    <a:pt x="1861" y="1156"/>
                  </a:lnTo>
                  <a:lnTo>
                    <a:pt x="1867" y="1163"/>
                  </a:lnTo>
                  <a:lnTo>
                    <a:pt x="1874" y="1170"/>
                  </a:lnTo>
                  <a:lnTo>
                    <a:pt x="1874" y="1178"/>
                  </a:lnTo>
                  <a:lnTo>
                    <a:pt x="1875" y="1184"/>
                  </a:lnTo>
                  <a:lnTo>
                    <a:pt x="1878" y="1189"/>
                  </a:lnTo>
                  <a:lnTo>
                    <a:pt x="1880" y="1194"/>
                  </a:lnTo>
                  <a:lnTo>
                    <a:pt x="1884" y="1197"/>
                  </a:lnTo>
                  <a:lnTo>
                    <a:pt x="1888" y="1201"/>
                  </a:lnTo>
                  <a:lnTo>
                    <a:pt x="1893" y="1203"/>
                  </a:lnTo>
                  <a:lnTo>
                    <a:pt x="1899" y="1206"/>
                  </a:lnTo>
                  <a:lnTo>
                    <a:pt x="1911" y="1208"/>
                  </a:lnTo>
                  <a:lnTo>
                    <a:pt x="1924" y="1211"/>
                  </a:lnTo>
                  <a:lnTo>
                    <a:pt x="1938" y="1211"/>
                  </a:lnTo>
                  <a:lnTo>
                    <a:pt x="1954" y="1211"/>
                  </a:lnTo>
                  <a:lnTo>
                    <a:pt x="1954" y="1227"/>
                  </a:lnTo>
                  <a:lnTo>
                    <a:pt x="1953" y="1241"/>
                  </a:lnTo>
                  <a:lnTo>
                    <a:pt x="1953" y="1256"/>
                  </a:lnTo>
                  <a:lnTo>
                    <a:pt x="1953" y="1271"/>
                  </a:lnTo>
                  <a:lnTo>
                    <a:pt x="1953" y="1287"/>
                  </a:lnTo>
                  <a:lnTo>
                    <a:pt x="1953" y="1301"/>
                  </a:lnTo>
                  <a:lnTo>
                    <a:pt x="1953" y="1316"/>
                  </a:lnTo>
                  <a:lnTo>
                    <a:pt x="1953" y="1331"/>
                  </a:lnTo>
                  <a:lnTo>
                    <a:pt x="1950" y="1331"/>
                  </a:lnTo>
                  <a:lnTo>
                    <a:pt x="1945" y="1331"/>
                  </a:lnTo>
                  <a:lnTo>
                    <a:pt x="1938" y="1331"/>
                  </a:lnTo>
                  <a:lnTo>
                    <a:pt x="1927" y="1331"/>
                  </a:lnTo>
                  <a:lnTo>
                    <a:pt x="1916" y="1331"/>
                  </a:lnTo>
                  <a:lnTo>
                    <a:pt x="1901" y="1331"/>
                  </a:lnTo>
                  <a:lnTo>
                    <a:pt x="1888" y="1331"/>
                  </a:lnTo>
                  <a:lnTo>
                    <a:pt x="1872" y="1331"/>
                  </a:lnTo>
                  <a:lnTo>
                    <a:pt x="1872" y="1371"/>
                  </a:lnTo>
                  <a:lnTo>
                    <a:pt x="1872" y="1385"/>
                  </a:lnTo>
                  <a:lnTo>
                    <a:pt x="1871" y="1394"/>
                  </a:lnTo>
                  <a:lnTo>
                    <a:pt x="1869" y="1403"/>
                  </a:lnTo>
                  <a:lnTo>
                    <a:pt x="1867" y="1410"/>
                  </a:lnTo>
                  <a:lnTo>
                    <a:pt x="1862" y="1419"/>
                  </a:lnTo>
                  <a:lnTo>
                    <a:pt x="1855" y="1427"/>
                  </a:lnTo>
                  <a:lnTo>
                    <a:pt x="1845" y="1437"/>
                  </a:lnTo>
                  <a:lnTo>
                    <a:pt x="1831" y="1451"/>
                  </a:lnTo>
                  <a:lnTo>
                    <a:pt x="1871" y="1491"/>
                  </a:lnTo>
                  <a:lnTo>
                    <a:pt x="1871" y="1505"/>
                  </a:lnTo>
                  <a:lnTo>
                    <a:pt x="1872" y="1514"/>
                  </a:lnTo>
                  <a:lnTo>
                    <a:pt x="1873" y="1523"/>
                  </a:lnTo>
                  <a:lnTo>
                    <a:pt x="1875" y="1531"/>
                  </a:lnTo>
                  <a:lnTo>
                    <a:pt x="1880" y="1539"/>
                  </a:lnTo>
                  <a:lnTo>
                    <a:pt x="1888" y="1547"/>
                  </a:lnTo>
                  <a:lnTo>
                    <a:pt x="1898" y="1558"/>
                  </a:lnTo>
                  <a:lnTo>
                    <a:pt x="1911" y="1572"/>
                  </a:lnTo>
                  <a:lnTo>
                    <a:pt x="1898" y="1572"/>
                  </a:lnTo>
                  <a:lnTo>
                    <a:pt x="1887" y="1572"/>
                  </a:lnTo>
                  <a:lnTo>
                    <a:pt x="1878" y="1573"/>
                  </a:lnTo>
                  <a:lnTo>
                    <a:pt x="1871" y="1576"/>
                  </a:lnTo>
                  <a:lnTo>
                    <a:pt x="1862" y="1580"/>
                  </a:lnTo>
                  <a:lnTo>
                    <a:pt x="1853" y="1588"/>
                  </a:lnTo>
                  <a:lnTo>
                    <a:pt x="1844" y="1598"/>
                  </a:lnTo>
                  <a:lnTo>
                    <a:pt x="1830" y="1611"/>
                  </a:lnTo>
                  <a:lnTo>
                    <a:pt x="1830" y="1612"/>
                  </a:lnTo>
                  <a:lnTo>
                    <a:pt x="1830" y="1617"/>
                  </a:lnTo>
                  <a:lnTo>
                    <a:pt x="1830" y="1626"/>
                  </a:lnTo>
                  <a:lnTo>
                    <a:pt x="1830" y="1636"/>
                  </a:lnTo>
                  <a:lnTo>
                    <a:pt x="1830" y="1648"/>
                  </a:lnTo>
                  <a:lnTo>
                    <a:pt x="1829" y="1661"/>
                  </a:lnTo>
                  <a:lnTo>
                    <a:pt x="1829" y="1676"/>
                  </a:lnTo>
                  <a:lnTo>
                    <a:pt x="1829" y="1691"/>
                  </a:lnTo>
                  <a:lnTo>
                    <a:pt x="1829" y="1704"/>
                  </a:lnTo>
                  <a:lnTo>
                    <a:pt x="1829" y="1714"/>
                  </a:lnTo>
                  <a:lnTo>
                    <a:pt x="1827" y="1721"/>
                  </a:lnTo>
                  <a:lnTo>
                    <a:pt x="1824" y="1726"/>
                  </a:lnTo>
                  <a:lnTo>
                    <a:pt x="1819" y="1729"/>
                  </a:lnTo>
                  <a:lnTo>
                    <a:pt x="1812" y="1730"/>
                  </a:lnTo>
                  <a:lnTo>
                    <a:pt x="1802" y="1731"/>
                  </a:lnTo>
                  <a:lnTo>
                    <a:pt x="1789" y="1731"/>
                  </a:lnTo>
                  <a:lnTo>
                    <a:pt x="1802" y="1744"/>
                  </a:lnTo>
                  <a:lnTo>
                    <a:pt x="1812" y="1754"/>
                  </a:lnTo>
                  <a:lnTo>
                    <a:pt x="1819" y="1763"/>
                  </a:lnTo>
                  <a:lnTo>
                    <a:pt x="1824" y="1771"/>
                  </a:lnTo>
                  <a:lnTo>
                    <a:pt x="1827" y="1779"/>
                  </a:lnTo>
                  <a:lnTo>
                    <a:pt x="1828" y="1787"/>
                  </a:lnTo>
                  <a:lnTo>
                    <a:pt x="1829" y="1797"/>
                  </a:lnTo>
                  <a:lnTo>
                    <a:pt x="1828" y="1811"/>
                  </a:lnTo>
                  <a:lnTo>
                    <a:pt x="1828" y="1826"/>
                  </a:lnTo>
                  <a:lnTo>
                    <a:pt x="1828" y="1840"/>
                  </a:lnTo>
                  <a:lnTo>
                    <a:pt x="1828" y="1853"/>
                  </a:lnTo>
                  <a:lnTo>
                    <a:pt x="1828" y="1866"/>
                  </a:lnTo>
                  <a:lnTo>
                    <a:pt x="1828" y="1877"/>
                  </a:lnTo>
                  <a:lnTo>
                    <a:pt x="1828" y="1884"/>
                  </a:lnTo>
                  <a:lnTo>
                    <a:pt x="1828" y="1889"/>
                  </a:lnTo>
                  <a:lnTo>
                    <a:pt x="1828" y="1891"/>
                  </a:lnTo>
                  <a:lnTo>
                    <a:pt x="1828" y="1897"/>
                  </a:lnTo>
                  <a:lnTo>
                    <a:pt x="1825" y="1902"/>
                  </a:lnTo>
                  <a:lnTo>
                    <a:pt x="1824" y="1906"/>
                  </a:lnTo>
                  <a:lnTo>
                    <a:pt x="1820" y="1908"/>
                  </a:lnTo>
                  <a:lnTo>
                    <a:pt x="1817" y="1908"/>
                  </a:lnTo>
                  <a:lnTo>
                    <a:pt x="1813" y="1908"/>
                  </a:lnTo>
                  <a:lnTo>
                    <a:pt x="1808" y="1907"/>
                  </a:lnTo>
                  <a:lnTo>
                    <a:pt x="1802" y="1906"/>
                  </a:lnTo>
                  <a:lnTo>
                    <a:pt x="1791" y="1901"/>
                  </a:lnTo>
                  <a:lnTo>
                    <a:pt x="1776" y="1896"/>
                  </a:lnTo>
                  <a:lnTo>
                    <a:pt x="1763" y="1893"/>
                  </a:lnTo>
                  <a:lnTo>
                    <a:pt x="1748" y="1890"/>
                  </a:lnTo>
                  <a:lnTo>
                    <a:pt x="1740" y="1883"/>
                  </a:lnTo>
                  <a:lnTo>
                    <a:pt x="1732" y="1877"/>
                  </a:lnTo>
                  <a:lnTo>
                    <a:pt x="1725" y="1872"/>
                  </a:lnTo>
                  <a:lnTo>
                    <a:pt x="1718" y="1868"/>
                  </a:lnTo>
                  <a:lnTo>
                    <a:pt x="1710" y="1864"/>
                  </a:lnTo>
                  <a:lnTo>
                    <a:pt x="1703" y="1862"/>
                  </a:lnTo>
                  <a:lnTo>
                    <a:pt x="1696" y="1861"/>
                  </a:lnTo>
                  <a:lnTo>
                    <a:pt x="1688" y="1860"/>
                  </a:lnTo>
                  <a:lnTo>
                    <a:pt x="1680" y="1861"/>
                  </a:lnTo>
                  <a:lnTo>
                    <a:pt x="1672" y="1862"/>
                  </a:lnTo>
                  <a:lnTo>
                    <a:pt x="1665" y="1864"/>
                  </a:lnTo>
                  <a:lnTo>
                    <a:pt x="1658" y="1867"/>
                  </a:lnTo>
                  <a:lnTo>
                    <a:pt x="1650" y="1872"/>
                  </a:lnTo>
                  <a:lnTo>
                    <a:pt x="1643" y="1877"/>
                  </a:lnTo>
                  <a:lnTo>
                    <a:pt x="1636" y="1883"/>
                  </a:lnTo>
                  <a:lnTo>
                    <a:pt x="1627" y="1889"/>
                  </a:lnTo>
                  <a:lnTo>
                    <a:pt x="1621" y="1890"/>
                  </a:lnTo>
                  <a:lnTo>
                    <a:pt x="1616" y="1891"/>
                  </a:lnTo>
                  <a:lnTo>
                    <a:pt x="1612" y="1894"/>
                  </a:lnTo>
                  <a:lnTo>
                    <a:pt x="1610" y="1896"/>
                  </a:lnTo>
                  <a:lnTo>
                    <a:pt x="1610" y="1900"/>
                  </a:lnTo>
                  <a:lnTo>
                    <a:pt x="1610" y="1904"/>
                  </a:lnTo>
                  <a:lnTo>
                    <a:pt x="1611" y="1908"/>
                  </a:lnTo>
                  <a:lnTo>
                    <a:pt x="1612" y="1915"/>
                  </a:lnTo>
                  <a:lnTo>
                    <a:pt x="1616" y="1927"/>
                  </a:lnTo>
                  <a:lnTo>
                    <a:pt x="1621" y="1940"/>
                  </a:lnTo>
                  <a:lnTo>
                    <a:pt x="1626" y="1955"/>
                  </a:lnTo>
                  <a:lnTo>
                    <a:pt x="1627" y="1970"/>
                  </a:lnTo>
                  <a:lnTo>
                    <a:pt x="1631" y="1970"/>
                  </a:lnTo>
                  <a:lnTo>
                    <a:pt x="1634" y="1971"/>
                  </a:lnTo>
                  <a:lnTo>
                    <a:pt x="1637" y="1972"/>
                  </a:lnTo>
                  <a:lnTo>
                    <a:pt x="1639" y="1975"/>
                  </a:lnTo>
                  <a:lnTo>
                    <a:pt x="1645" y="1981"/>
                  </a:lnTo>
                  <a:lnTo>
                    <a:pt x="1649" y="1988"/>
                  </a:lnTo>
                  <a:lnTo>
                    <a:pt x="1653" y="1998"/>
                  </a:lnTo>
                  <a:lnTo>
                    <a:pt x="1655" y="2008"/>
                  </a:lnTo>
                  <a:lnTo>
                    <a:pt x="1656" y="2019"/>
                  </a:lnTo>
                  <a:lnTo>
                    <a:pt x="1656" y="2030"/>
                  </a:lnTo>
                  <a:lnTo>
                    <a:pt x="1655" y="2041"/>
                  </a:lnTo>
                  <a:lnTo>
                    <a:pt x="1654" y="2052"/>
                  </a:lnTo>
                  <a:lnTo>
                    <a:pt x="1652" y="2061"/>
                  </a:lnTo>
                  <a:lnTo>
                    <a:pt x="1649" y="2071"/>
                  </a:lnTo>
                  <a:lnTo>
                    <a:pt x="1644" y="2079"/>
                  </a:lnTo>
                  <a:lnTo>
                    <a:pt x="1639" y="2085"/>
                  </a:lnTo>
                  <a:lnTo>
                    <a:pt x="1636" y="2087"/>
                  </a:lnTo>
                  <a:lnTo>
                    <a:pt x="1633" y="2088"/>
                  </a:lnTo>
                  <a:lnTo>
                    <a:pt x="1629" y="2090"/>
                  </a:lnTo>
                  <a:lnTo>
                    <a:pt x="1626" y="2090"/>
                  </a:lnTo>
                  <a:lnTo>
                    <a:pt x="1618" y="2090"/>
                  </a:lnTo>
                  <a:lnTo>
                    <a:pt x="1611" y="2087"/>
                  </a:lnTo>
                  <a:lnTo>
                    <a:pt x="1604" y="2086"/>
                  </a:lnTo>
                  <a:lnTo>
                    <a:pt x="1596" y="2082"/>
                  </a:lnTo>
                  <a:lnTo>
                    <a:pt x="1589" y="2079"/>
                  </a:lnTo>
                  <a:lnTo>
                    <a:pt x="1583" y="2075"/>
                  </a:lnTo>
                  <a:lnTo>
                    <a:pt x="1577" y="2070"/>
                  </a:lnTo>
                  <a:lnTo>
                    <a:pt x="1571" y="2064"/>
                  </a:lnTo>
                  <a:lnTo>
                    <a:pt x="1566" y="2058"/>
                  </a:lnTo>
                  <a:lnTo>
                    <a:pt x="1561" y="2052"/>
                  </a:lnTo>
                  <a:lnTo>
                    <a:pt x="1556" y="2046"/>
                  </a:lnTo>
                  <a:lnTo>
                    <a:pt x="1554" y="2038"/>
                  </a:lnTo>
                  <a:lnTo>
                    <a:pt x="1550" y="2031"/>
                  </a:lnTo>
                  <a:lnTo>
                    <a:pt x="1547" y="2024"/>
                  </a:lnTo>
                  <a:lnTo>
                    <a:pt x="1546" y="2016"/>
                  </a:lnTo>
                  <a:lnTo>
                    <a:pt x="1546" y="2009"/>
                  </a:lnTo>
                  <a:lnTo>
                    <a:pt x="505" y="2041"/>
                  </a:lnTo>
                  <a:lnTo>
                    <a:pt x="490" y="2025"/>
                  </a:lnTo>
                  <a:lnTo>
                    <a:pt x="475" y="2010"/>
                  </a:lnTo>
                  <a:lnTo>
                    <a:pt x="462" y="1995"/>
                  </a:lnTo>
                  <a:lnTo>
                    <a:pt x="450" y="1979"/>
                  </a:lnTo>
                  <a:lnTo>
                    <a:pt x="440" y="1965"/>
                  </a:lnTo>
                  <a:lnTo>
                    <a:pt x="432" y="1950"/>
                  </a:lnTo>
                  <a:lnTo>
                    <a:pt x="429" y="1943"/>
                  </a:lnTo>
                  <a:lnTo>
                    <a:pt x="428" y="1934"/>
                  </a:lnTo>
                  <a:lnTo>
                    <a:pt x="426" y="1927"/>
                  </a:lnTo>
                  <a:lnTo>
                    <a:pt x="425" y="1920"/>
                  </a:lnTo>
                  <a:lnTo>
                    <a:pt x="425" y="1918"/>
                  </a:lnTo>
                  <a:lnTo>
                    <a:pt x="425" y="1912"/>
                  </a:lnTo>
                  <a:lnTo>
                    <a:pt x="424" y="1905"/>
                  </a:lnTo>
                  <a:lnTo>
                    <a:pt x="420" y="1895"/>
                  </a:lnTo>
                  <a:lnTo>
                    <a:pt x="416" y="1883"/>
                  </a:lnTo>
                  <a:lnTo>
                    <a:pt x="409" y="1869"/>
                  </a:lnTo>
                  <a:lnTo>
                    <a:pt x="399" y="1855"/>
                  </a:lnTo>
                  <a:lnTo>
                    <a:pt x="386" y="1839"/>
                  </a:lnTo>
                  <a:lnTo>
                    <a:pt x="386" y="1839"/>
                  </a:lnTo>
                  <a:lnTo>
                    <a:pt x="386" y="1839"/>
                  </a:lnTo>
                  <a:lnTo>
                    <a:pt x="383" y="1839"/>
                  </a:lnTo>
                  <a:lnTo>
                    <a:pt x="381" y="1839"/>
                  </a:lnTo>
                  <a:lnTo>
                    <a:pt x="376" y="1839"/>
                  </a:lnTo>
                  <a:lnTo>
                    <a:pt x="369" y="1839"/>
                  </a:lnTo>
                  <a:lnTo>
                    <a:pt x="359" y="1839"/>
                  </a:lnTo>
                  <a:lnTo>
                    <a:pt x="345" y="1839"/>
                  </a:lnTo>
                  <a:lnTo>
                    <a:pt x="347" y="1823"/>
                  </a:lnTo>
                  <a:lnTo>
                    <a:pt x="348" y="1807"/>
                  </a:lnTo>
                  <a:lnTo>
                    <a:pt x="350" y="1791"/>
                  </a:lnTo>
                  <a:lnTo>
                    <a:pt x="353" y="1773"/>
                  </a:lnTo>
                  <a:lnTo>
                    <a:pt x="359" y="1738"/>
                  </a:lnTo>
                  <a:lnTo>
                    <a:pt x="368" y="1704"/>
                  </a:lnTo>
                  <a:lnTo>
                    <a:pt x="375" y="1671"/>
                  </a:lnTo>
                  <a:lnTo>
                    <a:pt x="381" y="1642"/>
                  </a:lnTo>
                  <a:lnTo>
                    <a:pt x="386" y="1617"/>
                  </a:lnTo>
                  <a:lnTo>
                    <a:pt x="388" y="1599"/>
                  </a:lnTo>
                  <a:lnTo>
                    <a:pt x="348" y="1558"/>
                  </a:lnTo>
                  <a:lnTo>
                    <a:pt x="348" y="1545"/>
                  </a:lnTo>
                  <a:lnTo>
                    <a:pt x="349" y="1535"/>
                  </a:lnTo>
                  <a:lnTo>
                    <a:pt x="349" y="1528"/>
                  </a:lnTo>
                  <a:lnTo>
                    <a:pt x="349" y="1523"/>
                  </a:lnTo>
                  <a:lnTo>
                    <a:pt x="349" y="1520"/>
                  </a:lnTo>
                  <a:lnTo>
                    <a:pt x="349" y="1519"/>
                  </a:lnTo>
                  <a:lnTo>
                    <a:pt x="349" y="1518"/>
                  </a:lnTo>
                  <a:lnTo>
                    <a:pt x="349" y="1518"/>
                  </a:lnTo>
                  <a:lnTo>
                    <a:pt x="349" y="1505"/>
                  </a:lnTo>
                  <a:lnTo>
                    <a:pt x="349" y="1495"/>
                  </a:lnTo>
                  <a:lnTo>
                    <a:pt x="349" y="1486"/>
                  </a:lnTo>
                  <a:lnTo>
                    <a:pt x="349" y="1479"/>
                  </a:lnTo>
                  <a:lnTo>
                    <a:pt x="349" y="1470"/>
                  </a:lnTo>
                  <a:lnTo>
                    <a:pt x="349" y="1462"/>
                  </a:lnTo>
                  <a:lnTo>
                    <a:pt x="349" y="1452"/>
                  </a:lnTo>
                  <a:lnTo>
                    <a:pt x="349" y="1438"/>
                  </a:lnTo>
                  <a:lnTo>
                    <a:pt x="357" y="1438"/>
                  </a:lnTo>
                  <a:lnTo>
                    <a:pt x="363" y="1437"/>
                  </a:lnTo>
                  <a:lnTo>
                    <a:pt x="369" y="1435"/>
                  </a:lnTo>
                  <a:lnTo>
                    <a:pt x="374" y="1431"/>
                  </a:lnTo>
                  <a:lnTo>
                    <a:pt x="382" y="1424"/>
                  </a:lnTo>
                  <a:lnTo>
                    <a:pt x="390" y="1414"/>
                  </a:lnTo>
                  <a:lnTo>
                    <a:pt x="397" y="1402"/>
                  </a:lnTo>
                  <a:lnTo>
                    <a:pt x="407" y="1388"/>
                  </a:lnTo>
                  <a:lnTo>
                    <a:pt x="416" y="1374"/>
                  </a:lnTo>
                  <a:lnTo>
                    <a:pt x="430" y="1359"/>
                  </a:lnTo>
                  <a:lnTo>
                    <a:pt x="430" y="1353"/>
                  </a:lnTo>
                  <a:lnTo>
                    <a:pt x="429" y="1348"/>
                  </a:lnTo>
                  <a:lnTo>
                    <a:pt x="426" y="1344"/>
                  </a:lnTo>
                  <a:lnTo>
                    <a:pt x="424" y="1342"/>
                  </a:lnTo>
                  <a:lnTo>
                    <a:pt x="418" y="1339"/>
                  </a:lnTo>
                  <a:lnTo>
                    <a:pt x="410" y="1338"/>
                  </a:lnTo>
                  <a:lnTo>
                    <a:pt x="403" y="1338"/>
                  </a:lnTo>
                  <a:lnTo>
                    <a:pt x="397" y="1336"/>
                  </a:lnTo>
                  <a:lnTo>
                    <a:pt x="394" y="1333"/>
                  </a:lnTo>
                  <a:lnTo>
                    <a:pt x="392" y="1330"/>
                  </a:lnTo>
                  <a:lnTo>
                    <a:pt x="391" y="1325"/>
                  </a:lnTo>
                  <a:lnTo>
                    <a:pt x="391" y="1319"/>
                  </a:lnTo>
                  <a:lnTo>
                    <a:pt x="383" y="1319"/>
                  </a:lnTo>
                  <a:lnTo>
                    <a:pt x="377" y="1316"/>
                  </a:lnTo>
                  <a:lnTo>
                    <a:pt x="372" y="1315"/>
                  </a:lnTo>
                  <a:lnTo>
                    <a:pt x="368" y="1312"/>
                  </a:lnTo>
                  <a:lnTo>
                    <a:pt x="360" y="1305"/>
                  </a:lnTo>
                  <a:lnTo>
                    <a:pt x="355" y="1298"/>
                  </a:lnTo>
                  <a:lnTo>
                    <a:pt x="353" y="1290"/>
                  </a:lnTo>
                  <a:lnTo>
                    <a:pt x="352" y="1284"/>
                  </a:lnTo>
                  <a:lnTo>
                    <a:pt x="350" y="1279"/>
                  </a:lnTo>
                  <a:lnTo>
                    <a:pt x="350" y="1278"/>
                  </a:lnTo>
                  <a:lnTo>
                    <a:pt x="349" y="1277"/>
                  </a:lnTo>
                  <a:lnTo>
                    <a:pt x="344" y="1272"/>
                  </a:lnTo>
                  <a:lnTo>
                    <a:pt x="336" y="1266"/>
                  </a:lnTo>
                  <a:lnTo>
                    <a:pt x="326" y="1257"/>
                  </a:lnTo>
                  <a:lnTo>
                    <a:pt x="314" y="1250"/>
                  </a:lnTo>
                  <a:lnTo>
                    <a:pt x="300" y="1244"/>
                  </a:lnTo>
                  <a:lnTo>
                    <a:pt x="293" y="1241"/>
                  </a:lnTo>
                  <a:lnTo>
                    <a:pt x="286" y="1239"/>
                  </a:lnTo>
                  <a:lnTo>
                    <a:pt x="278" y="1238"/>
                  </a:lnTo>
                  <a:lnTo>
                    <a:pt x="271" y="1238"/>
                  </a:lnTo>
                  <a:lnTo>
                    <a:pt x="271" y="1197"/>
                  </a:lnTo>
                  <a:lnTo>
                    <a:pt x="273" y="1196"/>
                  </a:lnTo>
                  <a:lnTo>
                    <a:pt x="277" y="1190"/>
                  </a:lnTo>
                  <a:lnTo>
                    <a:pt x="284" y="1183"/>
                  </a:lnTo>
                  <a:lnTo>
                    <a:pt x="292" y="1173"/>
                  </a:lnTo>
                  <a:lnTo>
                    <a:pt x="299" y="1161"/>
                  </a:lnTo>
                  <a:lnTo>
                    <a:pt x="305" y="1147"/>
                  </a:lnTo>
                  <a:lnTo>
                    <a:pt x="308" y="1140"/>
                  </a:lnTo>
                  <a:lnTo>
                    <a:pt x="310" y="1132"/>
                  </a:lnTo>
                  <a:lnTo>
                    <a:pt x="311" y="1125"/>
                  </a:lnTo>
                  <a:lnTo>
                    <a:pt x="312" y="1118"/>
                  </a:lnTo>
                  <a:lnTo>
                    <a:pt x="310" y="1118"/>
                  </a:lnTo>
                  <a:lnTo>
                    <a:pt x="305" y="1117"/>
                  </a:lnTo>
                  <a:lnTo>
                    <a:pt x="299" y="1115"/>
                  </a:lnTo>
                  <a:lnTo>
                    <a:pt x="292" y="1113"/>
                  </a:lnTo>
                  <a:lnTo>
                    <a:pt x="284" y="1108"/>
                  </a:lnTo>
                  <a:lnTo>
                    <a:pt x="278" y="1101"/>
                  </a:lnTo>
                  <a:lnTo>
                    <a:pt x="276" y="1096"/>
                  </a:lnTo>
                  <a:lnTo>
                    <a:pt x="273" y="1091"/>
                  </a:lnTo>
                  <a:lnTo>
                    <a:pt x="272" y="1085"/>
                  </a:lnTo>
                  <a:lnTo>
                    <a:pt x="272" y="1077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5043600" y="3482640"/>
              <a:ext cx="515880" cy="876240"/>
            </a:xfrm>
            <a:custGeom>
              <a:avLst/>
              <a:gdLst/>
              <a:ahLst/>
              <a:rect l="l" t="t" r="r" b="b"/>
              <a:pathLst>
                <a:path w="1393" h="2363">
                  <a:moveTo>
                    <a:pt x="0" y="113"/>
                  </a:moveTo>
                  <a:lnTo>
                    <a:pt x="963" y="0"/>
                  </a:lnTo>
                  <a:lnTo>
                    <a:pt x="1235" y="967"/>
                  </a:lnTo>
                  <a:lnTo>
                    <a:pt x="1249" y="981"/>
                  </a:lnTo>
                  <a:lnTo>
                    <a:pt x="1258" y="991"/>
                  </a:lnTo>
                  <a:lnTo>
                    <a:pt x="1266" y="998"/>
                  </a:lnTo>
                  <a:lnTo>
                    <a:pt x="1271" y="1003"/>
                  </a:lnTo>
                  <a:lnTo>
                    <a:pt x="1273" y="1005"/>
                  </a:lnTo>
                  <a:lnTo>
                    <a:pt x="1274" y="1007"/>
                  </a:lnTo>
                  <a:lnTo>
                    <a:pt x="1275" y="1008"/>
                  </a:lnTo>
                  <a:lnTo>
                    <a:pt x="1275" y="1008"/>
                  </a:lnTo>
                  <a:lnTo>
                    <a:pt x="1274" y="1021"/>
                  </a:lnTo>
                  <a:lnTo>
                    <a:pt x="1273" y="1032"/>
                  </a:lnTo>
                  <a:lnTo>
                    <a:pt x="1271" y="1042"/>
                  </a:lnTo>
                  <a:lnTo>
                    <a:pt x="1268" y="1049"/>
                  </a:lnTo>
                  <a:lnTo>
                    <a:pt x="1262" y="1059"/>
                  </a:lnTo>
                  <a:lnTo>
                    <a:pt x="1255" y="1068"/>
                  </a:lnTo>
                  <a:lnTo>
                    <a:pt x="1251" y="1071"/>
                  </a:lnTo>
                  <a:lnTo>
                    <a:pt x="1247" y="1075"/>
                  </a:lnTo>
                  <a:lnTo>
                    <a:pt x="1244" y="1080"/>
                  </a:lnTo>
                  <a:lnTo>
                    <a:pt x="1240" y="1086"/>
                  </a:lnTo>
                  <a:lnTo>
                    <a:pt x="1238" y="1093"/>
                  </a:lnTo>
                  <a:lnTo>
                    <a:pt x="1236" y="1102"/>
                  </a:lnTo>
                  <a:lnTo>
                    <a:pt x="1235" y="1114"/>
                  </a:lnTo>
                  <a:lnTo>
                    <a:pt x="1234" y="1128"/>
                  </a:lnTo>
                  <a:lnTo>
                    <a:pt x="1235" y="1128"/>
                  </a:lnTo>
                  <a:lnTo>
                    <a:pt x="1240" y="1128"/>
                  </a:lnTo>
                  <a:lnTo>
                    <a:pt x="1246" y="1128"/>
                  </a:lnTo>
                  <a:lnTo>
                    <a:pt x="1256" y="1130"/>
                  </a:lnTo>
                  <a:lnTo>
                    <a:pt x="1267" y="1135"/>
                  </a:lnTo>
                  <a:lnTo>
                    <a:pt x="1280" y="1142"/>
                  </a:lnTo>
                  <a:lnTo>
                    <a:pt x="1296" y="1153"/>
                  </a:lnTo>
                  <a:lnTo>
                    <a:pt x="1313" y="1168"/>
                  </a:lnTo>
                  <a:lnTo>
                    <a:pt x="1305" y="1161"/>
                  </a:lnTo>
                  <a:lnTo>
                    <a:pt x="1301" y="1158"/>
                  </a:lnTo>
                  <a:lnTo>
                    <a:pt x="1302" y="1161"/>
                  </a:lnTo>
                  <a:lnTo>
                    <a:pt x="1307" y="1167"/>
                  </a:lnTo>
                  <a:lnTo>
                    <a:pt x="1315" y="1177"/>
                  </a:lnTo>
                  <a:lnTo>
                    <a:pt x="1324" y="1189"/>
                  </a:lnTo>
                  <a:lnTo>
                    <a:pt x="1338" y="1202"/>
                  </a:lnTo>
                  <a:lnTo>
                    <a:pt x="1351" y="1217"/>
                  </a:lnTo>
                  <a:lnTo>
                    <a:pt x="1393" y="1249"/>
                  </a:lnTo>
                  <a:lnTo>
                    <a:pt x="1379" y="1264"/>
                  </a:lnTo>
                  <a:lnTo>
                    <a:pt x="1370" y="1278"/>
                  </a:lnTo>
                  <a:lnTo>
                    <a:pt x="1360" y="1292"/>
                  </a:lnTo>
                  <a:lnTo>
                    <a:pt x="1353" y="1304"/>
                  </a:lnTo>
                  <a:lnTo>
                    <a:pt x="1345" y="1314"/>
                  </a:lnTo>
                  <a:lnTo>
                    <a:pt x="1337" y="1321"/>
                  </a:lnTo>
                  <a:lnTo>
                    <a:pt x="1332" y="1325"/>
                  </a:lnTo>
                  <a:lnTo>
                    <a:pt x="1326" y="1327"/>
                  </a:lnTo>
                  <a:lnTo>
                    <a:pt x="1320" y="1328"/>
                  </a:lnTo>
                  <a:lnTo>
                    <a:pt x="1312" y="1328"/>
                  </a:lnTo>
                  <a:lnTo>
                    <a:pt x="1312" y="1342"/>
                  </a:lnTo>
                  <a:lnTo>
                    <a:pt x="1312" y="1352"/>
                  </a:lnTo>
                  <a:lnTo>
                    <a:pt x="1312" y="1359"/>
                  </a:lnTo>
                  <a:lnTo>
                    <a:pt x="1312" y="1364"/>
                  </a:lnTo>
                  <a:lnTo>
                    <a:pt x="1312" y="1366"/>
                  </a:lnTo>
                  <a:lnTo>
                    <a:pt x="1312" y="1368"/>
                  </a:lnTo>
                  <a:lnTo>
                    <a:pt x="1312" y="1369"/>
                  </a:lnTo>
                  <a:lnTo>
                    <a:pt x="1312" y="1369"/>
                  </a:lnTo>
                  <a:lnTo>
                    <a:pt x="1312" y="1381"/>
                  </a:lnTo>
                  <a:lnTo>
                    <a:pt x="1312" y="1392"/>
                  </a:lnTo>
                  <a:lnTo>
                    <a:pt x="1312" y="1401"/>
                  </a:lnTo>
                  <a:lnTo>
                    <a:pt x="1312" y="1408"/>
                  </a:lnTo>
                  <a:lnTo>
                    <a:pt x="1312" y="1417"/>
                  </a:lnTo>
                  <a:lnTo>
                    <a:pt x="1312" y="1425"/>
                  </a:lnTo>
                  <a:lnTo>
                    <a:pt x="1311" y="1435"/>
                  </a:lnTo>
                  <a:lnTo>
                    <a:pt x="1311" y="1448"/>
                  </a:lnTo>
                  <a:lnTo>
                    <a:pt x="1313" y="1448"/>
                  </a:lnTo>
                  <a:lnTo>
                    <a:pt x="1317" y="1450"/>
                  </a:lnTo>
                  <a:lnTo>
                    <a:pt x="1324" y="1451"/>
                  </a:lnTo>
                  <a:lnTo>
                    <a:pt x="1332" y="1453"/>
                  </a:lnTo>
                  <a:lnTo>
                    <a:pt x="1339" y="1458"/>
                  </a:lnTo>
                  <a:lnTo>
                    <a:pt x="1345" y="1466"/>
                  </a:lnTo>
                  <a:lnTo>
                    <a:pt x="1348" y="1470"/>
                  </a:lnTo>
                  <a:lnTo>
                    <a:pt x="1349" y="1475"/>
                  </a:lnTo>
                  <a:lnTo>
                    <a:pt x="1350" y="1481"/>
                  </a:lnTo>
                  <a:lnTo>
                    <a:pt x="1351" y="1489"/>
                  </a:lnTo>
                  <a:lnTo>
                    <a:pt x="1350" y="1511"/>
                  </a:lnTo>
                  <a:lnTo>
                    <a:pt x="1349" y="1530"/>
                  </a:lnTo>
                  <a:lnTo>
                    <a:pt x="1346" y="1549"/>
                  </a:lnTo>
                  <a:lnTo>
                    <a:pt x="1344" y="1566"/>
                  </a:lnTo>
                  <a:lnTo>
                    <a:pt x="1338" y="1597"/>
                  </a:lnTo>
                  <a:lnTo>
                    <a:pt x="1331" y="1623"/>
                  </a:lnTo>
                  <a:lnTo>
                    <a:pt x="1322" y="1649"/>
                  </a:lnTo>
                  <a:lnTo>
                    <a:pt x="1316" y="1675"/>
                  </a:lnTo>
                  <a:lnTo>
                    <a:pt x="1313" y="1687"/>
                  </a:lnTo>
                  <a:lnTo>
                    <a:pt x="1311" y="1701"/>
                  </a:lnTo>
                  <a:lnTo>
                    <a:pt x="1310" y="1714"/>
                  </a:lnTo>
                  <a:lnTo>
                    <a:pt x="1308" y="1729"/>
                  </a:lnTo>
                  <a:lnTo>
                    <a:pt x="1323" y="1730"/>
                  </a:lnTo>
                  <a:lnTo>
                    <a:pt x="1335" y="1731"/>
                  </a:lnTo>
                  <a:lnTo>
                    <a:pt x="1346" y="1734"/>
                  </a:lnTo>
                  <a:lnTo>
                    <a:pt x="1355" y="1736"/>
                  </a:lnTo>
                  <a:lnTo>
                    <a:pt x="1364" y="1740"/>
                  </a:lnTo>
                  <a:lnTo>
                    <a:pt x="1370" y="1745"/>
                  </a:lnTo>
                  <a:lnTo>
                    <a:pt x="1375" y="1750"/>
                  </a:lnTo>
                  <a:lnTo>
                    <a:pt x="1379" y="1754"/>
                  </a:lnTo>
                  <a:lnTo>
                    <a:pt x="1382" y="1761"/>
                  </a:lnTo>
                  <a:lnTo>
                    <a:pt x="1384" y="1767"/>
                  </a:lnTo>
                  <a:lnTo>
                    <a:pt x="1387" y="1773"/>
                  </a:lnTo>
                  <a:lnTo>
                    <a:pt x="1388" y="1780"/>
                  </a:lnTo>
                  <a:lnTo>
                    <a:pt x="1388" y="1795"/>
                  </a:lnTo>
                  <a:lnTo>
                    <a:pt x="1388" y="1810"/>
                  </a:lnTo>
                  <a:lnTo>
                    <a:pt x="426" y="1922"/>
                  </a:lnTo>
                  <a:lnTo>
                    <a:pt x="411" y="1936"/>
                  </a:lnTo>
                  <a:lnTo>
                    <a:pt x="397" y="1945"/>
                  </a:lnTo>
                  <a:lnTo>
                    <a:pt x="383" y="1954"/>
                  </a:lnTo>
                  <a:lnTo>
                    <a:pt x="371" y="1961"/>
                  </a:lnTo>
                  <a:lnTo>
                    <a:pt x="361" y="1969"/>
                  </a:lnTo>
                  <a:lnTo>
                    <a:pt x="353" y="1977"/>
                  </a:lnTo>
                  <a:lnTo>
                    <a:pt x="350" y="1982"/>
                  </a:lnTo>
                  <a:lnTo>
                    <a:pt x="348" y="1988"/>
                  </a:lnTo>
                  <a:lnTo>
                    <a:pt x="346" y="1994"/>
                  </a:lnTo>
                  <a:lnTo>
                    <a:pt x="345" y="2002"/>
                  </a:lnTo>
                  <a:lnTo>
                    <a:pt x="367" y="2022"/>
                  </a:lnTo>
                  <a:lnTo>
                    <a:pt x="387" y="2038"/>
                  </a:lnTo>
                  <a:lnTo>
                    <a:pt x="405" y="2052"/>
                  </a:lnTo>
                  <a:lnTo>
                    <a:pt x="421" y="2062"/>
                  </a:lnTo>
                  <a:lnTo>
                    <a:pt x="437" y="2068"/>
                  </a:lnTo>
                  <a:lnTo>
                    <a:pt x="450" y="2074"/>
                  </a:lnTo>
                  <a:lnTo>
                    <a:pt x="464" y="2079"/>
                  </a:lnTo>
                  <a:lnTo>
                    <a:pt x="477" y="2082"/>
                  </a:lnTo>
                  <a:lnTo>
                    <a:pt x="471" y="2081"/>
                  </a:lnTo>
                  <a:lnTo>
                    <a:pt x="466" y="2081"/>
                  </a:lnTo>
                  <a:lnTo>
                    <a:pt x="463" y="2082"/>
                  </a:lnTo>
                  <a:lnTo>
                    <a:pt x="459" y="2085"/>
                  </a:lnTo>
                  <a:lnTo>
                    <a:pt x="458" y="2087"/>
                  </a:lnTo>
                  <a:lnTo>
                    <a:pt x="457" y="2092"/>
                  </a:lnTo>
                  <a:lnTo>
                    <a:pt x="457" y="2097"/>
                  </a:lnTo>
                  <a:lnTo>
                    <a:pt x="457" y="2103"/>
                  </a:lnTo>
                  <a:lnTo>
                    <a:pt x="459" y="2117"/>
                  </a:lnTo>
                  <a:lnTo>
                    <a:pt x="461" y="2131"/>
                  </a:lnTo>
                  <a:lnTo>
                    <a:pt x="464" y="2147"/>
                  </a:lnTo>
                  <a:lnTo>
                    <a:pt x="464" y="2162"/>
                  </a:lnTo>
                  <a:lnTo>
                    <a:pt x="465" y="2171"/>
                  </a:lnTo>
                  <a:lnTo>
                    <a:pt x="466" y="2178"/>
                  </a:lnTo>
                  <a:lnTo>
                    <a:pt x="468" y="2185"/>
                  </a:lnTo>
                  <a:lnTo>
                    <a:pt x="470" y="2191"/>
                  </a:lnTo>
                  <a:lnTo>
                    <a:pt x="476" y="2206"/>
                  </a:lnTo>
                  <a:lnTo>
                    <a:pt x="484" y="2218"/>
                  </a:lnTo>
                  <a:lnTo>
                    <a:pt x="491" y="2228"/>
                  </a:lnTo>
                  <a:lnTo>
                    <a:pt x="497" y="2235"/>
                  </a:lnTo>
                  <a:lnTo>
                    <a:pt x="502" y="2242"/>
                  </a:lnTo>
                  <a:lnTo>
                    <a:pt x="504" y="2243"/>
                  </a:lnTo>
                  <a:lnTo>
                    <a:pt x="491" y="2258"/>
                  </a:lnTo>
                  <a:lnTo>
                    <a:pt x="480" y="2273"/>
                  </a:lnTo>
                  <a:lnTo>
                    <a:pt x="471" y="2288"/>
                  </a:lnTo>
                  <a:lnTo>
                    <a:pt x="463" y="2303"/>
                  </a:lnTo>
                  <a:lnTo>
                    <a:pt x="455" y="2317"/>
                  </a:lnTo>
                  <a:lnTo>
                    <a:pt x="447" y="2332"/>
                  </a:lnTo>
                  <a:lnTo>
                    <a:pt x="436" y="2348"/>
                  </a:lnTo>
                  <a:lnTo>
                    <a:pt x="422" y="2363"/>
                  </a:lnTo>
                  <a:lnTo>
                    <a:pt x="415" y="2362"/>
                  </a:lnTo>
                  <a:lnTo>
                    <a:pt x="409" y="2360"/>
                  </a:lnTo>
                  <a:lnTo>
                    <a:pt x="404" y="2359"/>
                  </a:lnTo>
                  <a:lnTo>
                    <a:pt x="399" y="2355"/>
                  </a:lnTo>
                  <a:lnTo>
                    <a:pt x="390" y="2349"/>
                  </a:lnTo>
                  <a:lnTo>
                    <a:pt x="383" y="2342"/>
                  </a:lnTo>
                  <a:lnTo>
                    <a:pt x="375" y="2335"/>
                  </a:lnTo>
                  <a:lnTo>
                    <a:pt x="366" y="2328"/>
                  </a:lnTo>
                  <a:lnTo>
                    <a:pt x="361" y="2326"/>
                  </a:lnTo>
                  <a:lnTo>
                    <a:pt x="356" y="2324"/>
                  </a:lnTo>
                  <a:lnTo>
                    <a:pt x="350" y="2322"/>
                  </a:lnTo>
                  <a:lnTo>
                    <a:pt x="343" y="2321"/>
                  </a:lnTo>
                  <a:lnTo>
                    <a:pt x="343" y="2314"/>
                  </a:lnTo>
                  <a:lnTo>
                    <a:pt x="342" y="2306"/>
                  </a:lnTo>
                  <a:lnTo>
                    <a:pt x="339" y="2299"/>
                  </a:lnTo>
                  <a:lnTo>
                    <a:pt x="337" y="2292"/>
                  </a:lnTo>
                  <a:lnTo>
                    <a:pt x="328" y="2277"/>
                  </a:lnTo>
                  <a:lnTo>
                    <a:pt x="318" y="2261"/>
                  </a:lnTo>
                  <a:lnTo>
                    <a:pt x="306" y="2246"/>
                  </a:lnTo>
                  <a:lnTo>
                    <a:pt x="293" y="2232"/>
                  </a:lnTo>
                  <a:lnTo>
                    <a:pt x="279" y="2216"/>
                  </a:lnTo>
                  <a:lnTo>
                    <a:pt x="263" y="2201"/>
                  </a:lnTo>
                  <a:lnTo>
                    <a:pt x="224" y="2201"/>
                  </a:lnTo>
                  <a:lnTo>
                    <a:pt x="223" y="2207"/>
                  </a:lnTo>
                  <a:lnTo>
                    <a:pt x="222" y="2213"/>
                  </a:lnTo>
                  <a:lnTo>
                    <a:pt x="220" y="2220"/>
                  </a:lnTo>
                  <a:lnTo>
                    <a:pt x="217" y="2224"/>
                  </a:lnTo>
                  <a:lnTo>
                    <a:pt x="211" y="2233"/>
                  </a:lnTo>
                  <a:lnTo>
                    <a:pt x="203" y="2240"/>
                  </a:lnTo>
                  <a:lnTo>
                    <a:pt x="196" y="2248"/>
                  </a:lnTo>
                  <a:lnTo>
                    <a:pt x="190" y="2256"/>
                  </a:lnTo>
                  <a:lnTo>
                    <a:pt x="187" y="2261"/>
                  </a:lnTo>
                  <a:lnTo>
                    <a:pt x="185" y="2267"/>
                  </a:lnTo>
                  <a:lnTo>
                    <a:pt x="184" y="2273"/>
                  </a:lnTo>
                  <a:lnTo>
                    <a:pt x="182" y="2281"/>
                  </a:lnTo>
                  <a:lnTo>
                    <a:pt x="181" y="2281"/>
                  </a:lnTo>
                  <a:lnTo>
                    <a:pt x="176" y="2281"/>
                  </a:lnTo>
                  <a:lnTo>
                    <a:pt x="168" y="2281"/>
                  </a:lnTo>
                  <a:lnTo>
                    <a:pt x="158" y="2281"/>
                  </a:lnTo>
                  <a:lnTo>
                    <a:pt x="146" y="2280"/>
                  </a:lnTo>
                  <a:lnTo>
                    <a:pt x="132" y="2280"/>
                  </a:lnTo>
                  <a:lnTo>
                    <a:pt x="118" y="2280"/>
                  </a:lnTo>
                  <a:lnTo>
                    <a:pt x="103" y="2280"/>
                  </a:lnTo>
                  <a:lnTo>
                    <a:pt x="48" y="1657"/>
                  </a:lnTo>
                  <a:lnTo>
                    <a:pt x="11" y="882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6326280" y="5095800"/>
              <a:ext cx="34920" cy="47160"/>
            </a:xfrm>
            <a:custGeom>
              <a:avLst/>
              <a:gdLst/>
              <a:ahLst/>
              <a:rect l="l" t="t" r="r" b="b"/>
              <a:pathLst>
                <a:path w="97" h="120">
                  <a:moveTo>
                    <a:pt x="42" y="0"/>
                  </a:moveTo>
                  <a:lnTo>
                    <a:pt x="35" y="0"/>
                  </a:lnTo>
                  <a:lnTo>
                    <a:pt x="28" y="1"/>
                  </a:lnTo>
                  <a:lnTo>
                    <a:pt x="24" y="3"/>
                  </a:lnTo>
                  <a:lnTo>
                    <a:pt x="19" y="6"/>
                  </a:lnTo>
                  <a:lnTo>
                    <a:pt x="15" y="9"/>
                  </a:lnTo>
                  <a:lnTo>
                    <a:pt x="11" y="14"/>
                  </a:lnTo>
                  <a:lnTo>
                    <a:pt x="9" y="19"/>
                  </a:lnTo>
                  <a:lnTo>
                    <a:pt x="6" y="24"/>
                  </a:lnTo>
                  <a:lnTo>
                    <a:pt x="3" y="36"/>
                  </a:lnTo>
                  <a:lnTo>
                    <a:pt x="1" y="50"/>
                  </a:lnTo>
                  <a:lnTo>
                    <a:pt x="1" y="64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1" y="85"/>
                  </a:lnTo>
                  <a:lnTo>
                    <a:pt x="3" y="91"/>
                  </a:lnTo>
                  <a:lnTo>
                    <a:pt x="5" y="100"/>
                  </a:lnTo>
                  <a:lnTo>
                    <a:pt x="10" y="107"/>
                  </a:lnTo>
                  <a:lnTo>
                    <a:pt x="17" y="113"/>
                  </a:lnTo>
                  <a:lnTo>
                    <a:pt x="22" y="116"/>
                  </a:lnTo>
                  <a:lnTo>
                    <a:pt x="27" y="118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8" y="120"/>
                  </a:lnTo>
                  <a:lnTo>
                    <a:pt x="55" y="118"/>
                  </a:lnTo>
                  <a:lnTo>
                    <a:pt x="63" y="116"/>
                  </a:lnTo>
                  <a:lnTo>
                    <a:pt x="69" y="113"/>
                  </a:lnTo>
                  <a:lnTo>
                    <a:pt x="81" y="107"/>
                  </a:lnTo>
                  <a:lnTo>
                    <a:pt x="91" y="100"/>
                  </a:lnTo>
                  <a:lnTo>
                    <a:pt x="95" y="96"/>
                  </a:lnTo>
                  <a:lnTo>
                    <a:pt x="96" y="93"/>
                  </a:lnTo>
                  <a:lnTo>
                    <a:pt x="97" y="89"/>
                  </a:lnTo>
                  <a:lnTo>
                    <a:pt x="97" y="86"/>
                  </a:lnTo>
                  <a:lnTo>
                    <a:pt x="96" y="84"/>
                  </a:lnTo>
                  <a:lnTo>
                    <a:pt x="92" y="82"/>
                  </a:lnTo>
                  <a:lnTo>
                    <a:pt x="87" y="80"/>
                  </a:lnTo>
                  <a:lnTo>
                    <a:pt x="81" y="80"/>
                  </a:lnTo>
                  <a:lnTo>
                    <a:pt x="81" y="64"/>
                  </a:lnTo>
                  <a:lnTo>
                    <a:pt x="81" y="51"/>
                  </a:lnTo>
                  <a:lnTo>
                    <a:pt x="79" y="38"/>
                  </a:lnTo>
                  <a:lnTo>
                    <a:pt x="76" y="25"/>
                  </a:lnTo>
                  <a:lnTo>
                    <a:pt x="74" y="19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5" y="7"/>
                  </a:lnTo>
                  <a:lnTo>
                    <a:pt x="60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6326280" y="5095800"/>
              <a:ext cx="34920" cy="47160"/>
            </a:xfrm>
            <a:custGeom>
              <a:avLst/>
              <a:gdLst/>
              <a:ahLst/>
              <a:rect l="l" t="t" r="r" b="b"/>
              <a:pathLst>
                <a:path w="97" h="120">
                  <a:moveTo>
                    <a:pt x="42" y="0"/>
                  </a:moveTo>
                  <a:lnTo>
                    <a:pt x="35" y="0"/>
                  </a:lnTo>
                  <a:lnTo>
                    <a:pt x="28" y="1"/>
                  </a:lnTo>
                  <a:lnTo>
                    <a:pt x="24" y="3"/>
                  </a:lnTo>
                  <a:lnTo>
                    <a:pt x="19" y="6"/>
                  </a:lnTo>
                  <a:lnTo>
                    <a:pt x="15" y="9"/>
                  </a:lnTo>
                  <a:lnTo>
                    <a:pt x="11" y="14"/>
                  </a:lnTo>
                  <a:lnTo>
                    <a:pt x="9" y="19"/>
                  </a:lnTo>
                  <a:lnTo>
                    <a:pt x="6" y="24"/>
                  </a:lnTo>
                  <a:lnTo>
                    <a:pt x="3" y="36"/>
                  </a:lnTo>
                  <a:lnTo>
                    <a:pt x="1" y="50"/>
                  </a:lnTo>
                  <a:lnTo>
                    <a:pt x="1" y="64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1" y="85"/>
                  </a:lnTo>
                  <a:lnTo>
                    <a:pt x="3" y="91"/>
                  </a:lnTo>
                  <a:lnTo>
                    <a:pt x="5" y="100"/>
                  </a:lnTo>
                  <a:lnTo>
                    <a:pt x="10" y="107"/>
                  </a:lnTo>
                  <a:lnTo>
                    <a:pt x="17" y="113"/>
                  </a:lnTo>
                  <a:lnTo>
                    <a:pt x="22" y="116"/>
                  </a:lnTo>
                  <a:lnTo>
                    <a:pt x="27" y="118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8" y="120"/>
                  </a:lnTo>
                  <a:lnTo>
                    <a:pt x="55" y="118"/>
                  </a:lnTo>
                  <a:lnTo>
                    <a:pt x="63" y="116"/>
                  </a:lnTo>
                  <a:lnTo>
                    <a:pt x="69" y="113"/>
                  </a:lnTo>
                  <a:lnTo>
                    <a:pt x="81" y="107"/>
                  </a:lnTo>
                  <a:lnTo>
                    <a:pt x="91" y="100"/>
                  </a:lnTo>
                  <a:lnTo>
                    <a:pt x="95" y="96"/>
                  </a:lnTo>
                  <a:lnTo>
                    <a:pt x="96" y="93"/>
                  </a:lnTo>
                  <a:lnTo>
                    <a:pt x="97" y="89"/>
                  </a:lnTo>
                  <a:lnTo>
                    <a:pt x="97" y="86"/>
                  </a:lnTo>
                  <a:lnTo>
                    <a:pt x="96" y="84"/>
                  </a:lnTo>
                  <a:lnTo>
                    <a:pt x="92" y="82"/>
                  </a:lnTo>
                  <a:lnTo>
                    <a:pt x="87" y="80"/>
                  </a:lnTo>
                  <a:lnTo>
                    <a:pt x="81" y="80"/>
                  </a:lnTo>
                  <a:lnTo>
                    <a:pt x="81" y="64"/>
                  </a:lnTo>
                  <a:lnTo>
                    <a:pt x="81" y="51"/>
                  </a:lnTo>
                  <a:lnTo>
                    <a:pt x="79" y="38"/>
                  </a:lnTo>
                  <a:lnTo>
                    <a:pt x="76" y="25"/>
                  </a:lnTo>
                  <a:lnTo>
                    <a:pt x="74" y="19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5" y="7"/>
                  </a:lnTo>
                  <a:lnTo>
                    <a:pt x="60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6130800" y="5168880"/>
              <a:ext cx="44640" cy="23400"/>
            </a:xfrm>
            <a:custGeom>
              <a:avLst/>
              <a:gdLst/>
              <a:ahLst/>
              <a:rect l="l" t="t" r="r" b="b"/>
              <a:pathLst>
                <a:path w="120" h="58">
                  <a:moveTo>
                    <a:pt x="81" y="0"/>
                  </a:moveTo>
                  <a:lnTo>
                    <a:pt x="94" y="0"/>
                  </a:lnTo>
                  <a:lnTo>
                    <a:pt x="104" y="2"/>
                  </a:lnTo>
                  <a:lnTo>
                    <a:pt x="110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20" y="18"/>
                  </a:lnTo>
                  <a:lnTo>
                    <a:pt x="120" y="29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17" y="41"/>
                  </a:lnTo>
                  <a:lnTo>
                    <a:pt x="115" y="41"/>
                  </a:lnTo>
                  <a:lnTo>
                    <a:pt x="110" y="41"/>
                  </a:lnTo>
                  <a:lnTo>
                    <a:pt x="103" y="41"/>
                  </a:lnTo>
                  <a:lnTo>
                    <a:pt x="93" y="41"/>
                  </a:lnTo>
                  <a:lnTo>
                    <a:pt x="79" y="41"/>
                  </a:lnTo>
                  <a:lnTo>
                    <a:pt x="72" y="47"/>
                  </a:lnTo>
                  <a:lnTo>
                    <a:pt x="65" y="52"/>
                  </a:lnTo>
                  <a:lnTo>
                    <a:pt x="57" y="5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37" y="58"/>
                  </a:lnTo>
                  <a:lnTo>
                    <a:pt x="30" y="57"/>
                  </a:lnTo>
                  <a:lnTo>
                    <a:pt x="24" y="56"/>
                  </a:lnTo>
                  <a:lnTo>
                    <a:pt x="15" y="51"/>
                  </a:lnTo>
                  <a:lnTo>
                    <a:pt x="7" y="46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7" y="18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9" y="8"/>
                  </a:lnTo>
                  <a:lnTo>
                    <a:pt x="26" y="5"/>
                  </a:lnTo>
                  <a:lnTo>
                    <a:pt x="38" y="3"/>
                  </a:lnTo>
                  <a:lnTo>
                    <a:pt x="51" y="2"/>
                  </a:lnTo>
                  <a:lnTo>
                    <a:pt x="66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6130800" y="5168880"/>
              <a:ext cx="44640" cy="23400"/>
            </a:xfrm>
            <a:custGeom>
              <a:avLst/>
              <a:gdLst/>
              <a:ahLst/>
              <a:rect l="l" t="t" r="r" b="b"/>
              <a:pathLst>
                <a:path w="120" h="58">
                  <a:moveTo>
                    <a:pt x="81" y="0"/>
                  </a:moveTo>
                  <a:lnTo>
                    <a:pt x="94" y="0"/>
                  </a:lnTo>
                  <a:lnTo>
                    <a:pt x="104" y="2"/>
                  </a:lnTo>
                  <a:lnTo>
                    <a:pt x="110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20" y="18"/>
                  </a:lnTo>
                  <a:lnTo>
                    <a:pt x="120" y="29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17" y="41"/>
                  </a:lnTo>
                  <a:lnTo>
                    <a:pt x="115" y="41"/>
                  </a:lnTo>
                  <a:lnTo>
                    <a:pt x="110" y="41"/>
                  </a:lnTo>
                  <a:lnTo>
                    <a:pt x="103" y="41"/>
                  </a:lnTo>
                  <a:lnTo>
                    <a:pt x="93" y="41"/>
                  </a:lnTo>
                  <a:lnTo>
                    <a:pt x="79" y="41"/>
                  </a:lnTo>
                  <a:lnTo>
                    <a:pt x="72" y="47"/>
                  </a:lnTo>
                  <a:lnTo>
                    <a:pt x="65" y="52"/>
                  </a:lnTo>
                  <a:lnTo>
                    <a:pt x="57" y="5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37" y="58"/>
                  </a:lnTo>
                  <a:lnTo>
                    <a:pt x="30" y="57"/>
                  </a:lnTo>
                  <a:lnTo>
                    <a:pt x="24" y="56"/>
                  </a:lnTo>
                  <a:lnTo>
                    <a:pt x="15" y="51"/>
                  </a:lnTo>
                  <a:lnTo>
                    <a:pt x="7" y="46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7" y="18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9" y="8"/>
                  </a:lnTo>
                  <a:lnTo>
                    <a:pt x="26" y="5"/>
                  </a:lnTo>
                  <a:lnTo>
                    <a:pt x="38" y="3"/>
                  </a:lnTo>
                  <a:lnTo>
                    <a:pt x="51" y="2"/>
                  </a:lnTo>
                  <a:lnTo>
                    <a:pt x="66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6278400" y="5143320"/>
              <a:ext cx="16200" cy="28080"/>
            </a:xfrm>
            <a:custGeom>
              <a:avLst/>
              <a:gdLst/>
              <a:ahLst/>
              <a:rect l="l" t="t" r="r" b="b"/>
              <a:pathLst>
                <a:path w="41" h="81">
                  <a:moveTo>
                    <a:pt x="41" y="0"/>
                  </a:move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1" y="17"/>
                  </a:lnTo>
                  <a:lnTo>
                    <a:pt x="41" y="27"/>
                  </a:lnTo>
                  <a:lnTo>
                    <a:pt x="39" y="41"/>
                  </a:lnTo>
                  <a:lnTo>
                    <a:pt x="39" y="81"/>
                  </a:lnTo>
                  <a:lnTo>
                    <a:pt x="32" y="80"/>
                  </a:lnTo>
                  <a:lnTo>
                    <a:pt x="26" y="79"/>
                  </a:lnTo>
                  <a:lnTo>
                    <a:pt x="21" y="77"/>
                  </a:lnTo>
                  <a:lnTo>
                    <a:pt x="16" y="74"/>
                  </a:lnTo>
                  <a:lnTo>
                    <a:pt x="10" y="68"/>
                  </a:lnTo>
                  <a:lnTo>
                    <a:pt x="5" y="60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5" y="5"/>
                  </a:lnTo>
                  <a:lnTo>
                    <a:pt x="10" y="3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6278400" y="5143320"/>
              <a:ext cx="16200" cy="28080"/>
            </a:xfrm>
            <a:custGeom>
              <a:avLst/>
              <a:gdLst/>
              <a:ahLst/>
              <a:rect l="l" t="t" r="r" b="b"/>
              <a:pathLst>
                <a:path w="41" h="81">
                  <a:moveTo>
                    <a:pt x="41" y="0"/>
                  </a:move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1" y="17"/>
                  </a:lnTo>
                  <a:lnTo>
                    <a:pt x="41" y="27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2" y="80"/>
                  </a:lnTo>
                  <a:lnTo>
                    <a:pt x="26" y="79"/>
                  </a:lnTo>
                  <a:lnTo>
                    <a:pt x="21" y="77"/>
                  </a:lnTo>
                  <a:lnTo>
                    <a:pt x="16" y="74"/>
                  </a:lnTo>
                  <a:lnTo>
                    <a:pt x="10" y="68"/>
                  </a:lnTo>
                  <a:lnTo>
                    <a:pt x="5" y="60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5" y="5"/>
                  </a:lnTo>
                  <a:lnTo>
                    <a:pt x="10" y="3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6041880" y="5168880"/>
              <a:ext cx="28800" cy="16920"/>
            </a:xfrm>
            <a:custGeom>
              <a:avLst/>
              <a:gdLst/>
              <a:ahLst/>
              <a:rect l="l" t="t" r="r" b="b"/>
              <a:pathLst>
                <a:path w="80" h="40">
                  <a:moveTo>
                    <a:pt x="40" y="0"/>
                  </a:moveTo>
                  <a:lnTo>
                    <a:pt x="80" y="1"/>
                  </a:lnTo>
                  <a:lnTo>
                    <a:pt x="80" y="7"/>
                  </a:lnTo>
                  <a:lnTo>
                    <a:pt x="78" y="13"/>
                  </a:lnTo>
                  <a:lnTo>
                    <a:pt x="76" y="20"/>
                  </a:lnTo>
                  <a:lnTo>
                    <a:pt x="73" y="24"/>
                  </a:lnTo>
                  <a:lnTo>
                    <a:pt x="67" y="31"/>
                  </a:lnTo>
                  <a:lnTo>
                    <a:pt x="60" y="35"/>
                  </a:lnTo>
                  <a:lnTo>
                    <a:pt x="53" y="39"/>
                  </a:lnTo>
                  <a:lnTo>
                    <a:pt x="45" y="40"/>
                  </a:lnTo>
                  <a:lnTo>
                    <a:pt x="42" y="40"/>
                  </a:lnTo>
                  <a:lnTo>
                    <a:pt x="39" y="40"/>
                  </a:lnTo>
                  <a:lnTo>
                    <a:pt x="27" y="40"/>
                  </a:lnTo>
                  <a:lnTo>
                    <a:pt x="16" y="39"/>
                  </a:lnTo>
                  <a:lnTo>
                    <a:pt x="10" y="38"/>
                  </a:lnTo>
                  <a:lnTo>
                    <a:pt x="5" y="35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6041880" y="5168880"/>
              <a:ext cx="28800" cy="16920"/>
            </a:xfrm>
            <a:custGeom>
              <a:avLst/>
              <a:gdLst/>
              <a:ahLst/>
              <a:rect l="l" t="t" r="r" b="b"/>
              <a:pathLst>
                <a:path w="80" h="40">
                  <a:moveTo>
                    <a:pt x="40" y="0"/>
                  </a:moveTo>
                  <a:lnTo>
                    <a:pt x="80" y="1"/>
                  </a:lnTo>
                  <a:lnTo>
                    <a:pt x="80" y="1"/>
                  </a:lnTo>
                  <a:lnTo>
                    <a:pt x="80" y="7"/>
                  </a:lnTo>
                  <a:lnTo>
                    <a:pt x="78" y="13"/>
                  </a:lnTo>
                  <a:lnTo>
                    <a:pt x="76" y="20"/>
                  </a:lnTo>
                  <a:lnTo>
                    <a:pt x="73" y="24"/>
                  </a:lnTo>
                  <a:lnTo>
                    <a:pt x="67" y="31"/>
                  </a:lnTo>
                  <a:lnTo>
                    <a:pt x="60" y="35"/>
                  </a:lnTo>
                  <a:lnTo>
                    <a:pt x="53" y="39"/>
                  </a:lnTo>
                  <a:lnTo>
                    <a:pt x="45" y="40"/>
                  </a:lnTo>
                  <a:lnTo>
                    <a:pt x="42" y="40"/>
                  </a:lnTo>
                  <a:lnTo>
                    <a:pt x="39" y="40"/>
                  </a:lnTo>
                  <a:lnTo>
                    <a:pt x="27" y="40"/>
                  </a:lnTo>
                  <a:lnTo>
                    <a:pt x="16" y="39"/>
                  </a:lnTo>
                  <a:lnTo>
                    <a:pt x="10" y="38"/>
                  </a:lnTo>
                  <a:lnTo>
                    <a:pt x="5" y="35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6175440" y="5127480"/>
              <a:ext cx="30240" cy="28080"/>
            </a:xfrm>
            <a:custGeom>
              <a:avLst/>
              <a:gdLst/>
              <a:ahLst/>
              <a:rect l="l" t="t" r="r" b="b"/>
              <a:pathLst>
                <a:path w="80" h="79">
                  <a:moveTo>
                    <a:pt x="40" y="0"/>
                  </a:moveTo>
                  <a:lnTo>
                    <a:pt x="80" y="40"/>
                  </a:lnTo>
                  <a:lnTo>
                    <a:pt x="80" y="46"/>
                  </a:lnTo>
                  <a:lnTo>
                    <a:pt x="78" y="52"/>
                  </a:lnTo>
                  <a:lnTo>
                    <a:pt x="76" y="58"/>
                  </a:lnTo>
                  <a:lnTo>
                    <a:pt x="73" y="63"/>
                  </a:lnTo>
                  <a:lnTo>
                    <a:pt x="67" y="69"/>
                  </a:lnTo>
                  <a:lnTo>
                    <a:pt x="60" y="74"/>
                  </a:lnTo>
                  <a:lnTo>
                    <a:pt x="53" y="78"/>
                  </a:lnTo>
                  <a:lnTo>
                    <a:pt x="47" y="79"/>
                  </a:lnTo>
                  <a:lnTo>
                    <a:pt x="42" y="79"/>
                  </a:lnTo>
                  <a:lnTo>
                    <a:pt x="39" y="79"/>
                  </a:lnTo>
                  <a:lnTo>
                    <a:pt x="38" y="79"/>
                  </a:lnTo>
                  <a:lnTo>
                    <a:pt x="33" y="79"/>
                  </a:lnTo>
                  <a:lnTo>
                    <a:pt x="27" y="77"/>
                  </a:lnTo>
                  <a:lnTo>
                    <a:pt x="20" y="74"/>
                  </a:lnTo>
                  <a:lnTo>
                    <a:pt x="12" y="69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1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6175440" y="5127480"/>
              <a:ext cx="30240" cy="28080"/>
            </a:xfrm>
            <a:custGeom>
              <a:avLst/>
              <a:gdLst/>
              <a:ahLst/>
              <a:rect l="l" t="t" r="r" b="b"/>
              <a:pathLst>
                <a:path w="80" h="79">
                  <a:moveTo>
                    <a:pt x="40" y="0"/>
                  </a:moveTo>
                  <a:lnTo>
                    <a:pt x="80" y="40"/>
                  </a:lnTo>
                  <a:lnTo>
                    <a:pt x="80" y="40"/>
                  </a:lnTo>
                  <a:lnTo>
                    <a:pt x="80" y="46"/>
                  </a:lnTo>
                  <a:lnTo>
                    <a:pt x="78" y="52"/>
                  </a:lnTo>
                  <a:lnTo>
                    <a:pt x="76" y="58"/>
                  </a:lnTo>
                  <a:lnTo>
                    <a:pt x="73" y="63"/>
                  </a:lnTo>
                  <a:lnTo>
                    <a:pt x="67" y="69"/>
                  </a:lnTo>
                  <a:lnTo>
                    <a:pt x="60" y="74"/>
                  </a:lnTo>
                  <a:lnTo>
                    <a:pt x="53" y="78"/>
                  </a:lnTo>
                  <a:lnTo>
                    <a:pt x="47" y="79"/>
                  </a:lnTo>
                  <a:lnTo>
                    <a:pt x="42" y="79"/>
                  </a:lnTo>
                  <a:lnTo>
                    <a:pt x="39" y="79"/>
                  </a:lnTo>
                  <a:lnTo>
                    <a:pt x="38" y="79"/>
                  </a:lnTo>
                  <a:lnTo>
                    <a:pt x="33" y="79"/>
                  </a:lnTo>
                  <a:lnTo>
                    <a:pt x="27" y="77"/>
                  </a:lnTo>
                  <a:lnTo>
                    <a:pt x="20" y="74"/>
                  </a:lnTo>
                  <a:lnTo>
                    <a:pt x="12" y="69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1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6086520" y="5168880"/>
              <a:ext cx="14400" cy="16920"/>
            </a:xfrm>
            <a:custGeom>
              <a:avLst/>
              <a:gdLst/>
              <a:ahLst/>
              <a:rect l="l" t="t" r="r" b="b"/>
              <a:pathLst>
                <a:path w="40" h="41">
                  <a:moveTo>
                    <a:pt x="40" y="41"/>
                  </a:moveTo>
                  <a:lnTo>
                    <a:pt x="40" y="27"/>
                  </a:lnTo>
                  <a:lnTo>
                    <a:pt x="40" y="17"/>
                  </a:lnTo>
                  <a:lnTo>
                    <a:pt x="40" y="10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10" y="41"/>
                  </a:lnTo>
                  <a:lnTo>
                    <a:pt x="17" y="41"/>
                  </a:lnTo>
                  <a:lnTo>
                    <a:pt x="27" y="41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6086520" y="5168880"/>
              <a:ext cx="14400" cy="16920"/>
            </a:xfrm>
            <a:custGeom>
              <a:avLst/>
              <a:gdLst/>
              <a:ahLst/>
              <a:rect l="l" t="t" r="r" b="b"/>
              <a:pathLst>
                <a:path w="40" h="41">
                  <a:moveTo>
                    <a:pt x="40" y="41"/>
                  </a:moveTo>
                  <a:lnTo>
                    <a:pt x="40" y="41"/>
                  </a:lnTo>
                  <a:lnTo>
                    <a:pt x="40" y="41"/>
                  </a:lnTo>
                  <a:lnTo>
                    <a:pt x="40" y="27"/>
                  </a:lnTo>
                  <a:lnTo>
                    <a:pt x="40" y="17"/>
                  </a:lnTo>
                  <a:lnTo>
                    <a:pt x="40" y="10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10" y="41"/>
                  </a:lnTo>
                  <a:lnTo>
                    <a:pt x="17" y="41"/>
                  </a:lnTo>
                  <a:lnTo>
                    <a:pt x="27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6235560" y="5113080"/>
              <a:ext cx="30240" cy="14040"/>
            </a:xfrm>
            <a:custGeom>
              <a:avLst/>
              <a:gdLst/>
              <a:ahLst/>
              <a:rect l="l" t="t" r="r" b="b"/>
              <a:pathLst>
                <a:path w="81" h="40">
                  <a:moveTo>
                    <a:pt x="41" y="0"/>
                  </a:moveTo>
                  <a:lnTo>
                    <a:pt x="43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60" y="4"/>
                  </a:lnTo>
                  <a:lnTo>
                    <a:pt x="68" y="9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6"/>
                  </a:lnTo>
                  <a:lnTo>
                    <a:pt x="80" y="33"/>
                  </a:lnTo>
                  <a:lnTo>
                    <a:pt x="81" y="40"/>
                  </a:lnTo>
                  <a:lnTo>
                    <a:pt x="41" y="40"/>
                  </a:lnTo>
                  <a:lnTo>
                    <a:pt x="0" y="39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3" y="9"/>
                  </a:lnTo>
                  <a:lnTo>
                    <a:pt x="5" y="4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6235560" y="5113080"/>
              <a:ext cx="30240" cy="14040"/>
            </a:xfrm>
            <a:custGeom>
              <a:avLst/>
              <a:gdLst/>
              <a:ahLst/>
              <a:rect l="l" t="t" r="r" b="b"/>
              <a:pathLst>
                <a:path w="81" h="40">
                  <a:moveTo>
                    <a:pt x="41" y="0"/>
                  </a:moveTo>
                  <a:lnTo>
                    <a:pt x="43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60" y="4"/>
                  </a:lnTo>
                  <a:lnTo>
                    <a:pt x="68" y="9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6"/>
                  </a:lnTo>
                  <a:lnTo>
                    <a:pt x="80" y="33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41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3" y="9"/>
                  </a:lnTo>
                  <a:lnTo>
                    <a:pt x="5" y="4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6070680" y="5140080"/>
              <a:ext cx="15840" cy="15480"/>
            </a:xfrm>
            <a:custGeom>
              <a:avLst/>
              <a:gdLst/>
              <a:ahLst/>
              <a:rect l="l" t="t" r="r" b="b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0" y="9"/>
                  </a:lnTo>
                  <a:lnTo>
                    <a:pt x="40" y="16"/>
                  </a:lnTo>
                  <a:lnTo>
                    <a:pt x="39" y="25"/>
                  </a:lnTo>
                  <a:lnTo>
                    <a:pt x="39" y="39"/>
                  </a:lnTo>
                  <a:lnTo>
                    <a:pt x="27" y="39"/>
                  </a:lnTo>
                  <a:lnTo>
                    <a:pt x="16" y="39"/>
                  </a:lnTo>
                  <a:lnTo>
                    <a:pt x="10" y="39"/>
                  </a:lnTo>
                  <a:lnTo>
                    <a:pt x="5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2" y="8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6070680" y="5140080"/>
              <a:ext cx="15840" cy="15480"/>
            </a:xfrm>
            <a:custGeom>
              <a:avLst/>
              <a:gdLst/>
              <a:ahLst/>
              <a:rect l="l" t="t" r="r" b="b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0" y="9"/>
                  </a:lnTo>
                  <a:lnTo>
                    <a:pt x="40" y="16"/>
                  </a:lnTo>
                  <a:lnTo>
                    <a:pt x="39" y="25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27" y="39"/>
                  </a:lnTo>
                  <a:lnTo>
                    <a:pt x="16" y="39"/>
                  </a:lnTo>
                  <a:lnTo>
                    <a:pt x="10" y="39"/>
                  </a:lnTo>
                  <a:lnTo>
                    <a:pt x="5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2" y="8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6118200" y="5140080"/>
              <a:ext cx="12600" cy="154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0" y="0"/>
                  </a:moveTo>
                  <a:lnTo>
                    <a:pt x="13" y="0"/>
                  </a:lnTo>
                  <a:lnTo>
                    <a:pt x="23" y="1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39" y="17"/>
                  </a:lnTo>
                  <a:lnTo>
                    <a:pt x="40" y="27"/>
                  </a:lnTo>
                  <a:lnTo>
                    <a:pt x="40" y="40"/>
                  </a:lnTo>
                  <a:lnTo>
                    <a:pt x="39" y="40"/>
                  </a:lnTo>
                  <a:lnTo>
                    <a:pt x="39" y="40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13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6118200" y="5140080"/>
              <a:ext cx="12600" cy="154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0" y="0"/>
                  </a:moveTo>
                  <a:lnTo>
                    <a:pt x="13" y="0"/>
                  </a:lnTo>
                  <a:lnTo>
                    <a:pt x="23" y="1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39" y="17"/>
                  </a:lnTo>
                  <a:lnTo>
                    <a:pt x="40" y="27"/>
                  </a:lnTo>
                  <a:lnTo>
                    <a:pt x="40" y="40"/>
                  </a:lnTo>
                  <a:lnTo>
                    <a:pt x="39" y="40"/>
                  </a:lnTo>
                  <a:lnTo>
                    <a:pt x="39" y="40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13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68880" y="4127400"/>
              <a:ext cx="1263600" cy="955080"/>
            </a:xfrm>
            <a:custGeom>
              <a:avLst/>
              <a:gdLst/>
              <a:ahLst/>
              <a:rect l="l" t="t" r="r" b="b"/>
              <a:pathLst>
                <a:path w="3391" h="2569">
                  <a:moveTo>
                    <a:pt x="1123" y="191"/>
                  </a:moveTo>
                  <a:lnTo>
                    <a:pt x="2164" y="159"/>
                  </a:lnTo>
                  <a:lnTo>
                    <a:pt x="2176" y="174"/>
                  </a:lnTo>
                  <a:lnTo>
                    <a:pt x="2186" y="187"/>
                  </a:lnTo>
                  <a:lnTo>
                    <a:pt x="2194" y="198"/>
                  </a:lnTo>
                  <a:lnTo>
                    <a:pt x="2201" y="208"/>
                  </a:lnTo>
                  <a:lnTo>
                    <a:pt x="2205" y="211"/>
                  </a:lnTo>
                  <a:lnTo>
                    <a:pt x="2210" y="215"/>
                  </a:lnTo>
                  <a:lnTo>
                    <a:pt x="2216" y="219"/>
                  </a:lnTo>
                  <a:lnTo>
                    <a:pt x="2223" y="221"/>
                  </a:lnTo>
                  <a:lnTo>
                    <a:pt x="2232" y="224"/>
                  </a:lnTo>
                  <a:lnTo>
                    <a:pt x="2241" y="225"/>
                  </a:lnTo>
                  <a:lnTo>
                    <a:pt x="2254" y="226"/>
                  </a:lnTo>
                  <a:lnTo>
                    <a:pt x="2267" y="226"/>
                  </a:lnTo>
                  <a:lnTo>
                    <a:pt x="2267" y="226"/>
                  </a:lnTo>
                  <a:lnTo>
                    <a:pt x="2268" y="224"/>
                  </a:lnTo>
                  <a:lnTo>
                    <a:pt x="2270" y="219"/>
                  </a:lnTo>
                  <a:lnTo>
                    <a:pt x="2271" y="211"/>
                  </a:lnTo>
                  <a:lnTo>
                    <a:pt x="2272" y="200"/>
                  </a:lnTo>
                  <a:lnTo>
                    <a:pt x="2274" y="185"/>
                  </a:lnTo>
                  <a:lnTo>
                    <a:pt x="2274" y="164"/>
                  </a:lnTo>
                  <a:lnTo>
                    <a:pt x="2276" y="137"/>
                  </a:lnTo>
                  <a:lnTo>
                    <a:pt x="2268" y="136"/>
                  </a:lnTo>
                  <a:lnTo>
                    <a:pt x="2261" y="134"/>
                  </a:lnTo>
                  <a:lnTo>
                    <a:pt x="2255" y="131"/>
                  </a:lnTo>
                  <a:lnTo>
                    <a:pt x="2249" y="127"/>
                  </a:lnTo>
                  <a:lnTo>
                    <a:pt x="2243" y="122"/>
                  </a:lnTo>
                  <a:lnTo>
                    <a:pt x="2238" y="116"/>
                  </a:lnTo>
                  <a:lnTo>
                    <a:pt x="2234" y="110"/>
                  </a:lnTo>
                  <a:lnTo>
                    <a:pt x="2230" y="103"/>
                  </a:lnTo>
                  <a:lnTo>
                    <a:pt x="2228" y="95"/>
                  </a:lnTo>
                  <a:lnTo>
                    <a:pt x="2227" y="88"/>
                  </a:lnTo>
                  <a:lnTo>
                    <a:pt x="2227" y="79"/>
                  </a:lnTo>
                  <a:lnTo>
                    <a:pt x="2228" y="72"/>
                  </a:lnTo>
                  <a:lnTo>
                    <a:pt x="2230" y="63"/>
                  </a:lnTo>
                  <a:lnTo>
                    <a:pt x="2234" y="55"/>
                  </a:lnTo>
                  <a:lnTo>
                    <a:pt x="2239" y="47"/>
                  </a:lnTo>
                  <a:lnTo>
                    <a:pt x="2245" y="39"/>
                  </a:lnTo>
                  <a:lnTo>
                    <a:pt x="2246" y="33"/>
                  </a:lnTo>
                  <a:lnTo>
                    <a:pt x="2247" y="27"/>
                  </a:lnTo>
                  <a:lnTo>
                    <a:pt x="2250" y="21"/>
                  </a:lnTo>
                  <a:lnTo>
                    <a:pt x="2252" y="17"/>
                  </a:lnTo>
                  <a:lnTo>
                    <a:pt x="2256" y="12"/>
                  </a:lnTo>
                  <a:lnTo>
                    <a:pt x="2261" y="10"/>
                  </a:lnTo>
                  <a:lnTo>
                    <a:pt x="2266" y="7"/>
                  </a:lnTo>
                  <a:lnTo>
                    <a:pt x="2271" y="5"/>
                  </a:lnTo>
                  <a:lnTo>
                    <a:pt x="2283" y="2"/>
                  </a:lnTo>
                  <a:lnTo>
                    <a:pt x="2296" y="1"/>
                  </a:lnTo>
                  <a:lnTo>
                    <a:pt x="2311" y="0"/>
                  </a:lnTo>
                  <a:lnTo>
                    <a:pt x="2326" y="0"/>
                  </a:lnTo>
                  <a:lnTo>
                    <a:pt x="2328" y="2"/>
                  </a:lnTo>
                  <a:lnTo>
                    <a:pt x="2333" y="6"/>
                  </a:lnTo>
                  <a:lnTo>
                    <a:pt x="2340" y="13"/>
                  </a:lnTo>
                  <a:lnTo>
                    <a:pt x="2350" y="21"/>
                  </a:lnTo>
                  <a:lnTo>
                    <a:pt x="2363" y="28"/>
                  </a:lnTo>
                  <a:lnTo>
                    <a:pt x="2376" y="34"/>
                  </a:lnTo>
                  <a:lnTo>
                    <a:pt x="2383" y="36"/>
                  </a:lnTo>
                  <a:lnTo>
                    <a:pt x="2391" y="39"/>
                  </a:lnTo>
                  <a:lnTo>
                    <a:pt x="2398" y="40"/>
                  </a:lnTo>
                  <a:lnTo>
                    <a:pt x="2405" y="41"/>
                  </a:lnTo>
                  <a:lnTo>
                    <a:pt x="2408" y="43"/>
                  </a:lnTo>
                  <a:lnTo>
                    <a:pt x="2411" y="46"/>
                  </a:lnTo>
                  <a:lnTo>
                    <a:pt x="2418" y="51"/>
                  </a:lnTo>
                  <a:lnTo>
                    <a:pt x="2425" y="56"/>
                  </a:lnTo>
                  <a:lnTo>
                    <a:pt x="2430" y="57"/>
                  </a:lnTo>
                  <a:lnTo>
                    <a:pt x="2432" y="58"/>
                  </a:lnTo>
                  <a:lnTo>
                    <a:pt x="2436" y="58"/>
                  </a:lnTo>
                  <a:lnTo>
                    <a:pt x="2440" y="58"/>
                  </a:lnTo>
                  <a:lnTo>
                    <a:pt x="2442" y="56"/>
                  </a:lnTo>
                  <a:lnTo>
                    <a:pt x="2443" y="52"/>
                  </a:lnTo>
                  <a:lnTo>
                    <a:pt x="2446" y="47"/>
                  </a:lnTo>
                  <a:lnTo>
                    <a:pt x="2446" y="41"/>
                  </a:lnTo>
                  <a:lnTo>
                    <a:pt x="2459" y="56"/>
                  </a:lnTo>
                  <a:lnTo>
                    <a:pt x="2469" y="72"/>
                  </a:lnTo>
                  <a:lnTo>
                    <a:pt x="2478" y="87"/>
                  </a:lnTo>
                  <a:lnTo>
                    <a:pt x="2485" y="101"/>
                  </a:lnTo>
                  <a:lnTo>
                    <a:pt x="2492" y="116"/>
                  </a:lnTo>
                  <a:lnTo>
                    <a:pt x="2501" y="132"/>
                  </a:lnTo>
                  <a:lnTo>
                    <a:pt x="2512" y="147"/>
                  </a:lnTo>
                  <a:lnTo>
                    <a:pt x="2525" y="161"/>
                  </a:lnTo>
                  <a:lnTo>
                    <a:pt x="2524" y="164"/>
                  </a:lnTo>
                  <a:lnTo>
                    <a:pt x="2524" y="169"/>
                  </a:lnTo>
                  <a:lnTo>
                    <a:pt x="2520" y="177"/>
                  </a:lnTo>
                  <a:lnTo>
                    <a:pt x="2514" y="187"/>
                  </a:lnTo>
                  <a:lnTo>
                    <a:pt x="2511" y="193"/>
                  </a:lnTo>
                  <a:lnTo>
                    <a:pt x="2505" y="199"/>
                  </a:lnTo>
                  <a:lnTo>
                    <a:pt x="2498" y="205"/>
                  </a:lnTo>
                  <a:lnTo>
                    <a:pt x="2491" y="213"/>
                  </a:lnTo>
                  <a:lnTo>
                    <a:pt x="2481" y="219"/>
                  </a:lnTo>
                  <a:lnTo>
                    <a:pt x="2470" y="226"/>
                  </a:lnTo>
                  <a:lnTo>
                    <a:pt x="2458" y="234"/>
                  </a:lnTo>
                  <a:lnTo>
                    <a:pt x="2445" y="241"/>
                  </a:lnTo>
                  <a:lnTo>
                    <a:pt x="2459" y="242"/>
                  </a:lnTo>
                  <a:lnTo>
                    <a:pt x="2474" y="242"/>
                  </a:lnTo>
                  <a:lnTo>
                    <a:pt x="2487" y="242"/>
                  </a:lnTo>
                  <a:lnTo>
                    <a:pt x="2500" y="242"/>
                  </a:lnTo>
                  <a:lnTo>
                    <a:pt x="2509" y="242"/>
                  </a:lnTo>
                  <a:lnTo>
                    <a:pt x="2517" y="242"/>
                  </a:lnTo>
                  <a:lnTo>
                    <a:pt x="2523" y="242"/>
                  </a:lnTo>
                  <a:lnTo>
                    <a:pt x="2524" y="242"/>
                  </a:lnTo>
                  <a:lnTo>
                    <a:pt x="2539" y="259"/>
                  </a:lnTo>
                  <a:lnTo>
                    <a:pt x="2553" y="279"/>
                  </a:lnTo>
                  <a:lnTo>
                    <a:pt x="2567" y="300"/>
                  </a:lnTo>
                  <a:lnTo>
                    <a:pt x="2579" y="323"/>
                  </a:lnTo>
                  <a:lnTo>
                    <a:pt x="2589" y="345"/>
                  </a:lnTo>
                  <a:lnTo>
                    <a:pt x="2596" y="367"/>
                  </a:lnTo>
                  <a:lnTo>
                    <a:pt x="2599" y="377"/>
                  </a:lnTo>
                  <a:lnTo>
                    <a:pt x="2601" y="387"/>
                  </a:lnTo>
                  <a:lnTo>
                    <a:pt x="2602" y="395"/>
                  </a:lnTo>
                  <a:lnTo>
                    <a:pt x="2602" y="402"/>
                  </a:lnTo>
                  <a:lnTo>
                    <a:pt x="2616" y="416"/>
                  </a:lnTo>
                  <a:lnTo>
                    <a:pt x="2627" y="427"/>
                  </a:lnTo>
                  <a:lnTo>
                    <a:pt x="2635" y="438"/>
                  </a:lnTo>
                  <a:lnTo>
                    <a:pt x="2643" y="448"/>
                  </a:lnTo>
                  <a:lnTo>
                    <a:pt x="2650" y="461"/>
                  </a:lnTo>
                  <a:lnTo>
                    <a:pt x="2659" y="477"/>
                  </a:lnTo>
                  <a:lnTo>
                    <a:pt x="2669" y="497"/>
                  </a:lnTo>
                  <a:lnTo>
                    <a:pt x="2682" y="524"/>
                  </a:lnTo>
                  <a:lnTo>
                    <a:pt x="2689" y="525"/>
                  </a:lnTo>
                  <a:lnTo>
                    <a:pt x="2695" y="527"/>
                  </a:lnTo>
                  <a:lnTo>
                    <a:pt x="2700" y="531"/>
                  </a:lnTo>
                  <a:lnTo>
                    <a:pt x="2705" y="537"/>
                  </a:lnTo>
                  <a:lnTo>
                    <a:pt x="2714" y="552"/>
                  </a:lnTo>
                  <a:lnTo>
                    <a:pt x="2721" y="569"/>
                  </a:lnTo>
                  <a:lnTo>
                    <a:pt x="2730" y="588"/>
                  </a:lnTo>
                  <a:lnTo>
                    <a:pt x="2737" y="608"/>
                  </a:lnTo>
                  <a:lnTo>
                    <a:pt x="2742" y="618"/>
                  </a:lnTo>
                  <a:lnTo>
                    <a:pt x="2748" y="628"/>
                  </a:lnTo>
                  <a:lnTo>
                    <a:pt x="2754" y="636"/>
                  </a:lnTo>
                  <a:lnTo>
                    <a:pt x="2762" y="645"/>
                  </a:lnTo>
                  <a:lnTo>
                    <a:pt x="2774" y="658"/>
                  </a:lnTo>
                  <a:lnTo>
                    <a:pt x="2785" y="669"/>
                  </a:lnTo>
                  <a:lnTo>
                    <a:pt x="2793" y="679"/>
                  </a:lnTo>
                  <a:lnTo>
                    <a:pt x="2801" y="690"/>
                  </a:lnTo>
                  <a:lnTo>
                    <a:pt x="2808" y="702"/>
                  </a:lnTo>
                  <a:lnTo>
                    <a:pt x="2817" y="718"/>
                  </a:lnTo>
                  <a:lnTo>
                    <a:pt x="2828" y="739"/>
                  </a:lnTo>
                  <a:lnTo>
                    <a:pt x="2840" y="766"/>
                  </a:lnTo>
                  <a:lnTo>
                    <a:pt x="2842" y="767"/>
                  </a:lnTo>
                  <a:lnTo>
                    <a:pt x="2846" y="772"/>
                  </a:lnTo>
                  <a:lnTo>
                    <a:pt x="2853" y="781"/>
                  </a:lnTo>
                  <a:lnTo>
                    <a:pt x="2861" y="790"/>
                  </a:lnTo>
                  <a:lnTo>
                    <a:pt x="2867" y="803"/>
                  </a:lnTo>
                  <a:lnTo>
                    <a:pt x="2874" y="816"/>
                  </a:lnTo>
                  <a:lnTo>
                    <a:pt x="2877" y="824"/>
                  </a:lnTo>
                  <a:lnTo>
                    <a:pt x="2878" y="831"/>
                  </a:lnTo>
                  <a:lnTo>
                    <a:pt x="2879" y="838"/>
                  </a:lnTo>
                  <a:lnTo>
                    <a:pt x="2880" y="846"/>
                  </a:lnTo>
                  <a:lnTo>
                    <a:pt x="2880" y="848"/>
                  </a:lnTo>
                  <a:lnTo>
                    <a:pt x="2880" y="852"/>
                  </a:lnTo>
                  <a:lnTo>
                    <a:pt x="2882" y="859"/>
                  </a:lnTo>
                  <a:lnTo>
                    <a:pt x="2884" y="866"/>
                  </a:lnTo>
                  <a:lnTo>
                    <a:pt x="2889" y="874"/>
                  </a:lnTo>
                  <a:lnTo>
                    <a:pt x="2896" y="880"/>
                  </a:lnTo>
                  <a:lnTo>
                    <a:pt x="2901" y="882"/>
                  </a:lnTo>
                  <a:lnTo>
                    <a:pt x="2906" y="885"/>
                  </a:lnTo>
                  <a:lnTo>
                    <a:pt x="2912" y="886"/>
                  </a:lnTo>
                  <a:lnTo>
                    <a:pt x="2919" y="886"/>
                  </a:lnTo>
                  <a:lnTo>
                    <a:pt x="2921" y="886"/>
                  </a:lnTo>
                  <a:lnTo>
                    <a:pt x="2926" y="887"/>
                  </a:lnTo>
                  <a:lnTo>
                    <a:pt x="2932" y="888"/>
                  </a:lnTo>
                  <a:lnTo>
                    <a:pt x="2939" y="891"/>
                  </a:lnTo>
                  <a:lnTo>
                    <a:pt x="2946" y="896"/>
                  </a:lnTo>
                  <a:lnTo>
                    <a:pt x="2952" y="903"/>
                  </a:lnTo>
                  <a:lnTo>
                    <a:pt x="2956" y="908"/>
                  </a:lnTo>
                  <a:lnTo>
                    <a:pt x="2957" y="913"/>
                  </a:lnTo>
                  <a:lnTo>
                    <a:pt x="2959" y="919"/>
                  </a:lnTo>
                  <a:lnTo>
                    <a:pt x="2959" y="926"/>
                  </a:lnTo>
                  <a:lnTo>
                    <a:pt x="2959" y="930"/>
                  </a:lnTo>
                  <a:lnTo>
                    <a:pt x="2960" y="940"/>
                  </a:lnTo>
                  <a:lnTo>
                    <a:pt x="2961" y="954"/>
                  </a:lnTo>
                  <a:lnTo>
                    <a:pt x="2964" y="972"/>
                  </a:lnTo>
                  <a:lnTo>
                    <a:pt x="2968" y="991"/>
                  </a:lnTo>
                  <a:lnTo>
                    <a:pt x="2976" y="1011"/>
                  </a:lnTo>
                  <a:lnTo>
                    <a:pt x="2979" y="1021"/>
                  </a:lnTo>
                  <a:lnTo>
                    <a:pt x="2986" y="1030"/>
                  </a:lnTo>
                  <a:lnTo>
                    <a:pt x="2992" y="1039"/>
                  </a:lnTo>
                  <a:lnTo>
                    <a:pt x="2998" y="1048"/>
                  </a:lnTo>
                  <a:lnTo>
                    <a:pt x="2999" y="1062"/>
                  </a:lnTo>
                  <a:lnTo>
                    <a:pt x="3000" y="1077"/>
                  </a:lnTo>
                  <a:lnTo>
                    <a:pt x="3001" y="1092"/>
                  </a:lnTo>
                  <a:lnTo>
                    <a:pt x="3005" y="1106"/>
                  </a:lnTo>
                  <a:lnTo>
                    <a:pt x="3008" y="1121"/>
                  </a:lnTo>
                  <a:lnTo>
                    <a:pt x="3012" y="1136"/>
                  </a:lnTo>
                  <a:lnTo>
                    <a:pt x="3017" y="1149"/>
                  </a:lnTo>
                  <a:lnTo>
                    <a:pt x="3022" y="1163"/>
                  </a:lnTo>
                  <a:lnTo>
                    <a:pt x="3035" y="1188"/>
                  </a:lnTo>
                  <a:lnTo>
                    <a:pt x="3048" y="1210"/>
                  </a:lnTo>
                  <a:lnTo>
                    <a:pt x="3054" y="1221"/>
                  </a:lnTo>
                  <a:lnTo>
                    <a:pt x="3061" y="1231"/>
                  </a:lnTo>
                  <a:lnTo>
                    <a:pt x="3069" y="1240"/>
                  </a:lnTo>
                  <a:lnTo>
                    <a:pt x="3076" y="1248"/>
                  </a:lnTo>
                  <a:lnTo>
                    <a:pt x="3077" y="1256"/>
                  </a:lnTo>
                  <a:lnTo>
                    <a:pt x="3080" y="1264"/>
                  </a:lnTo>
                  <a:lnTo>
                    <a:pt x="3083" y="1274"/>
                  </a:lnTo>
                  <a:lnTo>
                    <a:pt x="3088" y="1284"/>
                  </a:lnTo>
                  <a:lnTo>
                    <a:pt x="3102" y="1303"/>
                  </a:lnTo>
                  <a:lnTo>
                    <a:pt x="3117" y="1323"/>
                  </a:lnTo>
                  <a:lnTo>
                    <a:pt x="3131" y="1341"/>
                  </a:lnTo>
                  <a:lnTo>
                    <a:pt x="3143" y="1356"/>
                  </a:lnTo>
                  <a:lnTo>
                    <a:pt x="3152" y="1366"/>
                  </a:lnTo>
                  <a:lnTo>
                    <a:pt x="3156" y="1368"/>
                  </a:lnTo>
                  <a:lnTo>
                    <a:pt x="3157" y="1372"/>
                  </a:lnTo>
                  <a:lnTo>
                    <a:pt x="3162" y="1382"/>
                  </a:lnTo>
                  <a:lnTo>
                    <a:pt x="3168" y="1396"/>
                  </a:lnTo>
                  <a:lnTo>
                    <a:pt x="3175" y="1413"/>
                  </a:lnTo>
                  <a:lnTo>
                    <a:pt x="3183" y="1433"/>
                  </a:lnTo>
                  <a:lnTo>
                    <a:pt x="3189" y="1454"/>
                  </a:lnTo>
                  <a:lnTo>
                    <a:pt x="3194" y="1472"/>
                  </a:lnTo>
                  <a:lnTo>
                    <a:pt x="3195" y="1489"/>
                  </a:lnTo>
                  <a:lnTo>
                    <a:pt x="3206" y="1511"/>
                  </a:lnTo>
                  <a:lnTo>
                    <a:pt x="3217" y="1531"/>
                  </a:lnTo>
                  <a:lnTo>
                    <a:pt x="3227" y="1548"/>
                  </a:lnTo>
                  <a:lnTo>
                    <a:pt x="3238" y="1564"/>
                  </a:lnTo>
                  <a:lnTo>
                    <a:pt x="3257" y="1592"/>
                  </a:lnTo>
                  <a:lnTo>
                    <a:pt x="3276" y="1615"/>
                  </a:lnTo>
                  <a:lnTo>
                    <a:pt x="3310" y="1653"/>
                  </a:lnTo>
                  <a:lnTo>
                    <a:pt x="3338" y="1685"/>
                  </a:lnTo>
                  <a:lnTo>
                    <a:pt x="3344" y="1695"/>
                  </a:lnTo>
                  <a:lnTo>
                    <a:pt x="3350" y="1704"/>
                  </a:lnTo>
                  <a:lnTo>
                    <a:pt x="3356" y="1713"/>
                  </a:lnTo>
                  <a:lnTo>
                    <a:pt x="3361" y="1724"/>
                  </a:lnTo>
                  <a:lnTo>
                    <a:pt x="3366" y="1735"/>
                  </a:lnTo>
                  <a:lnTo>
                    <a:pt x="3371" y="1749"/>
                  </a:lnTo>
                  <a:lnTo>
                    <a:pt x="3375" y="1762"/>
                  </a:lnTo>
                  <a:lnTo>
                    <a:pt x="3378" y="1778"/>
                  </a:lnTo>
                  <a:lnTo>
                    <a:pt x="3381" y="1795"/>
                  </a:lnTo>
                  <a:lnTo>
                    <a:pt x="3385" y="1814"/>
                  </a:lnTo>
                  <a:lnTo>
                    <a:pt x="3387" y="1835"/>
                  </a:lnTo>
                  <a:lnTo>
                    <a:pt x="3388" y="1858"/>
                  </a:lnTo>
                  <a:lnTo>
                    <a:pt x="3391" y="1909"/>
                  </a:lnTo>
                  <a:lnTo>
                    <a:pt x="3391" y="1972"/>
                  </a:lnTo>
                  <a:lnTo>
                    <a:pt x="3391" y="1999"/>
                  </a:lnTo>
                  <a:lnTo>
                    <a:pt x="3391" y="2018"/>
                  </a:lnTo>
                  <a:lnTo>
                    <a:pt x="3391" y="2032"/>
                  </a:lnTo>
                  <a:lnTo>
                    <a:pt x="3391" y="2041"/>
                  </a:lnTo>
                  <a:lnTo>
                    <a:pt x="3391" y="2048"/>
                  </a:lnTo>
                  <a:lnTo>
                    <a:pt x="3391" y="2050"/>
                  </a:lnTo>
                  <a:lnTo>
                    <a:pt x="3391" y="2051"/>
                  </a:lnTo>
                  <a:lnTo>
                    <a:pt x="3391" y="2051"/>
                  </a:lnTo>
                  <a:lnTo>
                    <a:pt x="3391" y="2081"/>
                  </a:lnTo>
                  <a:lnTo>
                    <a:pt x="3389" y="2105"/>
                  </a:lnTo>
                  <a:lnTo>
                    <a:pt x="3389" y="2130"/>
                  </a:lnTo>
                  <a:lnTo>
                    <a:pt x="3389" y="2152"/>
                  </a:lnTo>
                  <a:lnTo>
                    <a:pt x="3389" y="2175"/>
                  </a:lnTo>
                  <a:lnTo>
                    <a:pt x="3389" y="2198"/>
                  </a:lnTo>
                  <a:lnTo>
                    <a:pt x="3389" y="2224"/>
                  </a:lnTo>
                  <a:lnTo>
                    <a:pt x="3388" y="2252"/>
                  </a:lnTo>
                  <a:lnTo>
                    <a:pt x="3388" y="2258"/>
                  </a:lnTo>
                  <a:lnTo>
                    <a:pt x="3387" y="2263"/>
                  </a:lnTo>
                  <a:lnTo>
                    <a:pt x="3385" y="2267"/>
                  </a:lnTo>
                  <a:lnTo>
                    <a:pt x="3382" y="2269"/>
                  </a:lnTo>
                  <a:lnTo>
                    <a:pt x="3376" y="2272"/>
                  </a:lnTo>
                  <a:lnTo>
                    <a:pt x="3369" y="2272"/>
                  </a:lnTo>
                  <a:lnTo>
                    <a:pt x="3361" y="2272"/>
                  </a:lnTo>
                  <a:lnTo>
                    <a:pt x="3355" y="2274"/>
                  </a:lnTo>
                  <a:lnTo>
                    <a:pt x="3353" y="2276"/>
                  </a:lnTo>
                  <a:lnTo>
                    <a:pt x="3350" y="2280"/>
                  </a:lnTo>
                  <a:lnTo>
                    <a:pt x="3349" y="2285"/>
                  </a:lnTo>
                  <a:lnTo>
                    <a:pt x="3348" y="2291"/>
                  </a:lnTo>
                  <a:lnTo>
                    <a:pt x="3350" y="2308"/>
                  </a:lnTo>
                  <a:lnTo>
                    <a:pt x="3354" y="2328"/>
                  </a:lnTo>
                  <a:lnTo>
                    <a:pt x="3360" y="2350"/>
                  </a:lnTo>
                  <a:lnTo>
                    <a:pt x="3367" y="2372"/>
                  </a:lnTo>
                  <a:lnTo>
                    <a:pt x="3375" y="2394"/>
                  </a:lnTo>
                  <a:lnTo>
                    <a:pt x="3381" y="2416"/>
                  </a:lnTo>
                  <a:lnTo>
                    <a:pt x="3386" y="2436"/>
                  </a:lnTo>
                  <a:lnTo>
                    <a:pt x="3387" y="2453"/>
                  </a:lnTo>
                  <a:lnTo>
                    <a:pt x="3378" y="2466"/>
                  </a:lnTo>
                  <a:lnTo>
                    <a:pt x="3369" y="2478"/>
                  </a:lnTo>
                  <a:lnTo>
                    <a:pt x="3356" y="2489"/>
                  </a:lnTo>
                  <a:lnTo>
                    <a:pt x="3344" y="2498"/>
                  </a:lnTo>
                  <a:lnTo>
                    <a:pt x="3329" y="2505"/>
                  </a:lnTo>
                  <a:lnTo>
                    <a:pt x="3314" y="2513"/>
                  </a:lnTo>
                  <a:lnTo>
                    <a:pt x="3298" y="2518"/>
                  </a:lnTo>
                  <a:lnTo>
                    <a:pt x="3282" y="2521"/>
                  </a:lnTo>
                  <a:lnTo>
                    <a:pt x="3265" y="2525"/>
                  </a:lnTo>
                  <a:lnTo>
                    <a:pt x="3247" y="2527"/>
                  </a:lnTo>
                  <a:lnTo>
                    <a:pt x="3229" y="2529"/>
                  </a:lnTo>
                  <a:lnTo>
                    <a:pt x="3212" y="2530"/>
                  </a:lnTo>
                  <a:lnTo>
                    <a:pt x="3178" y="2531"/>
                  </a:lnTo>
                  <a:lnTo>
                    <a:pt x="3146" y="2530"/>
                  </a:lnTo>
                  <a:lnTo>
                    <a:pt x="3139" y="2537"/>
                  </a:lnTo>
                  <a:lnTo>
                    <a:pt x="3131" y="2543"/>
                  </a:lnTo>
                  <a:lnTo>
                    <a:pt x="3124" y="2549"/>
                  </a:lnTo>
                  <a:lnTo>
                    <a:pt x="3117" y="2553"/>
                  </a:lnTo>
                  <a:lnTo>
                    <a:pt x="3101" y="2560"/>
                  </a:lnTo>
                  <a:lnTo>
                    <a:pt x="3086" y="2565"/>
                  </a:lnTo>
                  <a:lnTo>
                    <a:pt x="3071" y="2568"/>
                  </a:lnTo>
                  <a:lnTo>
                    <a:pt x="3055" y="2569"/>
                  </a:lnTo>
                  <a:lnTo>
                    <a:pt x="3041" y="2569"/>
                  </a:lnTo>
                  <a:lnTo>
                    <a:pt x="3026" y="2569"/>
                  </a:lnTo>
                  <a:lnTo>
                    <a:pt x="3012" y="2569"/>
                  </a:lnTo>
                  <a:lnTo>
                    <a:pt x="3003" y="2569"/>
                  </a:lnTo>
                  <a:lnTo>
                    <a:pt x="2995" y="2567"/>
                  </a:lnTo>
                  <a:lnTo>
                    <a:pt x="2990" y="2564"/>
                  </a:lnTo>
                  <a:lnTo>
                    <a:pt x="2988" y="2559"/>
                  </a:lnTo>
                  <a:lnTo>
                    <a:pt x="2987" y="2552"/>
                  </a:lnTo>
                  <a:lnTo>
                    <a:pt x="2986" y="2542"/>
                  </a:lnTo>
                  <a:lnTo>
                    <a:pt x="2986" y="2529"/>
                  </a:lnTo>
                  <a:lnTo>
                    <a:pt x="2999" y="2516"/>
                  </a:lnTo>
                  <a:lnTo>
                    <a:pt x="3009" y="2505"/>
                  </a:lnTo>
                  <a:lnTo>
                    <a:pt x="3012" y="2502"/>
                  </a:lnTo>
                  <a:lnTo>
                    <a:pt x="3015" y="2497"/>
                  </a:lnTo>
                  <a:lnTo>
                    <a:pt x="3016" y="2493"/>
                  </a:lnTo>
                  <a:lnTo>
                    <a:pt x="3016" y="2489"/>
                  </a:lnTo>
                  <a:lnTo>
                    <a:pt x="3016" y="2486"/>
                  </a:lnTo>
                  <a:lnTo>
                    <a:pt x="3015" y="2482"/>
                  </a:lnTo>
                  <a:lnTo>
                    <a:pt x="3012" y="2477"/>
                  </a:lnTo>
                  <a:lnTo>
                    <a:pt x="3009" y="2473"/>
                  </a:lnTo>
                  <a:lnTo>
                    <a:pt x="3000" y="2462"/>
                  </a:lnTo>
                  <a:lnTo>
                    <a:pt x="2987" y="2449"/>
                  </a:lnTo>
                  <a:lnTo>
                    <a:pt x="2987" y="2436"/>
                  </a:lnTo>
                  <a:lnTo>
                    <a:pt x="2987" y="2426"/>
                  </a:lnTo>
                  <a:lnTo>
                    <a:pt x="2984" y="2418"/>
                  </a:lnTo>
                  <a:lnTo>
                    <a:pt x="2982" y="2414"/>
                  </a:lnTo>
                  <a:lnTo>
                    <a:pt x="2977" y="2411"/>
                  </a:lnTo>
                  <a:lnTo>
                    <a:pt x="2970" y="2410"/>
                  </a:lnTo>
                  <a:lnTo>
                    <a:pt x="2960" y="2409"/>
                  </a:lnTo>
                  <a:lnTo>
                    <a:pt x="2946" y="2409"/>
                  </a:lnTo>
                  <a:lnTo>
                    <a:pt x="2946" y="2405"/>
                  </a:lnTo>
                  <a:lnTo>
                    <a:pt x="2946" y="2396"/>
                  </a:lnTo>
                  <a:lnTo>
                    <a:pt x="2945" y="2383"/>
                  </a:lnTo>
                  <a:lnTo>
                    <a:pt x="2943" y="2368"/>
                  </a:lnTo>
                  <a:lnTo>
                    <a:pt x="2940" y="2361"/>
                  </a:lnTo>
                  <a:lnTo>
                    <a:pt x="2938" y="2354"/>
                  </a:lnTo>
                  <a:lnTo>
                    <a:pt x="2934" y="2347"/>
                  </a:lnTo>
                  <a:lnTo>
                    <a:pt x="2930" y="2341"/>
                  </a:lnTo>
                  <a:lnTo>
                    <a:pt x="2926" y="2335"/>
                  </a:lnTo>
                  <a:lnTo>
                    <a:pt x="2921" y="2332"/>
                  </a:lnTo>
                  <a:lnTo>
                    <a:pt x="2915" y="2329"/>
                  </a:lnTo>
                  <a:lnTo>
                    <a:pt x="2907" y="2328"/>
                  </a:lnTo>
                  <a:lnTo>
                    <a:pt x="2894" y="2328"/>
                  </a:lnTo>
                  <a:lnTo>
                    <a:pt x="2884" y="2328"/>
                  </a:lnTo>
                  <a:lnTo>
                    <a:pt x="2878" y="2325"/>
                  </a:lnTo>
                  <a:lnTo>
                    <a:pt x="2873" y="2323"/>
                  </a:lnTo>
                  <a:lnTo>
                    <a:pt x="2869" y="2318"/>
                  </a:lnTo>
                  <a:lnTo>
                    <a:pt x="2868" y="2311"/>
                  </a:lnTo>
                  <a:lnTo>
                    <a:pt x="2868" y="2301"/>
                  </a:lnTo>
                  <a:lnTo>
                    <a:pt x="2868" y="2287"/>
                  </a:lnTo>
                  <a:lnTo>
                    <a:pt x="2861" y="2287"/>
                  </a:lnTo>
                  <a:lnTo>
                    <a:pt x="2855" y="2286"/>
                  </a:lnTo>
                  <a:lnTo>
                    <a:pt x="2848" y="2284"/>
                  </a:lnTo>
                  <a:lnTo>
                    <a:pt x="2844" y="2281"/>
                  </a:lnTo>
                  <a:lnTo>
                    <a:pt x="2835" y="2275"/>
                  </a:lnTo>
                  <a:lnTo>
                    <a:pt x="2828" y="2268"/>
                  </a:lnTo>
                  <a:lnTo>
                    <a:pt x="2820" y="2261"/>
                  </a:lnTo>
                  <a:lnTo>
                    <a:pt x="2812" y="2253"/>
                  </a:lnTo>
                  <a:lnTo>
                    <a:pt x="2807" y="2251"/>
                  </a:lnTo>
                  <a:lnTo>
                    <a:pt x="2801" y="2248"/>
                  </a:lnTo>
                  <a:lnTo>
                    <a:pt x="2795" y="2247"/>
                  </a:lnTo>
                  <a:lnTo>
                    <a:pt x="2788" y="2247"/>
                  </a:lnTo>
                  <a:lnTo>
                    <a:pt x="2785" y="2247"/>
                  </a:lnTo>
                  <a:lnTo>
                    <a:pt x="2775" y="2247"/>
                  </a:lnTo>
                  <a:lnTo>
                    <a:pt x="2760" y="2247"/>
                  </a:lnTo>
                  <a:lnTo>
                    <a:pt x="2743" y="2247"/>
                  </a:lnTo>
                  <a:lnTo>
                    <a:pt x="2724" y="2247"/>
                  </a:lnTo>
                  <a:lnTo>
                    <a:pt x="2704" y="2246"/>
                  </a:lnTo>
                  <a:lnTo>
                    <a:pt x="2684" y="2246"/>
                  </a:lnTo>
                  <a:lnTo>
                    <a:pt x="2667" y="2246"/>
                  </a:lnTo>
                  <a:lnTo>
                    <a:pt x="2661" y="2245"/>
                  </a:lnTo>
                  <a:lnTo>
                    <a:pt x="2655" y="2242"/>
                  </a:lnTo>
                  <a:lnTo>
                    <a:pt x="2649" y="2238"/>
                  </a:lnTo>
                  <a:lnTo>
                    <a:pt x="2645" y="2232"/>
                  </a:lnTo>
                  <a:lnTo>
                    <a:pt x="2642" y="2226"/>
                  </a:lnTo>
                  <a:lnTo>
                    <a:pt x="2638" y="2219"/>
                  </a:lnTo>
                  <a:lnTo>
                    <a:pt x="2635" y="2210"/>
                  </a:lnTo>
                  <a:lnTo>
                    <a:pt x="2633" y="2201"/>
                  </a:lnTo>
                  <a:lnTo>
                    <a:pt x="2631" y="2181"/>
                  </a:lnTo>
                  <a:lnTo>
                    <a:pt x="2629" y="2161"/>
                  </a:lnTo>
                  <a:lnTo>
                    <a:pt x="2629" y="2142"/>
                  </a:lnTo>
                  <a:lnTo>
                    <a:pt x="2629" y="2126"/>
                  </a:lnTo>
                  <a:lnTo>
                    <a:pt x="2613" y="2098"/>
                  </a:lnTo>
                  <a:lnTo>
                    <a:pt x="2599" y="2073"/>
                  </a:lnTo>
                  <a:lnTo>
                    <a:pt x="2584" y="2052"/>
                  </a:lnTo>
                  <a:lnTo>
                    <a:pt x="2569" y="2035"/>
                  </a:lnTo>
                  <a:lnTo>
                    <a:pt x="2562" y="2028"/>
                  </a:lnTo>
                  <a:lnTo>
                    <a:pt x="2555" y="2022"/>
                  </a:lnTo>
                  <a:lnTo>
                    <a:pt x="2547" y="2017"/>
                  </a:lnTo>
                  <a:lnTo>
                    <a:pt x="2540" y="2012"/>
                  </a:lnTo>
                  <a:lnTo>
                    <a:pt x="2533" y="2008"/>
                  </a:lnTo>
                  <a:lnTo>
                    <a:pt x="2524" y="2006"/>
                  </a:lnTo>
                  <a:lnTo>
                    <a:pt x="2517" y="2005"/>
                  </a:lnTo>
                  <a:lnTo>
                    <a:pt x="2509" y="2005"/>
                  </a:lnTo>
                  <a:lnTo>
                    <a:pt x="2502" y="1997"/>
                  </a:lnTo>
                  <a:lnTo>
                    <a:pt x="2497" y="1989"/>
                  </a:lnTo>
                  <a:lnTo>
                    <a:pt x="2491" y="1981"/>
                  </a:lnTo>
                  <a:lnTo>
                    <a:pt x="2487" y="1973"/>
                  </a:lnTo>
                  <a:lnTo>
                    <a:pt x="2484" y="1964"/>
                  </a:lnTo>
                  <a:lnTo>
                    <a:pt x="2482" y="1955"/>
                  </a:lnTo>
                  <a:lnTo>
                    <a:pt x="2480" y="1945"/>
                  </a:lnTo>
                  <a:lnTo>
                    <a:pt x="2480" y="1934"/>
                  </a:lnTo>
                  <a:lnTo>
                    <a:pt x="2481" y="1923"/>
                  </a:lnTo>
                  <a:lnTo>
                    <a:pt x="2482" y="1909"/>
                  </a:lnTo>
                  <a:lnTo>
                    <a:pt x="2485" y="1896"/>
                  </a:lnTo>
                  <a:lnTo>
                    <a:pt x="2489" y="1880"/>
                  </a:lnTo>
                  <a:lnTo>
                    <a:pt x="2498" y="1846"/>
                  </a:lnTo>
                  <a:lnTo>
                    <a:pt x="2512" y="1804"/>
                  </a:lnTo>
                  <a:lnTo>
                    <a:pt x="2471" y="1804"/>
                  </a:lnTo>
                  <a:lnTo>
                    <a:pt x="2470" y="1811"/>
                  </a:lnTo>
                  <a:lnTo>
                    <a:pt x="2469" y="1817"/>
                  </a:lnTo>
                  <a:lnTo>
                    <a:pt x="2467" y="1822"/>
                  </a:lnTo>
                  <a:lnTo>
                    <a:pt x="2464" y="1827"/>
                  </a:lnTo>
                  <a:lnTo>
                    <a:pt x="2460" y="1831"/>
                  </a:lnTo>
                  <a:lnTo>
                    <a:pt x="2457" y="1835"/>
                  </a:lnTo>
                  <a:lnTo>
                    <a:pt x="2452" y="1837"/>
                  </a:lnTo>
                  <a:lnTo>
                    <a:pt x="2446" y="1838"/>
                  </a:lnTo>
                  <a:lnTo>
                    <a:pt x="2434" y="1842"/>
                  </a:lnTo>
                  <a:lnTo>
                    <a:pt x="2420" y="1843"/>
                  </a:lnTo>
                  <a:lnTo>
                    <a:pt x="2405" y="1843"/>
                  </a:lnTo>
                  <a:lnTo>
                    <a:pt x="2391" y="1843"/>
                  </a:lnTo>
                  <a:lnTo>
                    <a:pt x="2389" y="1842"/>
                  </a:lnTo>
                  <a:lnTo>
                    <a:pt x="2385" y="1836"/>
                  </a:lnTo>
                  <a:lnTo>
                    <a:pt x="2376" y="1828"/>
                  </a:lnTo>
                  <a:lnTo>
                    <a:pt x="2366" y="1817"/>
                  </a:lnTo>
                  <a:lnTo>
                    <a:pt x="2354" y="1805"/>
                  </a:lnTo>
                  <a:lnTo>
                    <a:pt x="2340" y="1792"/>
                  </a:lnTo>
                  <a:lnTo>
                    <a:pt x="2326" y="1777"/>
                  </a:lnTo>
                  <a:lnTo>
                    <a:pt x="2311" y="1762"/>
                  </a:lnTo>
                  <a:lnTo>
                    <a:pt x="2311" y="1755"/>
                  </a:lnTo>
                  <a:lnTo>
                    <a:pt x="2310" y="1749"/>
                  </a:lnTo>
                  <a:lnTo>
                    <a:pt x="2307" y="1744"/>
                  </a:lnTo>
                  <a:lnTo>
                    <a:pt x="2305" y="1739"/>
                  </a:lnTo>
                  <a:lnTo>
                    <a:pt x="2299" y="1731"/>
                  </a:lnTo>
                  <a:lnTo>
                    <a:pt x="2292" y="1722"/>
                  </a:lnTo>
                  <a:lnTo>
                    <a:pt x="2284" y="1715"/>
                  </a:lnTo>
                  <a:lnTo>
                    <a:pt x="2278" y="1706"/>
                  </a:lnTo>
                  <a:lnTo>
                    <a:pt x="2276" y="1701"/>
                  </a:lnTo>
                  <a:lnTo>
                    <a:pt x="2273" y="1695"/>
                  </a:lnTo>
                  <a:lnTo>
                    <a:pt x="2272" y="1689"/>
                  </a:lnTo>
                  <a:lnTo>
                    <a:pt x="2272" y="1682"/>
                  </a:lnTo>
                  <a:lnTo>
                    <a:pt x="2257" y="1667"/>
                  </a:lnTo>
                  <a:lnTo>
                    <a:pt x="2243" y="1652"/>
                  </a:lnTo>
                  <a:lnTo>
                    <a:pt x="2229" y="1639"/>
                  </a:lnTo>
                  <a:lnTo>
                    <a:pt x="2217" y="1626"/>
                  </a:lnTo>
                  <a:lnTo>
                    <a:pt x="2207" y="1617"/>
                  </a:lnTo>
                  <a:lnTo>
                    <a:pt x="2200" y="1608"/>
                  </a:lnTo>
                  <a:lnTo>
                    <a:pt x="2195" y="1603"/>
                  </a:lnTo>
                  <a:lnTo>
                    <a:pt x="2192" y="1601"/>
                  </a:lnTo>
                  <a:lnTo>
                    <a:pt x="2194" y="1593"/>
                  </a:lnTo>
                  <a:lnTo>
                    <a:pt x="2196" y="1585"/>
                  </a:lnTo>
                  <a:lnTo>
                    <a:pt x="2200" y="1575"/>
                  </a:lnTo>
                  <a:lnTo>
                    <a:pt x="2206" y="1564"/>
                  </a:lnTo>
                  <a:lnTo>
                    <a:pt x="2218" y="1542"/>
                  </a:lnTo>
                  <a:lnTo>
                    <a:pt x="2233" y="1516"/>
                  </a:lnTo>
                  <a:lnTo>
                    <a:pt x="2249" y="1489"/>
                  </a:lnTo>
                  <a:lnTo>
                    <a:pt x="2261" y="1461"/>
                  </a:lnTo>
                  <a:lnTo>
                    <a:pt x="2267" y="1447"/>
                  </a:lnTo>
                  <a:lnTo>
                    <a:pt x="2271" y="1432"/>
                  </a:lnTo>
                  <a:lnTo>
                    <a:pt x="2273" y="1417"/>
                  </a:lnTo>
                  <a:lnTo>
                    <a:pt x="2274" y="1401"/>
                  </a:lnTo>
                  <a:lnTo>
                    <a:pt x="2260" y="1402"/>
                  </a:lnTo>
                  <a:lnTo>
                    <a:pt x="2246" y="1405"/>
                  </a:lnTo>
                  <a:lnTo>
                    <a:pt x="2233" y="1409"/>
                  </a:lnTo>
                  <a:lnTo>
                    <a:pt x="2222" y="1413"/>
                  </a:lnTo>
                  <a:lnTo>
                    <a:pt x="2211" y="1420"/>
                  </a:lnTo>
                  <a:lnTo>
                    <a:pt x="2201" y="1427"/>
                  </a:lnTo>
                  <a:lnTo>
                    <a:pt x="2192" y="1433"/>
                  </a:lnTo>
                  <a:lnTo>
                    <a:pt x="2184" y="1440"/>
                  </a:lnTo>
                  <a:lnTo>
                    <a:pt x="2170" y="1455"/>
                  </a:lnTo>
                  <a:lnTo>
                    <a:pt x="2161" y="1469"/>
                  </a:lnTo>
                  <a:lnTo>
                    <a:pt x="2156" y="1477"/>
                  </a:lnTo>
                  <a:lnTo>
                    <a:pt x="2153" y="1481"/>
                  </a:lnTo>
                  <a:lnTo>
                    <a:pt x="2146" y="1473"/>
                  </a:lnTo>
                  <a:lnTo>
                    <a:pt x="2141" y="1466"/>
                  </a:lnTo>
                  <a:lnTo>
                    <a:pt x="2135" y="1458"/>
                  </a:lnTo>
                  <a:lnTo>
                    <a:pt x="2130" y="1450"/>
                  </a:lnTo>
                  <a:lnTo>
                    <a:pt x="2126" y="1442"/>
                  </a:lnTo>
                  <a:lnTo>
                    <a:pt x="2124" y="1433"/>
                  </a:lnTo>
                  <a:lnTo>
                    <a:pt x="2121" y="1425"/>
                  </a:lnTo>
                  <a:lnTo>
                    <a:pt x="2119" y="1416"/>
                  </a:lnTo>
                  <a:lnTo>
                    <a:pt x="2117" y="1395"/>
                  </a:lnTo>
                  <a:lnTo>
                    <a:pt x="2115" y="1373"/>
                  </a:lnTo>
                  <a:lnTo>
                    <a:pt x="2114" y="1349"/>
                  </a:lnTo>
                  <a:lnTo>
                    <a:pt x="2115" y="1320"/>
                  </a:lnTo>
                  <a:lnTo>
                    <a:pt x="2102" y="1292"/>
                  </a:lnTo>
                  <a:lnTo>
                    <a:pt x="2092" y="1267"/>
                  </a:lnTo>
                  <a:lnTo>
                    <a:pt x="2085" y="1245"/>
                  </a:lnTo>
                  <a:lnTo>
                    <a:pt x="2081" y="1225"/>
                  </a:lnTo>
                  <a:lnTo>
                    <a:pt x="2077" y="1207"/>
                  </a:lnTo>
                  <a:lnTo>
                    <a:pt x="2076" y="1191"/>
                  </a:lnTo>
                  <a:lnTo>
                    <a:pt x="2076" y="1175"/>
                  </a:lnTo>
                  <a:lnTo>
                    <a:pt x="2076" y="1160"/>
                  </a:lnTo>
                  <a:lnTo>
                    <a:pt x="2076" y="1153"/>
                  </a:lnTo>
                  <a:lnTo>
                    <a:pt x="2077" y="1147"/>
                  </a:lnTo>
                  <a:lnTo>
                    <a:pt x="2080" y="1142"/>
                  </a:lnTo>
                  <a:lnTo>
                    <a:pt x="2082" y="1137"/>
                  </a:lnTo>
                  <a:lnTo>
                    <a:pt x="2088" y="1130"/>
                  </a:lnTo>
                  <a:lnTo>
                    <a:pt x="2096" y="1125"/>
                  </a:lnTo>
                  <a:lnTo>
                    <a:pt x="2104" y="1122"/>
                  </a:lnTo>
                  <a:lnTo>
                    <a:pt x="2110" y="1121"/>
                  </a:lnTo>
                  <a:lnTo>
                    <a:pt x="2114" y="1120"/>
                  </a:lnTo>
                  <a:lnTo>
                    <a:pt x="2117" y="1120"/>
                  </a:lnTo>
                  <a:lnTo>
                    <a:pt x="2123" y="1112"/>
                  </a:lnTo>
                  <a:lnTo>
                    <a:pt x="2128" y="1104"/>
                  </a:lnTo>
                  <a:lnTo>
                    <a:pt x="2131" y="1094"/>
                  </a:lnTo>
                  <a:lnTo>
                    <a:pt x="2134" y="1084"/>
                  </a:lnTo>
                  <a:lnTo>
                    <a:pt x="2135" y="1073"/>
                  </a:lnTo>
                  <a:lnTo>
                    <a:pt x="2135" y="1062"/>
                  </a:lnTo>
                  <a:lnTo>
                    <a:pt x="2134" y="1051"/>
                  </a:lnTo>
                  <a:lnTo>
                    <a:pt x="2132" y="1040"/>
                  </a:lnTo>
                  <a:lnTo>
                    <a:pt x="2128" y="1018"/>
                  </a:lnTo>
                  <a:lnTo>
                    <a:pt x="2123" y="996"/>
                  </a:lnTo>
                  <a:lnTo>
                    <a:pt x="2119" y="977"/>
                  </a:lnTo>
                  <a:lnTo>
                    <a:pt x="2118" y="959"/>
                  </a:lnTo>
                  <a:lnTo>
                    <a:pt x="2118" y="953"/>
                  </a:lnTo>
                  <a:lnTo>
                    <a:pt x="2117" y="946"/>
                  </a:lnTo>
                  <a:lnTo>
                    <a:pt x="2114" y="941"/>
                  </a:lnTo>
                  <a:lnTo>
                    <a:pt x="2112" y="936"/>
                  </a:lnTo>
                  <a:lnTo>
                    <a:pt x="2105" y="928"/>
                  </a:lnTo>
                  <a:lnTo>
                    <a:pt x="2098" y="919"/>
                  </a:lnTo>
                  <a:lnTo>
                    <a:pt x="2091" y="912"/>
                  </a:lnTo>
                  <a:lnTo>
                    <a:pt x="2085" y="903"/>
                  </a:lnTo>
                  <a:lnTo>
                    <a:pt x="2082" y="898"/>
                  </a:lnTo>
                  <a:lnTo>
                    <a:pt x="2080" y="892"/>
                  </a:lnTo>
                  <a:lnTo>
                    <a:pt x="2079" y="886"/>
                  </a:lnTo>
                  <a:lnTo>
                    <a:pt x="2079" y="880"/>
                  </a:lnTo>
                  <a:lnTo>
                    <a:pt x="2071" y="872"/>
                  </a:lnTo>
                  <a:lnTo>
                    <a:pt x="2064" y="866"/>
                  </a:lnTo>
                  <a:lnTo>
                    <a:pt x="2055" y="860"/>
                  </a:lnTo>
                  <a:lnTo>
                    <a:pt x="2048" y="855"/>
                  </a:lnTo>
                  <a:lnTo>
                    <a:pt x="2039" y="852"/>
                  </a:lnTo>
                  <a:lnTo>
                    <a:pt x="2031" y="849"/>
                  </a:lnTo>
                  <a:lnTo>
                    <a:pt x="2022" y="846"/>
                  </a:lnTo>
                  <a:lnTo>
                    <a:pt x="2014" y="843"/>
                  </a:lnTo>
                  <a:lnTo>
                    <a:pt x="1994" y="841"/>
                  </a:lnTo>
                  <a:lnTo>
                    <a:pt x="1972" y="839"/>
                  </a:lnTo>
                  <a:lnTo>
                    <a:pt x="1946" y="838"/>
                  </a:lnTo>
                  <a:lnTo>
                    <a:pt x="1918" y="838"/>
                  </a:lnTo>
                  <a:lnTo>
                    <a:pt x="1912" y="837"/>
                  </a:lnTo>
                  <a:lnTo>
                    <a:pt x="1907" y="836"/>
                  </a:lnTo>
                  <a:lnTo>
                    <a:pt x="1904" y="833"/>
                  </a:lnTo>
                  <a:lnTo>
                    <a:pt x="1901" y="831"/>
                  </a:lnTo>
                  <a:lnTo>
                    <a:pt x="1899" y="821"/>
                  </a:lnTo>
                  <a:lnTo>
                    <a:pt x="1899" y="808"/>
                  </a:lnTo>
                  <a:lnTo>
                    <a:pt x="1899" y="790"/>
                  </a:lnTo>
                  <a:lnTo>
                    <a:pt x="1896" y="770"/>
                  </a:lnTo>
                  <a:lnTo>
                    <a:pt x="1894" y="759"/>
                  </a:lnTo>
                  <a:lnTo>
                    <a:pt x="1891" y="745"/>
                  </a:lnTo>
                  <a:lnTo>
                    <a:pt x="1886" y="732"/>
                  </a:lnTo>
                  <a:lnTo>
                    <a:pt x="1879" y="717"/>
                  </a:lnTo>
                  <a:lnTo>
                    <a:pt x="1872" y="717"/>
                  </a:lnTo>
                  <a:lnTo>
                    <a:pt x="1863" y="713"/>
                  </a:lnTo>
                  <a:lnTo>
                    <a:pt x="1853" y="710"/>
                  </a:lnTo>
                  <a:lnTo>
                    <a:pt x="1842" y="705"/>
                  </a:lnTo>
                  <a:lnTo>
                    <a:pt x="1820" y="691"/>
                  </a:lnTo>
                  <a:lnTo>
                    <a:pt x="1795" y="677"/>
                  </a:lnTo>
                  <a:lnTo>
                    <a:pt x="1768" y="662"/>
                  </a:lnTo>
                  <a:lnTo>
                    <a:pt x="1740" y="648"/>
                  </a:lnTo>
                  <a:lnTo>
                    <a:pt x="1725" y="644"/>
                  </a:lnTo>
                  <a:lnTo>
                    <a:pt x="1710" y="640"/>
                  </a:lnTo>
                  <a:lnTo>
                    <a:pt x="1694" y="636"/>
                  </a:lnTo>
                  <a:lnTo>
                    <a:pt x="1680" y="636"/>
                  </a:lnTo>
                  <a:lnTo>
                    <a:pt x="1673" y="635"/>
                  </a:lnTo>
                  <a:lnTo>
                    <a:pt x="1669" y="634"/>
                  </a:lnTo>
                  <a:lnTo>
                    <a:pt x="1665" y="631"/>
                  </a:lnTo>
                  <a:lnTo>
                    <a:pt x="1662" y="629"/>
                  </a:lnTo>
                  <a:lnTo>
                    <a:pt x="1660" y="620"/>
                  </a:lnTo>
                  <a:lnTo>
                    <a:pt x="1660" y="611"/>
                  </a:lnTo>
                  <a:lnTo>
                    <a:pt x="1660" y="598"/>
                  </a:lnTo>
                  <a:lnTo>
                    <a:pt x="1658" y="585"/>
                  </a:lnTo>
                  <a:lnTo>
                    <a:pt x="1655" y="577"/>
                  </a:lnTo>
                  <a:lnTo>
                    <a:pt x="1651" y="570"/>
                  </a:lnTo>
                  <a:lnTo>
                    <a:pt x="1646" y="563"/>
                  </a:lnTo>
                  <a:lnTo>
                    <a:pt x="1640" y="555"/>
                  </a:lnTo>
                  <a:lnTo>
                    <a:pt x="1627" y="542"/>
                  </a:lnTo>
                  <a:lnTo>
                    <a:pt x="1617" y="531"/>
                  </a:lnTo>
                  <a:lnTo>
                    <a:pt x="1609" y="522"/>
                  </a:lnTo>
                  <a:lnTo>
                    <a:pt x="1601" y="515"/>
                  </a:lnTo>
                  <a:lnTo>
                    <a:pt x="1593" y="508"/>
                  </a:lnTo>
                  <a:lnTo>
                    <a:pt x="1584" y="498"/>
                  </a:lnTo>
                  <a:lnTo>
                    <a:pt x="1574" y="488"/>
                  </a:lnTo>
                  <a:lnTo>
                    <a:pt x="1561" y="475"/>
                  </a:lnTo>
                  <a:lnTo>
                    <a:pt x="1544" y="472"/>
                  </a:lnTo>
                  <a:lnTo>
                    <a:pt x="1524" y="469"/>
                  </a:lnTo>
                  <a:lnTo>
                    <a:pt x="1503" y="464"/>
                  </a:lnTo>
                  <a:lnTo>
                    <a:pt x="1481" y="459"/>
                  </a:lnTo>
                  <a:lnTo>
                    <a:pt x="1470" y="458"/>
                  </a:lnTo>
                  <a:lnTo>
                    <a:pt x="1458" y="456"/>
                  </a:lnTo>
                  <a:lnTo>
                    <a:pt x="1448" y="456"/>
                  </a:lnTo>
                  <a:lnTo>
                    <a:pt x="1437" y="456"/>
                  </a:lnTo>
                  <a:lnTo>
                    <a:pt x="1427" y="459"/>
                  </a:lnTo>
                  <a:lnTo>
                    <a:pt x="1418" y="461"/>
                  </a:lnTo>
                  <a:lnTo>
                    <a:pt x="1409" y="466"/>
                  </a:lnTo>
                  <a:lnTo>
                    <a:pt x="1400" y="473"/>
                  </a:lnTo>
                  <a:lnTo>
                    <a:pt x="1393" y="473"/>
                  </a:lnTo>
                  <a:lnTo>
                    <a:pt x="1387" y="477"/>
                  </a:lnTo>
                  <a:lnTo>
                    <a:pt x="1382" y="481"/>
                  </a:lnTo>
                  <a:lnTo>
                    <a:pt x="1377" y="487"/>
                  </a:lnTo>
                  <a:lnTo>
                    <a:pt x="1374" y="494"/>
                  </a:lnTo>
                  <a:lnTo>
                    <a:pt x="1370" y="503"/>
                  </a:lnTo>
                  <a:lnTo>
                    <a:pt x="1367" y="513"/>
                  </a:lnTo>
                  <a:lnTo>
                    <a:pt x="1365" y="522"/>
                  </a:lnTo>
                  <a:lnTo>
                    <a:pt x="1363" y="547"/>
                  </a:lnTo>
                  <a:lnTo>
                    <a:pt x="1360" y="574"/>
                  </a:lnTo>
                  <a:lnTo>
                    <a:pt x="1360" y="603"/>
                  </a:lnTo>
                  <a:lnTo>
                    <a:pt x="1359" y="633"/>
                  </a:lnTo>
                  <a:lnTo>
                    <a:pt x="1353" y="634"/>
                  </a:lnTo>
                  <a:lnTo>
                    <a:pt x="1345" y="635"/>
                  </a:lnTo>
                  <a:lnTo>
                    <a:pt x="1340" y="636"/>
                  </a:lnTo>
                  <a:lnTo>
                    <a:pt x="1334" y="639"/>
                  </a:lnTo>
                  <a:lnTo>
                    <a:pt x="1325" y="646"/>
                  </a:lnTo>
                  <a:lnTo>
                    <a:pt x="1314" y="652"/>
                  </a:lnTo>
                  <a:lnTo>
                    <a:pt x="1301" y="659"/>
                  </a:lnTo>
                  <a:lnTo>
                    <a:pt x="1285" y="666"/>
                  </a:lnTo>
                  <a:lnTo>
                    <a:pt x="1277" y="669"/>
                  </a:lnTo>
                  <a:lnTo>
                    <a:pt x="1266" y="671"/>
                  </a:lnTo>
                  <a:lnTo>
                    <a:pt x="1252" y="672"/>
                  </a:lnTo>
                  <a:lnTo>
                    <a:pt x="1239" y="672"/>
                  </a:lnTo>
                  <a:lnTo>
                    <a:pt x="1224" y="672"/>
                  </a:lnTo>
                  <a:lnTo>
                    <a:pt x="1208" y="673"/>
                  </a:lnTo>
                  <a:lnTo>
                    <a:pt x="1194" y="674"/>
                  </a:lnTo>
                  <a:lnTo>
                    <a:pt x="1179" y="677"/>
                  </a:lnTo>
                  <a:lnTo>
                    <a:pt x="1164" y="682"/>
                  </a:lnTo>
                  <a:lnTo>
                    <a:pt x="1148" y="688"/>
                  </a:lnTo>
                  <a:lnTo>
                    <a:pt x="1141" y="693"/>
                  </a:lnTo>
                  <a:lnTo>
                    <a:pt x="1134" y="699"/>
                  </a:lnTo>
                  <a:lnTo>
                    <a:pt x="1126" y="704"/>
                  </a:lnTo>
                  <a:lnTo>
                    <a:pt x="1119" y="711"/>
                  </a:lnTo>
                  <a:lnTo>
                    <a:pt x="1105" y="724"/>
                  </a:lnTo>
                  <a:lnTo>
                    <a:pt x="1093" y="734"/>
                  </a:lnTo>
                  <a:lnTo>
                    <a:pt x="1083" y="741"/>
                  </a:lnTo>
                  <a:lnTo>
                    <a:pt x="1072" y="746"/>
                  </a:lnTo>
                  <a:lnTo>
                    <a:pt x="1060" y="749"/>
                  </a:lnTo>
                  <a:lnTo>
                    <a:pt x="1044" y="750"/>
                  </a:lnTo>
                  <a:lnTo>
                    <a:pt x="1025" y="750"/>
                  </a:lnTo>
                  <a:lnTo>
                    <a:pt x="998" y="750"/>
                  </a:lnTo>
                  <a:lnTo>
                    <a:pt x="998" y="743"/>
                  </a:lnTo>
                  <a:lnTo>
                    <a:pt x="997" y="735"/>
                  </a:lnTo>
                  <a:lnTo>
                    <a:pt x="994" y="728"/>
                  </a:lnTo>
                  <a:lnTo>
                    <a:pt x="992" y="721"/>
                  </a:lnTo>
                  <a:lnTo>
                    <a:pt x="986" y="705"/>
                  </a:lnTo>
                  <a:lnTo>
                    <a:pt x="978" y="690"/>
                  </a:lnTo>
                  <a:lnTo>
                    <a:pt x="971" y="675"/>
                  </a:lnTo>
                  <a:lnTo>
                    <a:pt x="965" y="659"/>
                  </a:lnTo>
                  <a:lnTo>
                    <a:pt x="962" y="652"/>
                  </a:lnTo>
                  <a:lnTo>
                    <a:pt x="960" y="645"/>
                  </a:lnTo>
                  <a:lnTo>
                    <a:pt x="959" y="637"/>
                  </a:lnTo>
                  <a:lnTo>
                    <a:pt x="959" y="630"/>
                  </a:lnTo>
                  <a:lnTo>
                    <a:pt x="945" y="630"/>
                  </a:lnTo>
                  <a:lnTo>
                    <a:pt x="935" y="630"/>
                  </a:lnTo>
                  <a:lnTo>
                    <a:pt x="927" y="629"/>
                  </a:lnTo>
                  <a:lnTo>
                    <a:pt x="918" y="629"/>
                  </a:lnTo>
                  <a:lnTo>
                    <a:pt x="911" y="629"/>
                  </a:lnTo>
                  <a:lnTo>
                    <a:pt x="902" y="629"/>
                  </a:lnTo>
                  <a:lnTo>
                    <a:pt x="893" y="629"/>
                  </a:lnTo>
                  <a:lnTo>
                    <a:pt x="879" y="629"/>
                  </a:lnTo>
                  <a:lnTo>
                    <a:pt x="879" y="614"/>
                  </a:lnTo>
                  <a:lnTo>
                    <a:pt x="879" y="600"/>
                  </a:lnTo>
                  <a:lnTo>
                    <a:pt x="879" y="584"/>
                  </a:lnTo>
                  <a:lnTo>
                    <a:pt x="879" y="569"/>
                  </a:lnTo>
                  <a:lnTo>
                    <a:pt x="879" y="554"/>
                  </a:lnTo>
                  <a:lnTo>
                    <a:pt x="879" y="540"/>
                  </a:lnTo>
                  <a:lnTo>
                    <a:pt x="879" y="524"/>
                  </a:lnTo>
                  <a:lnTo>
                    <a:pt x="880" y="509"/>
                  </a:lnTo>
                  <a:lnTo>
                    <a:pt x="875" y="502"/>
                  </a:lnTo>
                  <a:lnTo>
                    <a:pt x="872" y="495"/>
                  </a:lnTo>
                  <a:lnTo>
                    <a:pt x="868" y="491"/>
                  </a:lnTo>
                  <a:lnTo>
                    <a:pt x="863" y="486"/>
                  </a:lnTo>
                  <a:lnTo>
                    <a:pt x="858" y="482"/>
                  </a:lnTo>
                  <a:lnTo>
                    <a:pt x="853" y="480"/>
                  </a:lnTo>
                  <a:lnTo>
                    <a:pt x="848" y="477"/>
                  </a:lnTo>
                  <a:lnTo>
                    <a:pt x="844" y="476"/>
                  </a:lnTo>
                  <a:lnTo>
                    <a:pt x="831" y="475"/>
                  </a:lnTo>
                  <a:lnTo>
                    <a:pt x="820" y="476"/>
                  </a:lnTo>
                  <a:lnTo>
                    <a:pt x="808" y="478"/>
                  </a:lnTo>
                  <a:lnTo>
                    <a:pt x="795" y="483"/>
                  </a:lnTo>
                  <a:lnTo>
                    <a:pt x="768" y="497"/>
                  </a:lnTo>
                  <a:lnTo>
                    <a:pt x="738" y="514"/>
                  </a:lnTo>
                  <a:lnTo>
                    <a:pt x="709" y="531"/>
                  </a:lnTo>
                  <a:lnTo>
                    <a:pt x="680" y="547"/>
                  </a:lnTo>
                  <a:lnTo>
                    <a:pt x="664" y="546"/>
                  </a:lnTo>
                  <a:lnTo>
                    <a:pt x="649" y="542"/>
                  </a:lnTo>
                  <a:lnTo>
                    <a:pt x="634" y="536"/>
                  </a:lnTo>
                  <a:lnTo>
                    <a:pt x="620" y="532"/>
                  </a:lnTo>
                  <a:lnTo>
                    <a:pt x="612" y="530"/>
                  </a:lnTo>
                  <a:lnTo>
                    <a:pt x="604" y="529"/>
                  </a:lnTo>
                  <a:lnTo>
                    <a:pt x="596" y="529"/>
                  </a:lnTo>
                  <a:lnTo>
                    <a:pt x="589" y="530"/>
                  </a:lnTo>
                  <a:lnTo>
                    <a:pt x="582" y="532"/>
                  </a:lnTo>
                  <a:lnTo>
                    <a:pt x="574" y="535"/>
                  </a:lnTo>
                  <a:lnTo>
                    <a:pt x="567" y="540"/>
                  </a:lnTo>
                  <a:lnTo>
                    <a:pt x="558" y="547"/>
                  </a:lnTo>
                  <a:lnTo>
                    <a:pt x="560" y="506"/>
                  </a:lnTo>
                  <a:lnTo>
                    <a:pt x="552" y="499"/>
                  </a:lnTo>
                  <a:lnTo>
                    <a:pt x="546" y="491"/>
                  </a:lnTo>
                  <a:lnTo>
                    <a:pt x="541" y="483"/>
                  </a:lnTo>
                  <a:lnTo>
                    <a:pt x="536" y="476"/>
                  </a:lnTo>
                  <a:lnTo>
                    <a:pt x="529" y="461"/>
                  </a:lnTo>
                  <a:lnTo>
                    <a:pt x="525" y="447"/>
                  </a:lnTo>
                  <a:lnTo>
                    <a:pt x="522" y="431"/>
                  </a:lnTo>
                  <a:lnTo>
                    <a:pt x="520" y="416"/>
                  </a:lnTo>
                  <a:lnTo>
                    <a:pt x="520" y="401"/>
                  </a:lnTo>
                  <a:lnTo>
                    <a:pt x="520" y="385"/>
                  </a:lnTo>
                  <a:lnTo>
                    <a:pt x="480" y="385"/>
                  </a:lnTo>
                  <a:lnTo>
                    <a:pt x="480" y="400"/>
                  </a:lnTo>
                  <a:lnTo>
                    <a:pt x="479" y="415"/>
                  </a:lnTo>
                  <a:lnTo>
                    <a:pt x="478" y="428"/>
                  </a:lnTo>
                  <a:lnTo>
                    <a:pt x="475" y="440"/>
                  </a:lnTo>
                  <a:lnTo>
                    <a:pt x="473" y="445"/>
                  </a:lnTo>
                  <a:lnTo>
                    <a:pt x="470" y="450"/>
                  </a:lnTo>
                  <a:lnTo>
                    <a:pt x="467" y="455"/>
                  </a:lnTo>
                  <a:lnTo>
                    <a:pt x="463" y="459"/>
                  </a:lnTo>
                  <a:lnTo>
                    <a:pt x="458" y="461"/>
                  </a:lnTo>
                  <a:lnTo>
                    <a:pt x="453" y="464"/>
                  </a:lnTo>
                  <a:lnTo>
                    <a:pt x="447" y="465"/>
                  </a:lnTo>
                  <a:lnTo>
                    <a:pt x="440" y="465"/>
                  </a:lnTo>
                  <a:lnTo>
                    <a:pt x="437" y="464"/>
                  </a:lnTo>
                  <a:lnTo>
                    <a:pt x="432" y="459"/>
                  </a:lnTo>
                  <a:lnTo>
                    <a:pt x="425" y="453"/>
                  </a:lnTo>
                  <a:lnTo>
                    <a:pt x="415" y="445"/>
                  </a:lnTo>
                  <a:lnTo>
                    <a:pt x="403" y="438"/>
                  </a:lnTo>
                  <a:lnTo>
                    <a:pt x="389" y="431"/>
                  </a:lnTo>
                  <a:lnTo>
                    <a:pt x="382" y="428"/>
                  </a:lnTo>
                  <a:lnTo>
                    <a:pt x="375" y="427"/>
                  </a:lnTo>
                  <a:lnTo>
                    <a:pt x="367" y="424"/>
                  </a:lnTo>
                  <a:lnTo>
                    <a:pt x="360" y="424"/>
                  </a:lnTo>
                  <a:lnTo>
                    <a:pt x="347" y="439"/>
                  </a:lnTo>
                  <a:lnTo>
                    <a:pt x="337" y="454"/>
                  </a:lnTo>
                  <a:lnTo>
                    <a:pt x="329" y="467"/>
                  </a:lnTo>
                  <a:lnTo>
                    <a:pt x="325" y="480"/>
                  </a:lnTo>
                  <a:lnTo>
                    <a:pt x="321" y="489"/>
                  </a:lnTo>
                  <a:lnTo>
                    <a:pt x="320" y="498"/>
                  </a:lnTo>
                  <a:lnTo>
                    <a:pt x="318" y="503"/>
                  </a:lnTo>
                  <a:lnTo>
                    <a:pt x="318" y="504"/>
                  </a:lnTo>
                  <a:lnTo>
                    <a:pt x="312" y="510"/>
                  </a:lnTo>
                  <a:lnTo>
                    <a:pt x="305" y="514"/>
                  </a:lnTo>
                  <a:lnTo>
                    <a:pt x="300" y="515"/>
                  </a:lnTo>
                  <a:lnTo>
                    <a:pt x="295" y="515"/>
                  </a:lnTo>
                  <a:lnTo>
                    <a:pt x="290" y="513"/>
                  </a:lnTo>
                  <a:lnTo>
                    <a:pt x="287" y="509"/>
                  </a:lnTo>
                  <a:lnTo>
                    <a:pt x="283" y="504"/>
                  </a:lnTo>
                  <a:lnTo>
                    <a:pt x="279" y="499"/>
                  </a:lnTo>
                  <a:lnTo>
                    <a:pt x="272" y="487"/>
                  </a:lnTo>
                  <a:lnTo>
                    <a:pt x="263" y="476"/>
                  </a:lnTo>
                  <a:lnTo>
                    <a:pt x="258" y="471"/>
                  </a:lnTo>
                  <a:lnTo>
                    <a:pt x="252" y="467"/>
                  </a:lnTo>
                  <a:lnTo>
                    <a:pt x="246" y="465"/>
                  </a:lnTo>
                  <a:lnTo>
                    <a:pt x="239" y="464"/>
                  </a:lnTo>
                  <a:lnTo>
                    <a:pt x="225" y="477"/>
                  </a:lnTo>
                  <a:lnTo>
                    <a:pt x="214" y="488"/>
                  </a:lnTo>
                  <a:lnTo>
                    <a:pt x="206" y="497"/>
                  </a:lnTo>
                  <a:lnTo>
                    <a:pt x="198" y="503"/>
                  </a:lnTo>
                  <a:lnTo>
                    <a:pt x="195" y="505"/>
                  </a:lnTo>
                  <a:lnTo>
                    <a:pt x="190" y="506"/>
                  </a:lnTo>
                  <a:lnTo>
                    <a:pt x="186" y="508"/>
                  </a:lnTo>
                  <a:lnTo>
                    <a:pt x="181" y="508"/>
                  </a:lnTo>
                  <a:lnTo>
                    <a:pt x="172" y="506"/>
                  </a:lnTo>
                  <a:lnTo>
                    <a:pt x="159" y="503"/>
                  </a:lnTo>
                  <a:lnTo>
                    <a:pt x="158" y="500"/>
                  </a:lnTo>
                  <a:lnTo>
                    <a:pt x="153" y="494"/>
                  </a:lnTo>
                  <a:lnTo>
                    <a:pt x="147" y="486"/>
                  </a:lnTo>
                  <a:lnTo>
                    <a:pt x="139" y="476"/>
                  </a:lnTo>
                  <a:lnTo>
                    <a:pt x="130" y="465"/>
                  </a:lnTo>
                  <a:lnTo>
                    <a:pt x="124" y="456"/>
                  </a:lnTo>
                  <a:lnTo>
                    <a:pt x="119" y="449"/>
                  </a:lnTo>
                  <a:lnTo>
                    <a:pt x="116" y="447"/>
                  </a:lnTo>
                  <a:lnTo>
                    <a:pt x="118" y="418"/>
                  </a:lnTo>
                  <a:lnTo>
                    <a:pt x="116" y="394"/>
                  </a:lnTo>
                  <a:lnTo>
                    <a:pt x="115" y="374"/>
                  </a:lnTo>
                  <a:lnTo>
                    <a:pt x="114" y="358"/>
                  </a:lnTo>
                  <a:lnTo>
                    <a:pt x="112" y="346"/>
                  </a:lnTo>
                  <a:lnTo>
                    <a:pt x="109" y="336"/>
                  </a:lnTo>
                  <a:lnTo>
                    <a:pt x="107" y="330"/>
                  </a:lnTo>
                  <a:lnTo>
                    <a:pt x="104" y="327"/>
                  </a:lnTo>
                  <a:lnTo>
                    <a:pt x="102" y="325"/>
                  </a:lnTo>
                  <a:lnTo>
                    <a:pt x="101" y="325"/>
                  </a:lnTo>
                  <a:lnTo>
                    <a:pt x="101" y="327"/>
                  </a:lnTo>
                  <a:lnTo>
                    <a:pt x="101" y="328"/>
                  </a:lnTo>
                  <a:lnTo>
                    <a:pt x="102" y="330"/>
                  </a:lnTo>
                  <a:lnTo>
                    <a:pt x="105" y="333"/>
                  </a:lnTo>
                  <a:lnTo>
                    <a:pt x="110" y="335"/>
                  </a:lnTo>
                  <a:lnTo>
                    <a:pt x="116" y="336"/>
                  </a:lnTo>
                  <a:lnTo>
                    <a:pt x="109" y="335"/>
                  </a:lnTo>
                  <a:lnTo>
                    <a:pt x="101" y="333"/>
                  </a:lnTo>
                  <a:lnTo>
                    <a:pt x="92" y="329"/>
                  </a:lnTo>
                  <a:lnTo>
                    <a:pt x="82" y="324"/>
                  </a:lnTo>
                  <a:lnTo>
                    <a:pt x="64" y="313"/>
                  </a:lnTo>
                  <a:lnTo>
                    <a:pt x="44" y="301"/>
                  </a:lnTo>
                  <a:lnTo>
                    <a:pt x="28" y="289"/>
                  </a:lnTo>
                  <a:lnTo>
                    <a:pt x="14" y="276"/>
                  </a:lnTo>
                  <a:lnTo>
                    <a:pt x="5" y="268"/>
                  </a:lnTo>
                  <a:lnTo>
                    <a:pt x="0" y="262"/>
                  </a:lnTo>
                  <a:lnTo>
                    <a:pt x="0" y="254"/>
                  </a:lnTo>
                  <a:lnTo>
                    <a:pt x="1" y="247"/>
                  </a:lnTo>
                  <a:lnTo>
                    <a:pt x="4" y="238"/>
                  </a:lnTo>
                  <a:lnTo>
                    <a:pt x="9" y="231"/>
                  </a:lnTo>
                  <a:lnTo>
                    <a:pt x="15" y="224"/>
                  </a:lnTo>
                  <a:lnTo>
                    <a:pt x="22" y="216"/>
                  </a:lnTo>
                  <a:lnTo>
                    <a:pt x="30" y="210"/>
                  </a:lnTo>
                  <a:lnTo>
                    <a:pt x="39" y="204"/>
                  </a:lnTo>
                  <a:lnTo>
                    <a:pt x="49" y="198"/>
                  </a:lnTo>
                  <a:lnTo>
                    <a:pt x="60" y="193"/>
                  </a:lnTo>
                  <a:lnTo>
                    <a:pt x="70" y="188"/>
                  </a:lnTo>
                  <a:lnTo>
                    <a:pt x="81" y="185"/>
                  </a:lnTo>
                  <a:lnTo>
                    <a:pt x="92" y="182"/>
                  </a:lnTo>
                  <a:lnTo>
                    <a:pt x="102" y="181"/>
                  </a:lnTo>
                  <a:lnTo>
                    <a:pt x="112" y="181"/>
                  </a:lnTo>
                  <a:lnTo>
                    <a:pt x="121" y="182"/>
                  </a:lnTo>
                  <a:lnTo>
                    <a:pt x="1043" y="70"/>
                  </a:lnTo>
                  <a:lnTo>
                    <a:pt x="1123" y="191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6392880" y="5024160"/>
              <a:ext cx="65160" cy="93240"/>
            </a:xfrm>
            <a:custGeom>
              <a:avLst/>
              <a:gdLst/>
              <a:ahLst/>
              <a:rect l="l" t="t" r="r" b="b"/>
              <a:pathLst>
                <a:path w="179" h="254">
                  <a:moveTo>
                    <a:pt x="54" y="88"/>
                  </a:moveTo>
                  <a:lnTo>
                    <a:pt x="83" y="65"/>
                  </a:lnTo>
                  <a:lnTo>
                    <a:pt x="105" y="46"/>
                  </a:lnTo>
                  <a:lnTo>
                    <a:pt x="121" y="30"/>
                  </a:lnTo>
                  <a:lnTo>
                    <a:pt x="132" y="19"/>
                  </a:lnTo>
                  <a:lnTo>
                    <a:pt x="139" y="10"/>
                  </a:lnTo>
                  <a:lnTo>
                    <a:pt x="142" y="4"/>
                  </a:lnTo>
                  <a:lnTo>
                    <a:pt x="143" y="2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4" y="3"/>
                  </a:lnTo>
                  <a:lnTo>
                    <a:pt x="159" y="5"/>
                  </a:lnTo>
                  <a:lnTo>
                    <a:pt x="164" y="9"/>
                  </a:lnTo>
                  <a:lnTo>
                    <a:pt x="169" y="14"/>
                  </a:lnTo>
                  <a:lnTo>
                    <a:pt x="174" y="21"/>
                  </a:lnTo>
                  <a:lnTo>
                    <a:pt x="176" y="30"/>
                  </a:lnTo>
                  <a:lnTo>
                    <a:pt x="179" y="39"/>
                  </a:lnTo>
                  <a:lnTo>
                    <a:pt x="179" y="53"/>
                  </a:lnTo>
                  <a:lnTo>
                    <a:pt x="176" y="69"/>
                  </a:lnTo>
                  <a:lnTo>
                    <a:pt x="173" y="87"/>
                  </a:lnTo>
                  <a:lnTo>
                    <a:pt x="165" y="108"/>
                  </a:lnTo>
                  <a:lnTo>
                    <a:pt x="156" y="132"/>
                  </a:lnTo>
                  <a:lnTo>
                    <a:pt x="142" y="161"/>
                  </a:lnTo>
                  <a:lnTo>
                    <a:pt x="137" y="161"/>
                  </a:lnTo>
                  <a:lnTo>
                    <a:pt x="132" y="162"/>
                  </a:lnTo>
                  <a:lnTo>
                    <a:pt x="127" y="163"/>
                  </a:lnTo>
                  <a:lnTo>
                    <a:pt x="123" y="166"/>
                  </a:lnTo>
                  <a:lnTo>
                    <a:pt x="113" y="172"/>
                  </a:lnTo>
                  <a:lnTo>
                    <a:pt x="104" y="179"/>
                  </a:lnTo>
                  <a:lnTo>
                    <a:pt x="88" y="197"/>
                  </a:lnTo>
                  <a:lnTo>
                    <a:pt x="74" y="217"/>
                  </a:lnTo>
                  <a:lnTo>
                    <a:pt x="66" y="227"/>
                  </a:lnTo>
                  <a:lnTo>
                    <a:pt x="59" y="235"/>
                  </a:lnTo>
                  <a:lnTo>
                    <a:pt x="52" y="243"/>
                  </a:lnTo>
                  <a:lnTo>
                    <a:pt x="44" y="249"/>
                  </a:lnTo>
                  <a:lnTo>
                    <a:pt x="37" y="252"/>
                  </a:lnTo>
                  <a:lnTo>
                    <a:pt x="30" y="254"/>
                  </a:lnTo>
                  <a:lnTo>
                    <a:pt x="25" y="254"/>
                  </a:lnTo>
                  <a:lnTo>
                    <a:pt x="21" y="252"/>
                  </a:lnTo>
                  <a:lnTo>
                    <a:pt x="17" y="251"/>
                  </a:lnTo>
                  <a:lnTo>
                    <a:pt x="12" y="248"/>
                  </a:lnTo>
                  <a:lnTo>
                    <a:pt x="11" y="244"/>
                  </a:lnTo>
                  <a:lnTo>
                    <a:pt x="8" y="233"/>
                  </a:lnTo>
                  <a:lnTo>
                    <a:pt x="5" y="226"/>
                  </a:lnTo>
                  <a:lnTo>
                    <a:pt x="3" y="216"/>
                  </a:lnTo>
                  <a:lnTo>
                    <a:pt x="1" y="206"/>
                  </a:lnTo>
                  <a:lnTo>
                    <a:pt x="0" y="194"/>
                  </a:lnTo>
                  <a:lnTo>
                    <a:pt x="0" y="183"/>
                  </a:lnTo>
                  <a:lnTo>
                    <a:pt x="3" y="169"/>
                  </a:lnTo>
                  <a:lnTo>
                    <a:pt x="5" y="156"/>
                  </a:lnTo>
                  <a:lnTo>
                    <a:pt x="10" y="142"/>
                  </a:lnTo>
                  <a:lnTo>
                    <a:pt x="17" y="129"/>
                  </a:lnTo>
                  <a:lnTo>
                    <a:pt x="27" y="115"/>
                  </a:lnTo>
                  <a:lnTo>
                    <a:pt x="39" y="102"/>
                  </a:lnTo>
                  <a:lnTo>
                    <a:pt x="54" y="88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6392880" y="5024160"/>
              <a:ext cx="65160" cy="93240"/>
            </a:xfrm>
            <a:custGeom>
              <a:avLst/>
              <a:gdLst/>
              <a:ahLst/>
              <a:rect l="l" t="t" r="r" b="b"/>
              <a:pathLst>
                <a:path w="179" h="254">
                  <a:moveTo>
                    <a:pt x="54" y="88"/>
                  </a:moveTo>
                  <a:lnTo>
                    <a:pt x="83" y="65"/>
                  </a:lnTo>
                  <a:lnTo>
                    <a:pt x="105" y="46"/>
                  </a:lnTo>
                  <a:lnTo>
                    <a:pt x="121" y="30"/>
                  </a:lnTo>
                  <a:lnTo>
                    <a:pt x="132" y="19"/>
                  </a:lnTo>
                  <a:lnTo>
                    <a:pt x="139" y="10"/>
                  </a:lnTo>
                  <a:lnTo>
                    <a:pt x="142" y="4"/>
                  </a:lnTo>
                  <a:lnTo>
                    <a:pt x="143" y="2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4" y="3"/>
                  </a:lnTo>
                  <a:lnTo>
                    <a:pt x="159" y="5"/>
                  </a:lnTo>
                  <a:lnTo>
                    <a:pt x="164" y="9"/>
                  </a:lnTo>
                  <a:lnTo>
                    <a:pt x="169" y="14"/>
                  </a:lnTo>
                  <a:lnTo>
                    <a:pt x="174" y="21"/>
                  </a:lnTo>
                  <a:lnTo>
                    <a:pt x="176" y="30"/>
                  </a:lnTo>
                  <a:lnTo>
                    <a:pt x="179" y="39"/>
                  </a:lnTo>
                  <a:lnTo>
                    <a:pt x="179" y="53"/>
                  </a:lnTo>
                  <a:lnTo>
                    <a:pt x="176" y="69"/>
                  </a:lnTo>
                  <a:lnTo>
                    <a:pt x="173" y="87"/>
                  </a:lnTo>
                  <a:lnTo>
                    <a:pt x="165" y="108"/>
                  </a:lnTo>
                  <a:lnTo>
                    <a:pt x="156" y="132"/>
                  </a:lnTo>
                  <a:lnTo>
                    <a:pt x="142" y="161"/>
                  </a:lnTo>
                  <a:lnTo>
                    <a:pt x="137" y="161"/>
                  </a:lnTo>
                  <a:lnTo>
                    <a:pt x="132" y="162"/>
                  </a:lnTo>
                  <a:lnTo>
                    <a:pt x="127" y="163"/>
                  </a:lnTo>
                  <a:lnTo>
                    <a:pt x="123" y="166"/>
                  </a:lnTo>
                  <a:lnTo>
                    <a:pt x="113" y="172"/>
                  </a:lnTo>
                  <a:lnTo>
                    <a:pt x="104" y="179"/>
                  </a:lnTo>
                  <a:lnTo>
                    <a:pt x="88" y="197"/>
                  </a:lnTo>
                  <a:lnTo>
                    <a:pt x="74" y="217"/>
                  </a:lnTo>
                  <a:lnTo>
                    <a:pt x="66" y="227"/>
                  </a:lnTo>
                  <a:lnTo>
                    <a:pt x="59" y="235"/>
                  </a:lnTo>
                  <a:lnTo>
                    <a:pt x="52" y="243"/>
                  </a:lnTo>
                  <a:lnTo>
                    <a:pt x="44" y="249"/>
                  </a:lnTo>
                  <a:lnTo>
                    <a:pt x="37" y="252"/>
                  </a:lnTo>
                  <a:lnTo>
                    <a:pt x="30" y="254"/>
                  </a:lnTo>
                  <a:lnTo>
                    <a:pt x="25" y="254"/>
                  </a:lnTo>
                  <a:lnTo>
                    <a:pt x="21" y="252"/>
                  </a:lnTo>
                  <a:lnTo>
                    <a:pt x="17" y="251"/>
                  </a:lnTo>
                  <a:lnTo>
                    <a:pt x="12" y="248"/>
                  </a:lnTo>
                  <a:lnTo>
                    <a:pt x="11" y="244"/>
                  </a:lnTo>
                  <a:lnTo>
                    <a:pt x="8" y="233"/>
                  </a:lnTo>
                  <a:lnTo>
                    <a:pt x="5" y="226"/>
                  </a:lnTo>
                  <a:lnTo>
                    <a:pt x="3" y="216"/>
                  </a:lnTo>
                  <a:lnTo>
                    <a:pt x="1" y="206"/>
                  </a:lnTo>
                  <a:lnTo>
                    <a:pt x="0" y="194"/>
                  </a:lnTo>
                  <a:lnTo>
                    <a:pt x="0" y="183"/>
                  </a:lnTo>
                  <a:lnTo>
                    <a:pt x="3" y="169"/>
                  </a:lnTo>
                  <a:lnTo>
                    <a:pt x="5" y="156"/>
                  </a:lnTo>
                  <a:lnTo>
                    <a:pt x="10" y="142"/>
                  </a:lnTo>
                  <a:lnTo>
                    <a:pt x="17" y="129"/>
                  </a:lnTo>
                  <a:lnTo>
                    <a:pt x="27" y="115"/>
                  </a:lnTo>
                  <a:lnTo>
                    <a:pt x="39" y="102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88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6326280" y="5095800"/>
              <a:ext cx="34920" cy="47160"/>
            </a:xfrm>
            <a:custGeom>
              <a:avLst/>
              <a:gdLst/>
              <a:ahLst/>
              <a:rect l="l" t="t" r="r" b="b"/>
              <a:pathLst>
                <a:path w="97" h="120">
                  <a:moveTo>
                    <a:pt x="42" y="0"/>
                  </a:moveTo>
                  <a:lnTo>
                    <a:pt x="35" y="0"/>
                  </a:lnTo>
                  <a:lnTo>
                    <a:pt x="28" y="1"/>
                  </a:lnTo>
                  <a:lnTo>
                    <a:pt x="24" y="3"/>
                  </a:lnTo>
                  <a:lnTo>
                    <a:pt x="19" y="6"/>
                  </a:lnTo>
                  <a:lnTo>
                    <a:pt x="15" y="9"/>
                  </a:lnTo>
                  <a:lnTo>
                    <a:pt x="11" y="14"/>
                  </a:lnTo>
                  <a:lnTo>
                    <a:pt x="9" y="19"/>
                  </a:lnTo>
                  <a:lnTo>
                    <a:pt x="6" y="24"/>
                  </a:lnTo>
                  <a:lnTo>
                    <a:pt x="3" y="36"/>
                  </a:lnTo>
                  <a:lnTo>
                    <a:pt x="1" y="50"/>
                  </a:lnTo>
                  <a:lnTo>
                    <a:pt x="1" y="64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1" y="85"/>
                  </a:lnTo>
                  <a:lnTo>
                    <a:pt x="3" y="91"/>
                  </a:lnTo>
                  <a:lnTo>
                    <a:pt x="5" y="100"/>
                  </a:lnTo>
                  <a:lnTo>
                    <a:pt x="10" y="107"/>
                  </a:lnTo>
                  <a:lnTo>
                    <a:pt x="17" y="113"/>
                  </a:lnTo>
                  <a:lnTo>
                    <a:pt x="22" y="116"/>
                  </a:lnTo>
                  <a:lnTo>
                    <a:pt x="27" y="118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8" y="120"/>
                  </a:lnTo>
                  <a:lnTo>
                    <a:pt x="55" y="118"/>
                  </a:lnTo>
                  <a:lnTo>
                    <a:pt x="63" y="116"/>
                  </a:lnTo>
                  <a:lnTo>
                    <a:pt x="69" y="113"/>
                  </a:lnTo>
                  <a:lnTo>
                    <a:pt x="81" y="107"/>
                  </a:lnTo>
                  <a:lnTo>
                    <a:pt x="91" y="100"/>
                  </a:lnTo>
                  <a:lnTo>
                    <a:pt x="95" y="96"/>
                  </a:lnTo>
                  <a:lnTo>
                    <a:pt x="96" y="93"/>
                  </a:lnTo>
                  <a:lnTo>
                    <a:pt x="97" y="89"/>
                  </a:lnTo>
                  <a:lnTo>
                    <a:pt x="97" y="86"/>
                  </a:lnTo>
                  <a:lnTo>
                    <a:pt x="96" y="84"/>
                  </a:lnTo>
                  <a:lnTo>
                    <a:pt x="92" y="82"/>
                  </a:lnTo>
                  <a:lnTo>
                    <a:pt x="87" y="80"/>
                  </a:lnTo>
                  <a:lnTo>
                    <a:pt x="81" y="80"/>
                  </a:lnTo>
                  <a:lnTo>
                    <a:pt x="81" y="64"/>
                  </a:lnTo>
                  <a:lnTo>
                    <a:pt x="81" y="51"/>
                  </a:lnTo>
                  <a:lnTo>
                    <a:pt x="79" y="38"/>
                  </a:lnTo>
                  <a:lnTo>
                    <a:pt x="76" y="25"/>
                  </a:lnTo>
                  <a:lnTo>
                    <a:pt x="74" y="19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5" y="7"/>
                  </a:lnTo>
                  <a:lnTo>
                    <a:pt x="60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6326280" y="5095800"/>
              <a:ext cx="34920" cy="47160"/>
            </a:xfrm>
            <a:custGeom>
              <a:avLst/>
              <a:gdLst/>
              <a:ahLst/>
              <a:rect l="l" t="t" r="r" b="b"/>
              <a:pathLst>
                <a:path w="97" h="120">
                  <a:moveTo>
                    <a:pt x="42" y="0"/>
                  </a:moveTo>
                  <a:lnTo>
                    <a:pt x="35" y="0"/>
                  </a:lnTo>
                  <a:lnTo>
                    <a:pt x="28" y="1"/>
                  </a:lnTo>
                  <a:lnTo>
                    <a:pt x="24" y="3"/>
                  </a:lnTo>
                  <a:lnTo>
                    <a:pt x="19" y="6"/>
                  </a:lnTo>
                  <a:lnTo>
                    <a:pt x="15" y="9"/>
                  </a:lnTo>
                  <a:lnTo>
                    <a:pt x="11" y="14"/>
                  </a:lnTo>
                  <a:lnTo>
                    <a:pt x="9" y="19"/>
                  </a:lnTo>
                  <a:lnTo>
                    <a:pt x="6" y="24"/>
                  </a:lnTo>
                  <a:lnTo>
                    <a:pt x="3" y="36"/>
                  </a:lnTo>
                  <a:lnTo>
                    <a:pt x="1" y="50"/>
                  </a:lnTo>
                  <a:lnTo>
                    <a:pt x="1" y="64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1" y="85"/>
                  </a:lnTo>
                  <a:lnTo>
                    <a:pt x="3" y="91"/>
                  </a:lnTo>
                  <a:lnTo>
                    <a:pt x="5" y="100"/>
                  </a:lnTo>
                  <a:lnTo>
                    <a:pt x="10" y="107"/>
                  </a:lnTo>
                  <a:lnTo>
                    <a:pt x="17" y="113"/>
                  </a:lnTo>
                  <a:lnTo>
                    <a:pt x="22" y="116"/>
                  </a:lnTo>
                  <a:lnTo>
                    <a:pt x="27" y="118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8" y="120"/>
                  </a:lnTo>
                  <a:lnTo>
                    <a:pt x="55" y="118"/>
                  </a:lnTo>
                  <a:lnTo>
                    <a:pt x="63" y="116"/>
                  </a:lnTo>
                  <a:lnTo>
                    <a:pt x="69" y="113"/>
                  </a:lnTo>
                  <a:lnTo>
                    <a:pt x="81" y="107"/>
                  </a:lnTo>
                  <a:lnTo>
                    <a:pt x="91" y="100"/>
                  </a:lnTo>
                  <a:lnTo>
                    <a:pt x="95" y="96"/>
                  </a:lnTo>
                  <a:lnTo>
                    <a:pt x="96" y="93"/>
                  </a:lnTo>
                  <a:lnTo>
                    <a:pt x="97" y="89"/>
                  </a:lnTo>
                  <a:lnTo>
                    <a:pt x="97" y="86"/>
                  </a:lnTo>
                  <a:lnTo>
                    <a:pt x="96" y="84"/>
                  </a:lnTo>
                  <a:lnTo>
                    <a:pt x="92" y="82"/>
                  </a:lnTo>
                  <a:lnTo>
                    <a:pt x="87" y="80"/>
                  </a:lnTo>
                  <a:lnTo>
                    <a:pt x="81" y="80"/>
                  </a:lnTo>
                  <a:lnTo>
                    <a:pt x="81" y="64"/>
                  </a:lnTo>
                  <a:lnTo>
                    <a:pt x="81" y="51"/>
                  </a:lnTo>
                  <a:lnTo>
                    <a:pt x="79" y="38"/>
                  </a:lnTo>
                  <a:lnTo>
                    <a:pt x="76" y="25"/>
                  </a:lnTo>
                  <a:lnTo>
                    <a:pt x="74" y="19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5" y="7"/>
                  </a:lnTo>
                  <a:lnTo>
                    <a:pt x="60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6278400" y="5143320"/>
              <a:ext cx="16200" cy="28080"/>
            </a:xfrm>
            <a:custGeom>
              <a:avLst/>
              <a:gdLst/>
              <a:ahLst/>
              <a:rect l="l" t="t" r="r" b="b"/>
              <a:pathLst>
                <a:path w="41" h="81">
                  <a:moveTo>
                    <a:pt x="41" y="0"/>
                  </a:move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1" y="17"/>
                  </a:lnTo>
                  <a:lnTo>
                    <a:pt x="41" y="27"/>
                  </a:lnTo>
                  <a:lnTo>
                    <a:pt x="39" y="41"/>
                  </a:lnTo>
                  <a:lnTo>
                    <a:pt x="39" y="81"/>
                  </a:lnTo>
                  <a:lnTo>
                    <a:pt x="32" y="80"/>
                  </a:lnTo>
                  <a:lnTo>
                    <a:pt x="26" y="79"/>
                  </a:lnTo>
                  <a:lnTo>
                    <a:pt x="21" y="77"/>
                  </a:lnTo>
                  <a:lnTo>
                    <a:pt x="16" y="74"/>
                  </a:lnTo>
                  <a:lnTo>
                    <a:pt x="10" y="68"/>
                  </a:lnTo>
                  <a:lnTo>
                    <a:pt x="5" y="60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5" y="5"/>
                  </a:lnTo>
                  <a:lnTo>
                    <a:pt x="10" y="3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6278400" y="5143320"/>
              <a:ext cx="16200" cy="28080"/>
            </a:xfrm>
            <a:custGeom>
              <a:avLst/>
              <a:gdLst/>
              <a:ahLst/>
              <a:rect l="l" t="t" r="r" b="b"/>
              <a:pathLst>
                <a:path w="41" h="81">
                  <a:moveTo>
                    <a:pt x="41" y="0"/>
                  </a:move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1" y="17"/>
                  </a:lnTo>
                  <a:lnTo>
                    <a:pt x="41" y="27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2" y="80"/>
                  </a:lnTo>
                  <a:lnTo>
                    <a:pt x="26" y="79"/>
                  </a:lnTo>
                  <a:lnTo>
                    <a:pt x="21" y="77"/>
                  </a:lnTo>
                  <a:lnTo>
                    <a:pt x="16" y="74"/>
                  </a:lnTo>
                  <a:lnTo>
                    <a:pt x="10" y="68"/>
                  </a:lnTo>
                  <a:lnTo>
                    <a:pt x="5" y="60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5" y="5"/>
                  </a:lnTo>
                  <a:lnTo>
                    <a:pt x="10" y="3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6235560" y="5113080"/>
              <a:ext cx="30240" cy="14040"/>
            </a:xfrm>
            <a:custGeom>
              <a:avLst/>
              <a:gdLst/>
              <a:ahLst/>
              <a:rect l="l" t="t" r="r" b="b"/>
              <a:pathLst>
                <a:path w="81" h="40">
                  <a:moveTo>
                    <a:pt x="41" y="0"/>
                  </a:moveTo>
                  <a:lnTo>
                    <a:pt x="43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60" y="4"/>
                  </a:lnTo>
                  <a:lnTo>
                    <a:pt x="68" y="9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6"/>
                  </a:lnTo>
                  <a:lnTo>
                    <a:pt x="80" y="33"/>
                  </a:lnTo>
                  <a:lnTo>
                    <a:pt x="81" y="40"/>
                  </a:lnTo>
                  <a:lnTo>
                    <a:pt x="41" y="40"/>
                  </a:lnTo>
                  <a:lnTo>
                    <a:pt x="0" y="39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3" y="9"/>
                  </a:lnTo>
                  <a:lnTo>
                    <a:pt x="5" y="4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6235560" y="5113080"/>
              <a:ext cx="30240" cy="14040"/>
            </a:xfrm>
            <a:custGeom>
              <a:avLst/>
              <a:gdLst/>
              <a:ahLst/>
              <a:rect l="l" t="t" r="r" b="b"/>
              <a:pathLst>
                <a:path w="81" h="40">
                  <a:moveTo>
                    <a:pt x="41" y="0"/>
                  </a:moveTo>
                  <a:lnTo>
                    <a:pt x="43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60" y="4"/>
                  </a:lnTo>
                  <a:lnTo>
                    <a:pt x="68" y="9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6"/>
                  </a:lnTo>
                  <a:lnTo>
                    <a:pt x="80" y="33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41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3" y="9"/>
                  </a:lnTo>
                  <a:lnTo>
                    <a:pt x="5" y="4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6175440" y="5127480"/>
              <a:ext cx="30240" cy="28080"/>
            </a:xfrm>
            <a:custGeom>
              <a:avLst/>
              <a:gdLst/>
              <a:ahLst/>
              <a:rect l="l" t="t" r="r" b="b"/>
              <a:pathLst>
                <a:path w="80" h="79">
                  <a:moveTo>
                    <a:pt x="40" y="0"/>
                  </a:moveTo>
                  <a:lnTo>
                    <a:pt x="80" y="40"/>
                  </a:lnTo>
                  <a:lnTo>
                    <a:pt x="80" y="46"/>
                  </a:lnTo>
                  <a:lnTo>
                    <a:pt x="78" y="52"/>
                  </a:lnTo>
                  <a:lnTo>
                    <a:pt x="76" y="58"/>
                  </a:lnTo>
                  <a:lnTo>
                    <a:pt x="73" y="63"/>
                  </a:lnTo>
                  <a:lnTo>
                    <a:pt x="67" y="69"/>
                  </a:lnTo>
                  <a:lnTo>
                    <a:pt x="60" y="74"/>
                  </a:lnTo>
                  <a:lnTo>
                    <a:pt x="53" y="78"/>
                  </a:lnTo>
                  <a:lnTo>
                    <a:pt x="47" y="79"/>
                  </a:lnTo>
                  <a:lnTo>
                    <a:pt x="42" y="79"/>
                  </a:lnTo>
                  <a:lnTo>
                    <a:pt x="39" y="79"/>
                  </a:lnTo>
                  <a:lnTo>
                    <a:pt x="38" y="79"/>
                  </a:lnTo>
                  <a:lnTo>
                    <a:pt x="33" y="79"/>
                  </a:lnTo>
                  <a:lnTo>
                    <a:pt x="27" y="77"/>
                  </a:lnTo>
                  <a:lnTo>
                    <a:pt x="20" y="74"/>
                  </a:lnTo>
                  <a:lnTo>
                    <a:pt x="12" y="69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1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6175440" y="5127480"/>
              <a:ext cx="30240" cy="28080"/>
            </a:xfrm>
            <a:custGeom>
              <a:avLst/>
              <a:gdLst/>
              <a:ahLst/>
              <a:rect l="l" t="t" r="r" b="b"/>
              <a:pathLst>
                <a:path w="80" h="79">
                  <a:moveTo>
                    <a:pt x="40" y="0"/>
                  </a:moveTo>
                  <a:lnTo>
                    <a:pt x="80" y="40"/>
                  </a:lnTo>
                  <a:lnTo>
                    <a:pt x="80" y="40"/>
                  </a:lnTo>
                  <a:lnTo>
                    <a:pt x="80" y="46"/>
                  </a:lnTo>
                  <a:lnTo>
                    <a:pt x="78" y="52"/>
                  </a:lnTo>
                  <a:lnTo>
                    <a:pt x="76" y="58"/>
                  </a:lnTo>
                  <a:lnTo>
                    <a:pt x="73" y="63"/>
                  </a:lnTo>
                  <a:lnTo>
                    <a:pt x="67" y="69"/>
                  </a:lnTo>
                  <a:lnTo>
                    <a:pt x="60" y="74"/>
                  </a:lnTo>
                  <a:lnTo>
                    <a:pt x="53" y="78"/>
                  </a:lnTo>
                  <a:lnTo>
                    <a:pt x="47" y="79"/>
                  </a:lnTo>
                  <a:lnTo>
                    <a:pt x="42" y="79"/>
                  </a:lnTo>
                  <a:lnTo>
                    <a:pt x="39" y="79"/>
                  </a:lnTo>
                  <a:lnTo>
                    <a:pt x="38" y="79"/>
                  </a:lnTo>
                  <a:lnTo>
                    <a:pt x="33" y="79"/>
                  </a:lnTo>
                  <a:lnTo>
                    <a:pt x="27" y="77"/>
                  </a:lnTo>
                  <a:lnTo>
                    <a:pt x="20" y="74"/>
                  </a:lnTo>
                  <a:lnTo>
                    <a:pt x="12" y="69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1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8" name=""/>
            <p:cNvSpPr/>
            <p:nvPr/>
          </p:nvSpPr>
          <p:spPr>
            <a:xfrm>
              <a:off x="6130800" y="5168880"/>
              <a:ext cx="44640" cy="23400"/>
            </a:xfrm>
            <a:custGeom>
              <a:avLst/>
              <a:gdLst/>
              <a:ahLst/>
              <a:rect l="l" t="t" r="r" b="b"/>
              <a:pathLst>
                <a:path w="120" h="58">
                  <a:moveTo>
                    <a:pt x="81" y="0"/>
                  </a:moveTo>
                  <a:lnTo>
                    <a:pt x="94" y="0"/>
                  </a:lnTo>
                  <a:lnTo>
                    <a:pt x="104" y="2"/>
                  </a:lnTo>
                  <a:lnTo>
                    <a:pt x="110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20" y="18"/>
                  </a:lnTo>
                  <a:lnTo>
                    <a:pt x="120" y="29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17" y="41"/>
                  </a:lnTo>
                  <a:lnTo>
                    <a:pt x="115" y="41"/>
                  </a:lnTo>
                  <a:lnTo>
                    <a:pt x="110" y="41"/>
                  </a:lnTo>
                  <a:lnTo>
                    <a:pt x="103" y="41"/>
                  </a:lnTo>
                  <a:lnTo>
                    <a:pt x="93" y="41"/>
                  </a:lnTo>
                  <a:lnTo>
                    <a:pt x="79" y="41"/>
                  </a:lnTo>
                  <a:lnTo>
                    <a:pt x="72" y="47"/>
                  </a:lnTo>
                  <a:lnTo>
                    <a:pt x="65" y="52"/>
                  </a:lnTo>
                  <a:lnTo>
                    <a:pt x="57" y="5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37" y="58"/>
                  </a:lnTo>
                  <a:lnTo>
                    <a:pt x="30" y="57"/>
                  </a:lnTo>
                  <a:lnTo>
                    <a:pt x="24" y="56"/>
                  </a:lnTo>
                  <a:lnTo>
                    <a:pt x="15" y="51"/>
                  </a:lnTo>
                  <a:lnTo>
                    <a:pt x="7" y="46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7" y="18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9" y="8"/>
                  </a:lnTo>
                  <a:lnTo>
                    <a:pt x="26" y="5"/>
                  </a:lnTo>
                  <a:lnTo>
                    <a:pt x="38" y="3"/>
                  </a:lnTo>
                  <a:lnTo>
                    <a:pt x="51" y="2"/>
                  </a:lnTo>
                  <a:lnTo>
                    <a:pt x="66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9" name=""/>
            <p:cNvSpPr/>
            <p:nvPr/>
          </p:nvSpPr>
          <p:spPr>
            <a:xfrm>
              <a:off x="6130800" y="5168880"/>
              <a:ext cx="44640" cy="23400"/>
            </a:xfrm>
            <a:custGeom>
              <a:avLst/>
              <a:gdLst/>
              <a:ahLst/>
              <a:rect l="l" t="t" r="r" b="b"/>
              <a:pathLst>
                <a:path w="120" h="58">
                  <a:moveTo>
                    <a:pt x="81" y="0"/>
                  </a:moveTo>
                  <a:lnTo>
                    <a:pt x="94" y="0"/>
                  </a:lnTo>
                  <a:lnTo>
                    <a:pt x="104" y="2"/>
                  </a:lnTo>
                  <a:lnTo>
                    <a:pt x="110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20" y="18"/>
                  </a:lnTo>
                  <a:lnTo>
                    <a:pt x="120" y="29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17" y="41"/>
                  </a:lnTo>
                  <a:lnTo>
                    <a:pt x="115" y="41"/>
                  </a:lnTo>
                  <a:lnTo>
                    <a:pt x="110" y="41"/>
                  </a:lnTo>
                  <a:lnTo>
                    <a:pt x="103" y="41"/>
                  </a:lnTo>
                  <a:lnTo>
                    <a:pt x="93" y="41"/>
                  </a:lnTo>
                  <a:lnTo>
                    <a:pt x="79" y="41"/>
                  </a:lnTo>
                  <a:lnTo>
                    <a:pt x="72" y="47"/>
                  </a:lnTo>
                  <a:lnTo>
                    <a:pt x="65" y="52"/>
                  </a:lnTo>
                  <a:lnTo>
                    <a:pt x="57" y="5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37" y="58"/>
                  </a:lnTo>
                  <a:lnTo>
                    <a:pt x="30" y="57"/>
                  </a:lnTo>
                  <a:lnTo>
                    <a:pt x="24" y="56"/>
                  </a:lnTo>
                  <a:lnTo>
                    <a:pt x="15" y="51"/>
                  </a:lnTo>
                  <a:lnTo>
                    <a:pt x="7" y="46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7" y="18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9" y="8"/>
                  </a:lnTo>
                  <a:lnTo>
                    <a:pt x="26" y="5"/>
                  </a:lnTo>
                  <a:lnTo>
                    <a:pt x="38" y="3"/>
                  </a:lnTo>
                  <a:lnTo>
                    <a:pt x="51" y="2"/>
                  </a:lnTo>
                  <a:lnTo>
                    <a:pt x="66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0" name=""/>
            <p:cNvSpPr/>
            <p:nvPr/>
          </p:nvSpPr>
          <p:spPr>
            <a:xfrm>
              <a:off x="6118200" y="5140080"/>
              <a:ext cx="12600" cy="154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0" y="0"/>
                  </a:moveTo>
                  <a:lnTo>
                    <a:pt x="13" y="0"/>
                  </a:lnTo>
                  <a:lnTo>
                    <a:pt x="23" y="1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39" y="17"/>
                  </a:lnTo>
                  <a:lnTo>
                    <a:pt x="40" y="27"/>
                  </a:lnTo>
                  <a:lnTo>
                    <a:pt x="40" y="40"/>
                  </a:lnTo>
                  <a:lnTo>
                    <a:pt x="39" y="40"/>
                  </a:lnTo>
                  <a:lnTo>
                    <a:pt x="39" y="40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13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6118200" y="5140080"/>
              <a:ext cx="12600" cy="154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0" y="0"/>
                  </a:moveTo>
                  <a:lnTo>
                    <a:pt x="13" y="0"/>
                  </a:lnTo>
                  <a:lnTo>
                    <a:pt x="23" y="1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39" y="17"/>
                  </a:lnTo>
                  <a:lnTo>
                    <a:pt x="40" y="27"/>
                  </a:lnTo>
                  <a:lnTo>
                    <a:pt x="40" y="40"/>
                  </a:lnTo>
                  <a:lnTo>
                    <a:pt x="39" y="40"/>
                  </a:lnTo>
                  <a:lnTo>
                    <a:pt x="39" y="40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13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2" name=""/>
            <p:cNvSpPr/>
            <p:nvPr/>
          </p:nvSpPr>
          <p:spPr>
            <a:xfrm>
              <a:off x="6086520" y="5168880"/>
              <a:ext cx="14400" cy="16920"/>
            </a:xfrm>
            <a:custGeom>
              <a:avLst/>
              <a:gdLst/>
              <a:ahLst/>
              <a:rect l="l" t="t" r="r" b="b"/>
              <a:pathLst>
                <a:path w="40" h="41">
                  <a:moveTo>
                    <a:pt x="40" y="41"/>
                  </a:moveTo>
                  <a:lnTo>
                    <a:pt x="40" y="27"/>
                  </a:lnTo>
                  <a:lnTo>
                    <a:pt x="40" y="17"/>
                  </a:lnTo>
                  <a:lnTo>
                    <a:pt x="40" y="10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10" y="41"/>
                  </a:lnTo>
                  <a:lnTo>
                    <a:pt x="17" y="41"/>
                  </a:lnTo>
                  <a:lnTo>
                    <a:pt x="27" y="41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3" name=""/>
            <p:cNvSpPr/>
            <p:nvPr/>
          </p:nvSpPr>
          <p:spPr>
            <a:xfrm>
              <a:off x="6086520" y="5168880"/>
              <a:ext cx="14400" cy="16920"/>
            </a:xfrm>
            <a:custGeom>
              <a:avLst/>
              <a:gdLst/>
              <a:ahLst/>
              <a:rect l="l" t="t" r="r" b="b"/>
              <a:pathLst>
                <a:path w="40" h="41">
                  <a:moveTo>
                    <a:pt x="40" y="41"/>
                  </a:moveTo>
                  <a:lnTo>
                    <a:pt x="40" y="41"/>
                  </a:lnTo>
                  <a:lnTo>
                    <a:pt x="40" y="41"/>
                  </a:lnTo>
                  <a:lnTo>
                    <a:pt x="40" y="27"/>
                  </a:lnTo>
                  <a:lnTo>
                    <a:pt x="40" y="17"/>
                  </a:lnTo>
                  <a:lnTo>
                    <a:pt x="40" y="10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10" y="41"/>
                  </a:lnTo>
                  <a:lnTo>
                    <a:pt x="17" y="41"/>
                  </a:lnTo>
                  <a:lnTo>
                    <a:pt x="27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4" name=""/>
            <p:cNvSpPr/>
            <p:nvPr/>
          </p:nvSpPr>
          <p:spPr>
            <a:xfrm>
              <a:off x="6070680" y="5140080"/>
              <a:ext cx="15840" cy="15480"/>
            </a:xfrm>
            <a:custGeom>
              <a:avLst/>
              <a:gdLst/>
              <a:ahLst/>
              <a:rect l="l" t="t" r="r" b="b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0" y="9"/>
                  </a:lnTo>
                  <a:lnTo>
                    <a:pt x="40" y="16"/>
                  </a:lnTo>
                  <a:lnTo>
                    <a:pt x="39" y="25"/>
                  </a:lnTo>
                  <a:lnTo>
                    <a:pt x="39" y="39"/>
                  </a:lnTo>
                  <a:lnTo>
                    <a:pt x="27" y="39"/>
                  </a:lnTo>
                  <a:lnTo>
                    <a:pt x="16" y="39"/>
                  </a:lnTo>
                  <a:lnTo>
                    <a:pt x="10" y="39"/>
                  </a:lnTo>
                  <a:lnTo>
                    <a:pt x="5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2" y="8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6070680" y="5140080"/>
              <a:ext cx="15840" cy="15480"/>
            </a:xfrm>
            <a:custGeom>
              <a:avLst/>
              <a:gdLst/>
              <a:ahLst/>
              <a:rect l="l" t="t" r="r" b="b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0" y="9"/>
                  </a:lnTo>
                  <a:lnTo>
                    <a:pt x="40" y="16"/>
                  </a:lnTo>
                  <a:lnTo>
                    <a:pt x="39" y="25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27" y="39"/>
                  </a:lnTo>
                  <a:lnTo>
                    <a:pt x="16" y="39"/>
                  </a:lnTo>
                  <a:lnTo>
                    <a:pt x="10" y="39"/>
                  </a:lnTo>
                  <a:lnTo>
                    <a:pt x="5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2" y="8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6041880" y="5168880"/>
              <a:ext cx="28800" cy="16920"/>
            </a:xfrm>
            <a:custGeom>
              <a:avLst/>
              <a:gdLst/>
              <a:ahLst/>
              <a:rect l="l" t="t" r="r" b="b"/>
              <a:pathLst>
                <a:path w="80" h="40">
                  <a:moveTo>
                    <a:pt x="40" y="0"/>
                  </a:moveTo>
                  <a:lnTo>
                    <a:pt x="80" y="1"/>
                  </a:lnTo>
                  <a:lnTo>
                    <a:pt x="80" y="7"/>
                  </a:lnTo>
                  <a:lnTo>
                    <a:pt x="78" y="13"/>
                  </a:lnTo>
                  <a:lnTo>
                    <a:pt x="76" y="20"/>
                  </a:lnTo>
                  <a:lnTo>
                    <a:pt x="73" y="24"/>
                  </a:lnTo>
                  <a:lnTo>
                    <a:pt x="67" y="31"/>
                  </a:lnTo>
                  <a:lnTo>
                    <a:pt x="60" y="35"/>
                  </a:lnTo>
                  <a:lnTo>
                    <a:pt x="53" y="39"/>
                  </a:lnTo>
                  <a:lnTo>
                    <a:pt x="45" y="40"/>
                  </a:lnTo>
                  <a:lnTo>
                    <a:pt x="42" y="40"/>
                  </a:lnTo>
                  <a:lnTo>
                    <a:pt x="39" y="40"/>
                  </a:lnTo>
                  <a:lnTo>
                    <a:pt x="27" y="40"/>
                  </a:lnTo>
                  <a:lnTo>
                    <a:pt x="16" y="39"/>
                  </a:lnTo>
                  <a:lnTo>
                    <a:pt x="10" y="38"/>
                  </a:lnTo>
                  <a:lnTo>
                    <a:pt x="5" y="35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6041880" y="5168880"/>
              <a:ext cx="28800" cy="16920"/>
            </a:xfrm>
            <a:custGeom>
              <a:avLst/>
              <a:gdLst/>
              <a:ahLst/>
              <a:rect l="l" t="t" r="r" b="b"/>
              <a:pathLst>
                <a:path w="80" h="40">
                  <a:moveTo>
                    <a:pt x="40" y="0"/>
                  </a:moveTo>
                  <a:lnTo>
                    <a:pt x="80" y="1"/>
                  </a:lnTo>
                  <a:lnTo>
                    <a:pt x="80" y="1"/>
                  </a:lnTo>
                  <a:lnTo>
                    <a:pt x="80" y="7"/>
                  </a:lnTo>
                  <a:lnTo>
                    <a:pt x="78" y="13"/>
                  </a:lnTo>
                  <a:lnTo>
                    <a:pt x="76" y="20"/>
                  </a:lnTo>
                  <a:lnTo>
                    <a:pt x="73" y="24"/>
                  </a:lnTo>
                  <a:lnTo>
                    <a:pt x="67" y="31"/>
                  </a:lnTo>
                  <a:lnTo>
                    <a:pt x="60" y="35"/>
                  </a:lnTo>
                  <a:lnTo>
                    <a:pt x="53" y="39"/>
                  </a:lnTo>
                  <a:lnTo>
                    <a:pt x="45" y="40"/>
                  </a:lnTo>
                  <a:lnTo>
                    <a:pt x="42" y="40"/>
                  </a:lnTo>
                  <a:lnTo>
                    <a:pt x="39" y="40"/>
                  </a:lnTo>
                  <a:lnTo>
                    <a:pt x="27" y="40"/>
                  </a:lnTo>
                  <a:lnTo>
                    <a:pt x="16" y="39"/>
                  </a:lnTo>
                  <a:lnTo>
                    <a:pt x="10" y="38"/>
                  </a:lnTo>
                  <a:lnTo>
                    <a:pt x="5" y="35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5280120" y="1515960"/>
              <a:ext cx="17280" cy="29880"/>
            </a:xfrm>
            <a:custGeom>
              <a:avLst/>
              <a:gdLst/>
              <a:ahLst/>
              <a:rect l="l" t="t" r="r" b="b"/>
              <a:pathLst>
                <a:path w="40" h="79">
                  <a:moveTo>
                    <a:pt x="1" y="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6" y="5"/>
                  </a:lnTo>
                  <a:lnTo>
                    <a:pt x="39" y="10"/>
                  </a:lnTo>
                  <a:lnTo>
                    <a:pt x="40" y="17"/>
                  </a:lnTo>
                  <a:lnTo>
                    <a:pt x="40" y="27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39" y="46"/>
                  </a:lnTo>
                  <a:lnTo>
                    <a:pt x="38" y="52"/>
                  </a:lnTo>
                  <a:lnTo>
                    <a:pt x="36" y="60"/>
                  </a:lnTo>
                  <a:lnTo>
                    <a:pt x="31" y="67"/>
                  </a:lnTo>
                  <a:lnTo>
                    <a:pt x="23" y="73"/>
                  </a:lnTo>
                  <a:lnTo>
                    <a:pt x="18" y="76"/>
                  </a:lnTo>
                  <a:lnTo>
                    <a:pt x="14" y="78"/>
                  </a:lnTo>
                  <a:lnTo>
                    <a:pt x="7" y="79"/>
                  </a:lnTo>
                  <a:lnTo>
                    <a:pt x="0" y="79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5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208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5280120" y="1515960"/>
              <a:ext cx="17280" cy="29880"/>
            </a:xfrm>
            <a:custGeom>
              <a:avLst/>
              <a:gdLst/>
              <a:ahLst/>
              <a:rect l="l" t="t" r="r" b="b"/>
              <a:pathLst>
                <a:path w="40" h="79">
                  <a:moveTo>
                    <a:pt x="1" y="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6" y="5"/>
                  </a:lnTo>
                  <a:lnTo>
                    <a:pt x="39" y="10"/>
                  </a:lnTo>
                  <a:lnTo>
                    <a:pt x="40" y="17"/>
                  </a:lnTo>
                  <a:lnTo>
                    <a:pt x="40" y="27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39" y="46"/>
                  </a:lnTo>
                  <a:lnTo>
                    <a:pt x="38" y="52"/>
                  </a:lnTo>
                  <a:lnTo>
                    <a:pt x="36" y="60"/>
                  </a:lnTo>
                  <a:lnTo>
                    <a:pt x="31" y="67"/>
                  </a:lnTo>
                  <a:lnTo>
                    <a:pt x="23" y="73"/>
                  </a:lnTo>
                  <a:lnTo>
                    <a:pt x="18" y="76"/>
                  </a:lnTo>
                  <a:lnTo>
                    <a:pt x="14" y="78"/>
                  </a:lnTo>
                  <a:lnTo>
                    <a:pt x="7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5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00820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5310360" y="1528560"/>
              <a:ext cx="31680" cy="43920"/>
            </a:xfrm>
            <a:custGeom>
              <a:avLst/>
              <a:gdLst/>
              <a:ahLst/>
              <a:rect l="l" t="t" r="r" b="b"/>
              <a:pathLst>
                <a:path w="80" h="120">
                  <a:moveTo>
                    <a:pt x="40" y="0"/>
                  </a:moveTo>
                  <a:lnTo>
                    <a:pt x="42" y="3"/>
                  </a:lnTo>
                  <a:lnTo>
                    <a:pt x="47" y="8"/>
                  </a:lnTo>
                  <a:lnTo>
                    <a:pt x="54" y="15"/>
                  </a:lnTo>
                  <a:lnTo>
                    <a:pt x="61" y="26"/>
                  </a:lnTo>
                  <a:lnTo>
                    <a:pt x="68" y="38"/>
                  </a:lnTo>
                  <a:lnTo>
                    <a:pt x="74" y="52"/>
                  </a:lnTo>
                  <a:lnTo>
                    <a:pt x="77" y="59"/>
                  </a:lnTo>
                  <a:lnTo>
                    <a:pt x="78" y="66"/>
                  </a:lnTo>
                  <a:lnTo>
                    <a:pt x="79" y="74"/>
                  </a:lnTo>
                  <a:lnTo>
                    <a:pt x="80" y="81"/>
                  </a:lnTo>
                  <a:lnTo>
                    <a:pt x="79" y="95"/>
                  </a:lnTo>
                  <a:lnTo>
                    <a:pt x="79" y="104"/>
                  </a:lnTo>
                  <a:lnTo>
                    <a:pt x="78" y="112"/>
                  </a:lnTo>
                  <a:lnTo>
                    <a:pt x="74" y="117"/>
                  </a:lnTo>
                  <a:lnTo>
                    <a:pt x="69" y="119"/>
                  </a:lnTo>
                  <a:lnTo>
                    <a:pt x="63" y="120"/>
                  </a:lnTo>
                  <a:lnTo>
                    <a:pt x="52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7" y="119"/>
                  </a:lnTo>
                  <a:lnTo>
                    <a:pt x="19" y="115"/>
                  </a:lnTo>
                  <a:lnTo>
                    <a:pt x="12" y="110"/>
                  </a:lnTo>
                  <a:lnTo>
                    <a:pt x="6" y="103"/>
                  </a:lnTo>
                  <a:lnTo>
                    <a:pt x="3" y="99"/>
                  </a:lnTo>
                  <a:lnTo>
                    <a:pt x="1" y="93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1" y="72"/>
                  </a:lnTo>
                  <a:lnTo>
                    <a:pt x="2" y="65"/>
                  </a:lnTo>
                  <a:lnTo>
                    <a:pt x="3" y="58"/>
                  </a:lnTo>
                  <a:lnTo>
                    <a:pt x="7" y="50"/>
                  </a:lnTo>
                  <a:lnTo>
                    <a:pt x="13" y="37"/>
                  </a:lnTo>
                  <a:lnTo>
                    <a:pt x="20" y="26"/>
                  </a:lnTo>
                  <a:lnTo>
                    <a:pt x="28" y="15"/>
                  </a:lnTo>
                  <a:lnTo>
                    <a:pt x="34" y="8"/>
                  </a:lnTo>
                  <a:lnTo>
                    <a:pt x="39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208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5310360" y="1528560"/>
              <a:ext cx="31680" cy="43920"/>
            </a:xfrm>
            <a:custGeom>
              <a:avLst/>
              <a:gdLst/>
              <a:ahLst/>
              <a:rect l="l" t="t" r="r" b="b"/>
              <a:pathLst>
                <a:path w="80" h="120">
                  <a:moveTo>
                    <a:pt x="40" y="0"/>
                  </a:moveTo>
                  <a:lnTo>
                    <a:pt x="42" y="3"/>
                  </a:lnTo>
                  <a:lnTo>
                    <a:pt x="47" y="8"/>
                  </a:lnTo>
                  <a:lnTo>
                    <a:pt x="54" y="15"/>
                  </a:lnTo>
                  <a:lnTo>
                    <a:pt x="61" y="26"/>
                  </a:lnTo>
                  <a:lnTo>
                    <a:pt x="68" y="38"/>
                  </a:lnTo>
                  <a:lnTo>
                    <a:pt x="74" y="52"/>
                  </a:lnTo>
                  <a:lnTo>
                    <a:pt x="77" y="59"/>
                  </a:lnTo>
                  <a:lnTo>
                    <a:pt x="78" y="66"/>
                  </a:lnTo>
                  <a:lnTo>
                    <a:pt x="79" y="74"/>
                  </a:lnTo>
                  <a:lnTo>
                    <a:pt x="80" y="81"/>
                  </a:lnTo>
                  <a:lnTo>
                    <a:pt x="79" y="95"/>
                  </a:lnTo>
                  <a:lnTo>
                    <a:pt x="79" y="104"/>
                  </a:lnTo>
                  <a:lnTo>
                    <a:pt x="78" y="112"/>
                  </a:lnTo>
                  <a:lnTo>
                    <a:pt x="74" y="117"/>
                  </a:lnTo>
                  <a:lnTo>
                    <a:pt x="69" y="119"/>
                  </a:lnTo>
                  <a:lnTo>
                    <a:pt x="63" y="120"/>
                  </a:lnTo>
                  <a:lnTo>
                    <a:pt x="52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7" y="119"/>
                  </a:lnTo>
                  <a:lnTo>
                    <a:pt x="19" y="115"/>
                  </a:lnTo>
                  <a:lnTo>
                    <a:pt x="12" y="110"/>
                  </a:lnTo>
                  <a:lnTo>
                    <a:pt x="6" y="103"/>
                  </a:lnTo>
                  <a:lnTo>
                    <a:pt x="3" y="99"/>
                  </a:lnTo>
                  <a:lnTo>
                    <a:pt x="1" y="93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1" y="72"/>
                  </a:lnTo>
                  <a:lnTo>
                    <a:pt x="2" y="65"/>
                  </a:lnTo>
                  <a:lnTo>
                    <a:pt x="3" y="58"/>
                  </a:lnTo>
                  <a:lnTo>
                    <a:pt x="7" y="50"/>
                  </a:lnTo>
                  <a:lnTo>
                    <a:pt x="13" y="37"/>
                  </a:lnTo>
                  <a:lnTo>
                    <a:pt x="20" y="26"/>
                  </a:lnTo>
                  <a:lnTo>
                    <a:pt x="28" y="15"/>
                  </a:lnTo>
                  <a:lnTo>
                    <a:pt x="34" y="8"/>
                  </a:lnTo>
                  <a:lnTo>
                    <a:pt x="39" y="3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solidFill>
              <a:srgbClr val="00820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5238720" y="1572840"/>
              <a:ext cx="12600" cy="31680"/>
            </a:xfrm>
            <a:custGeom>
              <a:avLst/>
              <a:gdLst/>
              <a:ahLst/>
              <a:rect l="l" t="t" r="r" b="b"/>
              <a:pathLst>
                <a:path w="40" h="80">
                  <a:moveTo>
                    <a:pt x="0" y="0"/>
                  </a:moveTo>
                  <a:lnTo>
                    <a:pt x="40" y="40"/>
                  </a:lnTo>
                  <a:lnTo>
                    <a:pt x="40" y="54"/>
                  </a:lnTo>
                  <a:lnTo>
                    <a:pt x="39" y="64"/>
                  </a:lnTo>
                  <a:lnTo>
                    <a:pt x="38" y="70"/>
                  </a:lnTo>
                  <a:lnTo>
                    <a:pt x="34" y="75"/>
                  </a:lnTo>
                  <a:lnTo>
                    <a:pt x="31" y="78"/>
                  </a:lnTo>
                  <a:lnTo>
                    <a:pt x="23" y="80"/>
                  </a:lnTo>
                  <a:lnTo>
                    <a:pt x="13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08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5238720" y="1572840"/>
              <a:ext cx="12600" cy="31680"/>
            </a:xfrm>
            <a:custGeom>
              <a:avLst/>
              <a:gdLst/>
              <a:ahLst/>
              <a:rect l="l" t="t" r="r" b="b"/>
              <a:pathLst>
                <a:path w="40" h="80">
                  <a:moveTo>
                    <a:pt x="0" y="0"/>
                  </a:moveTo>
                  <a:lnTo>
                    <a:pt x="40" y="40"/>
                  </a:lnTo>
                  <a:lnTo>
                    <a:pt x="40" y="40"/>
                  </a:lnTo>
                  <a:lnTo>
                    <a:pt x="40" y="54"/>
                  </a:lnTo>
                  <a:lnTo>
                    <a:pt x="39" y="64"/>
                  </a:lnTo>
                  <a:lnTo>
                    <a:pt x="38" y="70"/>
                  </a:lnTo>
                  <a:lnTo>
                    <a:pt x="34" y="75"/>
                  </a:lnTo>
                  <a:lnTo>
                    <a:pt x="31" y="78"/>
                  </a:lnTo>
                  <a:lnTo>
                    <a:pt x="23" y="80"/>
                  </a:lnTo>
                  <a:lnTo>
                    <a:pt x="13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820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5357880" y="1558800"/>
              <a:ext cx="12600" cy="136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0" y="0"/>
                  </a:moveTo>
                  <a:lnTo>
                    <a:pt x="13" y="0"/>
                  </a:lnTo>
                  <a:lnTo>
                    <a:pt x="23" y="1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9" y="17"/>
                  </a:lnTo>
                  <a:lnTo>
                    <a:pt x="40" y="27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9" y="40"/>
                  </a:lnTo>
                  <a:lnTo>
                    <a:pt x="38" y="40"/>
                  </a:lnTo>
                  <a:lnTo>
                    <a:pt x="35" y="40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13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08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5357880" y="1558800"/>
              <a:ext cx="12600" cy="136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0" y="0"/>
                  </a:moveTo>
                  <a:lnTo>
                    <a:pt x="13" y="0"/>
                  </a:lnTo>
                  <a:lnTo>
                    <a:pt x="23" y="1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9" y="17"/>
                  </a:lnTo>
                  <a:lnTo>
                    <a:pt x="40" y="27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9" y="40"/>
                  </a:lnTo>
                  <a:lnTo>
                    <a:pt x="38" y="40"/>
                  </a:lnTo>
                  <a:lnTo>
                    <a:pt x="35" y="40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13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820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5932440" y="1701720"/>
              <a:ext cx="434880" cy="264600"/>
            </a:xfrm>
            <a:custGeom>
              <a:avLst/>
              <a:gdLst/>
              <a:ahLst/>
              <a:rect l="l" t="t" r="r" b="b"/>
              <a:pathLst>
                <a:path w="1168" h="714">
                  <a:moveTo>
                    <a:pt x="241" y="674"/>
                  </a:moveTo>
                  <a:lnTo>
                    <a:pt x="224" y="674"/>
                  </a:lnTo>
                  <a:lnTo>
                    <a:pt x="204" y="674"/>
                  </a:lnTo>
                  <a:lnTo>
                    <a:pt x="183" y="676"/>
                  </a:lnTo>
                  <a:lnTo>
                    <a:pt x="160" y="679"/>
                  </a:lnTo>
                  <a:lnTo>
                    <a:pt x="149" y="680"/>
                  </a:lnTo>
                  <a:lnTo>
                    <a:pt x="138" y="683"/>
                  </a:lnTo>
                  <a:lnTo>
                    <a:pt x="127" y="687"/>
                  </a:lnTo>
                  <a:lnTo>
                    <a:pt x="117" y="690"/>
                  </a:lnTo>
                  <a:lnTo>
                    <a:pt x="106" y="695"/>
                  </a:lnTo>
                  <a:lnTo>
                    <a:pt x="97" y="700"/>
                  </a:lnTo>
                  <a:lnTo>
                    <a:pt x="88" y="706"/>
                  </a:lnTo>
                  <a:lnTo>
                    <a:pt x="81" y="714"/>
                  </a:lnTo>
                  <a:lnTo>
                    <a:pt x="78" y="714"/>
                  </a:lnTo>
                  <a:lnTo>
                    <a:pt x="73" y="714"/>
                  </a:lnTo>
                  <a:lnTo>
                    <a:pt x="66" y="714"/>
                  </a:lnTo>
                  <a:lnTo>
                    <a:pt x="55" y="714"/>
                  </a:lnTo>
                  <a:lnTo>
                    <a:pt x="43" y="714"/>
                  </a:lnTo>
                  <a:lnTo>
                    <a:pt x="29" y="712"/>
                  </a:lnTo>
                  <a:lnTo>
                    <a:pt x="15" y="712"/>
                  </a:lnTo>
                  <a:lnTo>
                    <a:pt x="0" y="712"/>
                  </a:lnTo>
                  <a:lnTo>
                    <a:pt x="1" y="705"/>
                  </a:lnTo>
                  <a:lnTo>
                    <a:pt x="2" y="699"/>
                  </a:lnTo>
                  <a:lnTo>
                    <a:pt x="4" y="694"/>
                  </a:lnTo>
                  <a:lnTo>
                    <a:pt x="7" y="689"/>
                  </a:lnTo>
                  <a:lnTo>
                    <a:pt x="13" y="680"/>
                  </a:lnTo>
                  <a:lnTo>
                    <a:pt x="21" y="673"/>
                  </a:lnTo>
                  <a:lnTo>
                    <a:pt x="28" y="665"/>
                  </a:lnTo>
                  <a:lnTo>
                    <a:pt x="34" y="656"/>
                  </a:lnTo>
                  <a:lnTo>
                    <a:pt x="37" y="651"/>
                  </a:lnTo>
                  <a:lnTo>
                    <a:pt x="39" y="646"/>
                  </a:lnTo>
                  <a:lnTo>
                    <a:pt x="40" y="640"/>
                  </a:lnTo>
                  <a:lnTo>
                    <a:pt x="41" y="633"/>
                  </a:lnTo>
                  <a:lnTo>
                    <a:pt x="41" y="629"/>
                  </a:lnTo>
                  <a:lnTo>
                    <a:pt x="41" y="619"/>
                  </a:lnTo>
                  <a:lnTo>
                    <a:pt x="41" y="606"/>
                  </a:lnTo>
                  <a:lnTo>
                    <a:pt x="41" y="587"/>
                  </a:lnTo>
                  <a:lnTo>
                    <a:pt x="41" y="568"/>
                  </a:lnTo>
                  <a:lnTo>
                    <a:pt x="41" y="548"/>
                  </a:lnTo>
                  <a:lnTo>
                    <a:pt x="41" y="529"/>
                  </a:lnTo>
                  <a:lnTo>
                    <a:pt x="41" y="513"/>
                  </a:lnTo>
                  <a:lnTo>
                    <a:pt x="45" y="513"/>
                  </a:lnTo>
                  <a:lnTo>
                    <a:pt x="55" y="512"/>
                  </a:lnTo>
                  <a:lnTo>
                    <a:pt x="67" y="510"/>
                  </a:lnTo>
                  <a:lnTo>
                    <a:pt x="82" y="508"/>
                  </a:lnTo>
                  <a:lnTo>
                    <a:pt x="89" y="505"/>
                  </a:lnTo>
                  <a:lnTo>
                    <a:pt x="97" y="503"/>
                  </a:lnTo>
                  <a:lnTo>
                    <a:pt x="104" y="501"/>
                  </a:lnTo>
                  <a:lnTo>
                    <a:pt x="110" y="497"/>
                  </a:lnTo>
                  <a:lnTo>
                    <a:pt x="115" y="492"/>
                  </a:lnTo>
                  <a:lnTo>
                    <a:pt x="119" y="486"/>
                  </a:lnTo>
                  <a:lnTo>
                    <a:pt x="121" y="480"/>
                  </a:lnTo>
                  <a:lnTo>
                    <a:pt x="122" y="474"/>
                  </a:lnTo>
                  <a:lnTo>
                    <a:pt x="136" y="459"/>
                  </a:lnTo>
                  <a:lnTo>
                    <a:pt x="147" y="443"/>
                  </a:lnTo>
                  <a:lnTo>
                    <a:pt x="155" y="428"/>
                  </a:lnTo>
                  <a:lnTo>
                    <a:pt x="163" y="414"/>
                  </a:lnTo>
                  <a:lnTo>
                    <a:pt x="171" y="399"/>
                  </a:lnTo>
                  <a:lnTo>
                    <a:pt x="180" y="383"/>
                  </a:lnTo>
                  <a:lnTo>
                    <a:pt x="190" y="368"/>
                  </a:lnTo>
                  <a:lnTo>
                    <a:pt x="203" y="354"/>
                  </a:lnTo>
                  <a:lnTo>
                    <a:pt x="217" y="354"/>
                  </a:lnTo>
                  <a:lnTo>
                    <a:pt x="228" y="354"/>
                  </a:lnTo>
                  <a:lnTo>
                    <a:pt x="236" y="354"/>
                  </a:lnTo>
                  <a:lnTo>
                    <a:pt x="243" y="354"/>
                  </a:lnTo>
                  <a:lnTo>
                    <a:pt x="251" y="354"/>
                  </a:lnTo>
                  <a:lnTo>
                    <a:pt x="259" y="354"/>
                  </a:lnTo>
                  <a:lnTo>
                    <a:pt x="270" y="355"/>
                  </a:lnTo>
                  <a:lnTo>
                    <a:pt x="284" y="355"/>
                  </a:lnTo>
                  <a:lnTo>
                    <a:pt x="287" y="348"/>
                  </a:lnTo>
                  <a:lnTo>
                    <a:pt x="292" y="340"/>
                  </a:lnTo>
                  <a:lnTo>
                    <a:pt x="299" y="334"/>
                  </a:lnTo>
                  <a:lnTo>
                    <a:pt x="303" y="328"/>
                  </a:lnTo>
                  <a:lnTo>
                    <a:pt x="317" y="317"/>
                  </a:lnTo>
                  <a:lnTo>
                    <a:pt x="333" y="308"/>
                  </a:lnTo>
                  <a:lnTo>
                    <a:pt x="350" y="300"/>
                  </a:lnTo>
                  <a:lnTo>
                    <a:pt x="367" y="292"/>
                  </a:lnTo>
                  <a:lnTo>
                    <a:pt x="385" y="286"/>
                  </a:lnTo>
                  <a:lnTo>
                    <a:pt x="404" y="280"/>
                  </a:lnTo>
                  <a:lnTo>
                    <a:pt x="442" y="270"/>
                  </a:lnTo>
                  <a:lnTo>
                    <a:pt x="476" y="261"/>
                  </a:lnTo>
                  <a:lnTo>
                    <a:pt x="491" y="255"/>
                  </a:lnTo>
                  <a:lnTo>
                    <a:pt x="504" y="250"/>
                  </a:lnTo>
                  <a:lnTo>
                    <a:pt x="516" y="244"/>
                  </a:lnTo>
                  <a:lnTo>
                    <a:pt x="525" y="236"/>
                  </a:lnTo>
                  <a:lnTo>
                    <a:pt x="525" y="235"/>
                  </a:lnTo>
                  <a:lnTo>
                    <a:pt x="525" y="230"/>
                  </a:lnTo>
                  <a:lnTo>
                    <a:pt x="527" y="224"/>
                  </a:lnTo>
                  <a:lnTo>
                    <a:pt x="530" y="217"/>
                  </a:lnTo>
                  <a:lnTo>
                    <a:pt x="535" y="209"/>
                  </a:lnTo>
                  <a:lnTo>
                    <a:pt x="542" y="203"/>
                  </a:lnTo>
                  <a:lnTo>
                    <a:pt x="547" y="201"/>
                  </a:lnTo>
                  <a:lnTo>
                    <a:pt x="552" y="198"/>
                  </a:lnTo>
                  <a:lnTo>
                    <a:pt x="558" y="197"/>
                  </a:lnTo>
                  <a:lnTo>
                    <a:pt x="565" y="197"/>
                  </a:lnTo>
                  <a:lnTo>
                    <a:pt x="567" y="197"/>
                  </a:lnTo>
                  <a:lnTo>
                    <a:pt x="573" y="197"/>
                  </a:lnTo>
                  <a:lnTo>
                    <a:pt x="580" y="197"/>
                  </a:lnTo>
                  <a:lnTo>
                    <a:pt x="590" y="197"/>
                  </a:lnTo>
                  <a:lnTo>
                    <a:pt x="602" y="197"/>
                  </a:lnTo>
                  <a:lnTo>
                    <a:pt x="616" y="197"/>
                  </a:lnTo>
                  <a:lnTo>
                    <a:pt x="630" y="197"/>
                  </a:lnTo>
                  <a:lnTo>
                    <a:pt x="645" y="197"/>
                  </a:lnTo>
                  <a:lnTo>
                    <a:pt x="658" y="182"/>
                  </a:lnTo>
                  <a:lnTo>
                    <a:pt x="669" y="168"/>
                  </a:lnTo>
                  <a:lnTo>
                    <a:pt x="678" y="154"/>
                  </a:lnTo>
                  <a:lnTo>
                    <a:pt x="685" y="142"/>
                  </a:lnTo>
                  <a:lnTo>
                    <a:pt x="694" y="132"/>
                  </a:lnTo>
                  <a:lnTo>
                    <a:pt x="702" y="125"/>
                  </a:lnTo>
                  <a:lnTo>
                    <a:pt x="707" y="121"/>
                  </a:lnTo>
                  <a:lnTo>
                    <a:pt x="712" y="120"/>
                  </a:lnTo>
                  <a:lnTo>
                    <a:pt x="720" y="119"/>
                  </a:lnTo>
                  <a:lnTo>
                    <a:pt x="726" y="117"/>
                  </a:lnTo>
                  <a:lnTo>
                    <a:pt x="726" y="132"/>
                  </a:lnTo>
                  <a:lnTo>
                    <a:pt x="726" y="147"/>
                  </a:lnTo>
                  <a:lnTo>
                    <a:pt x="726" y="160"/>
                  </a:lnTo>
                  <a:lnTo>
                    <a:pt x="726" y="173"/>
                  </a:lnTo>
                  <a:lnTo>
                    <a:pt x="726" y="184"/>
                  </a:lnTo>
                  <a:lnTo>
                    <a:pt x="726" y="191"/>
                  </a:lnTo>
                  <a:lnTo>
                    <a:pt x="726" y="196"/>
                  </a:lnTo>
                  <a:lnTo>
                    <a:pt x="726" y="198"/>
                  </a:lnTo>
                  <a:lnTo>
                    <a:pt x="739" y="198"/>
                  </a:lnTo>
                  <a:lnTo>
                    <a:pt x="749" y="198"/>
                  </a:lnTo>
                  <a:lnTo>
                    <a:pt x="758" y="198"/>
                  </a:lnTo>
                  <a:lnTo>
                    <a:pt x="766" y="198"/>
                  </a:lnTo>
                  <a:lnTo>
                    <a:pt x="773" y="198"/>
                  </a:lnTo>
                  <a:lnTo>
                    <a:pt x="782" y="198"/>
                  </a:lnTo>
                  <a:lnTo>
                    <a:pt x="792" y="198"/>
                  </a:lnTo>
                  <a:lnTo>
                    <a:pt x="805" y="198"/>
                  </a:lnTo>
                  <a:lnTo>
                    <a:pt x="819" y="198"/>
                  </a:lnTo>
                  <a:lnTo>
                    <a:pt x="830" y="198"/>
                  </a:lnTo>
                  <a:lnTo>
                    <a:pt x="838" y="198"/>
                  </a:lnTo>
                  <a:lnTo>
                    <a:pt x="846" y="198"/>
                  </a:lnTo>
                  <a:lnTo>
                    <a:pt x="853" y="199"/>
                  </a:lnTo>
                  <a:lnTo>
                    <a:pt x="862" y="199"/>
                  </a:lnTo>
                  <a:lnTo>
                    <a:pt x="873" y="199"/>
                  </a:lnTo>
                  <a:lnTo>
                    <a:pt x="886" y="199"/>
                  </a:lnTo>
                  <a:lnTo>
                    <a:pt x="885" y="192"/>
                  </a:lnTo>
                  <a:lnTo>
                    <a:pt x="884" y="185"/>
                  </a:lnTo>
                  <a:lnTo>
                    <a:pt x="882" y="177"/>
                  </a:lnTo>
                  <a:lnTo>
                    <a:pt x="880" y="170"/>
                  </a:lnTo>
                  <a:lnTo>
                    <a:pt x="874" y="157"/>
                  </a:lnTo>
                  <a:lnTo>
                    <a:pt x="866" y="144"/>
                  </a:lnTo>
                  <a:lnTo>
                    <a:pt x="859" y="133"/>
                  </a:lnTo>
                  <a:lnTo>
                    <a:pt x="853" y="126"/>
                  </a:lnTo>
                  <a:lnTo>
                    <a:pt x="848" y="121"/>
                  </a:lnTo>
                  <a:lnTo>
                    <a:pt x="847" y="119"/>
                  </a:lnTo>
                  <a:lnTo>
                    <a:pt x="865" y="103"/>
                  </a:lnTo>
                  <a:lnTo>
                    <a:pt x="890" y="83"/>
                  </a:lnTo>
                  <a:lnTo>
                    <a:pt x="919" y="64"/>
                  </a:lnTo>
                  <a:lnTo>
                    <a:pt x="952" y="44"/>
                  </a:lnTo>
                  <a:lnTo>
                    <a:pt x="969" y="35"/>
                  </a:lnTo>
                  <a:lnTo>
                    <a:pt x="986" y="27"/>
                  </a:lnTo>
                  <a:lnTo>
                    <a:pt x="1005" y="20"/>
                  </a:lnTo>
                  <a:lnTo>
                    <a:pt x="1022" y="13"/>
                  </a:lnTo>
                  <a:lnTo>
                    <a:pt x="1039" y="7"/>
                  </a:lnTo>
                  <a:lnTo>
                    <a:pt x="1056" y="4"/>
                  </a:lnTo>
                  <a:lnTo>
                    <a:pt x="1072" y="1"/>
                  </a:lnTo>
                  <a:lnTo>
                    <a:pt x="1088" y="0"/>
                  </a:lnTo>
                  <a:lnTo>
                    <a:pt x="1088" y="7"/>
                  </a:lnTo>
                  <a:lnTo>
                    <a:pt x="1090" y="13"/>
                  </a:lnTo>
                  <a:lnTo>
                    <a:pt x="1095" y="20"/>
                  </a:lnTo>
                  <a:lnTo>
                    <a:pt x="1100" y="24"/>
                  </a:lnTo>
                  <a:lnTo>
                    <a:pt x="1112" y="33"/>
                  </a:lnTo>
                  <a:lnTo>
                    <a:pt x="1127" y="40"/>
                  </a:lnTo>
                  <a:lnTo>
                    <a:pt x="1142" y="49"/>
                  </a:lnTo>
                  <a:lnTo>
                    <a:pt x="1154" y="57"/>
                  </a:lnTo>
                  <a:lnTo>
                    <a:pt x="1160" y="62"/>
                  </a:lnTo>
                  <a:lnTo>
                    <a:pt x="1164" y="68"/>
                  </a:lnTo>
                  <a:lnTo>
                    <a:pt x="1166" y="75"/>
                  </a:lnTo>
                  <a:lnTo>
                    <a:pt x="1168" y="81"/>
                  </a:lnTo>
                  <a:lnTo>
                    <a:pt x="1166" y="88"/>
                  </a:lnTo>
                  <a:lnTo>
                    <a:pt x="1165" y="94"/>
                  </a:lnTo>
                  <a:lnTo>
                    <a:pt x="1163" y="100"/>
                  </a:lnTo>
                  <a:lnTo>
                    <a:pt x="1160" y="105"/>
                  </a:lnTo>
                  <a:lnTo>
                    <a:pt x="1154" y="114"/>
                  </a:lnTo>
                  <a:lnTo>
                    <a:pt x="1147" y="121"/>
                  </a:lnTo>
                  <a:lnTo>
                    <a:pt x="1139" y="128"/>
                  </a:lnTo>
                  <a:lnTo>
                    <a:pt x="1133" y="137"/>
                  </a:lnTo>
                  <a:lnTo>
                    <a:pt x="1130" y="142"/>
                  </a:lnTo>
                  <a:lnTo>
                    <a:pt x="1128" y="148"/>
                  </a:lnTo>
                  <a:lnTo>
                    <a:pt x="1127" y="154"/>
                  </a:lnTo>
                  <a:lnTo>
                    <a:pt x="1126" y="162"/>
                  </a:lnTo>
                  <a:lnTo>
                    <a:pt x="1127" y="168"/>
                  </a:lnTo>
                  <a:lnTo>
                    <a:pt x="1128" y="175"/>
                  </a:lnTo>
                  <a:lnTo>
                    <a:pt x="1130" y="180"/>
                  </a:lnTo>
                  <a:lnTo>
                    <a:pt x="1132" y="185"/>
                  </a:lnTo>
                  <a:lnTo>
                    <a:pt x="1138" y="193"/>
                  </a:lnTo>
                  <a:lnTo>
                    <a:pt x="1146" y="201"/>
                  </a:lnTo>
                  <a:lnTo>
                    <a:pt x="1153" y="209"/>
                  </a:lnTo>
                  <a:lnTo>
                    <a:pt x="1160" y="218"/>
                  </a:lnTo>
                  <a:lnTo>
                    <a:pt x="1163" y="223"/>
                  </a:lnTo>
                  <a:lnTo>
                    <a:pt x="1164" y="228"/>
                  </a:lnTo>
                  <a:lnTo>
                    <a:pt x="1165" y="235"/>
                  </a:lnTo>
                  <a:lnTo>
                    <a:pt x="1165" y="241"/>
                  </a:lnTo>
                  <a:lnTo>
                    <a:pt x="1165" y="256"/>
                  </a:lnTo>
                  <a:lnTo>
                    <a:pt x="1161" y="268"/>
                  </a:lnTo>
                  <a:lnTo>
                    <a:pt x="1158" y="279"/>
                  </a:lnTo>
                  <a:lnTo>
                    <a:pt x="1153" y="288"/>
                  </a:lnTo>
                  <a:lnTo>
                    <a:pt x="1147" y="295"/>
                  </a:lnTo>
                  <a:lnTo>
                    <a:pt x="1139" y="302"/>
                  </a:lnTo>
                  <a:lnTo>
                    <a:pt x="1132" y="307"/>
                  </a:lnTo>
                  <a:lnTo>
                    <a:pt x="1125" y="311"/>
                  </a:lnTo>
                  <a:lnTo>
                    <a:pt x="1110" y="317"/>
                  </a:lnTo>
                  <a:lnTo>
                    <a:pt x="1098" y="319"/>
                  </a:lnTo>
                  <a:lnTo>
                    <a:pt x="1088" y="321"/>
                  </a:lnTo>
                  <a:lnTo>
                    <a:pt x="1086" y="321"/>
                  </a:lnTo>
                  <a:lnTo>
                    <a:pt x="1071" y="335"/>
                  </a:lnTo>
                  <a:lnTo>
                    <a:pt x="1060" y="351"/>
                  </a:lnTo>
                  <a:lnTo>
                    <a:pt x="1050" y="366"/>
                  </a:lnTo>
                  <a:lnTo>
                    <a:pt x="1039" y="381"/>
                  </a:lnTo>
                  <a:lnTo>
                    <a:pt x="1027" y="395"/>
                  </a:lnTo>
                  <a:lnTo>
                    <a:pt x="1011" y="410"/>
                  </a:lnTo>
                  <a:lnTo>
                    <a:pt x="1001" y="417"/>
                  </a:lnTo>
                  <a:lnTo>
                    <a:pt x="990" y="426"/>
                  </a:lnTo>
                  <a:lnTo>
                    <a:pt x="978" y="433"/>
                  </a:lnTo>
                  <a:lnTo>
                    <a:pt x="964" y="441"/>
                  </a:lnTo>
                  <a:lnTo>
                    <a:pt x="956" y="447"/>
                  </a:lnTo>
                  <a:lnTo>
                    <a:pt x="945" y="453"/>
                  </a:lnTo>
                  <a:lnTo>
                    <a:pt x="934" y="459"/>
                  </a:lnTo>
                  <a:lnTo>
                    <a:pt x="920" y="463"/>
                  </a:lnTo>
                  <a:lnTo>
                    <a:pt x="906" y="466"/>
                  </a:lnTo>
                  <a:lnTo>
                    <a:pt x="891" y="470"/>
                  </a:lnTo>
                  <a:lnTo>
                    <a:pt x="875" y="472"/>
                  </a:lnTo>
                  <a:lnTo>
                    <a:pt x="858" y="475"/>
                  </a:lnTo>
                  <a:lnTo>
                    <a:pt x="824" y="477"/>
                  </a:lnTo>
                  <a:lnTo>
                    <a:pt x="789" y="479"/>
                  </a:lnTo>
                  <a:lnTo>
                    <a:pt x="755" y="479"/>
                  </a:lnTo>
                  <a:lnTo>
                    <a:pt x="723" y="479"/>
                  </a:lnTo>
                  <a:lnTo>
                    <a:pt x="710" y="479"/>
                  </a:lnTo>
                  <a:lnTo>
                    <a:pt x="698" y="479"/>
                  </a:lnTo>
                  <a:lnTo>
                    <a:pt x="685" y="480"/>
                  </a:lnTo>
                  <a:lnTo>
                    <a:pt x="673" y="480"/>
                  </a:lnTo>
                  <a:lnTo>
                    <a:pt x="658" y="481"/>
                  </a:lnTo>
                  <a:lnTo>
                    <a:pt x="641" y="481"/>
                  </a:lnTo>
                  <a:lnTo>
                    <a:pt x="620" y="482"/>
                  </a:lnTo>
                  <a:lnTo>
                    <a:pt x="593" y="481"/>
                  </a:lnTo>
                  <a:lnTo>
                    <a:pt x="592" y="488"/>
                  </a:lnTo>
                  <a:lnTo>
                    <a:pt x="590" y="494"/>
                  </a:lnTo>
                  <a:lnTo>
                    <a:pt x="586" y="499"/>
                  </a:lnTo>
                  <a:lnTo>
                    <a:pt x="581" y="504"/>
                  </a:lnTo>
                  <a:lnTo>
                    <a:pt x="575" y="508"/>
                  </a:lnTo>
                  <a:lnTo>
                    <a:pt x="568" y="510"/>
                  </a:lnTo>
                  <a:lnTo>
                    <a:pt x="560" y="513"/>
                  </a:lnTo>
                  <a:lnTo>
                    <a:pt x="553" y="514"/>
                  </a:lnTo>
                  <a:lnTo>
                    <a:pt x="535" y="516"/>
                  </a:lnTo>
                  <a:lnTo>
                    <a:pt x="516" y="516"/>
                  </a:lnTo>
                  <a:lnTo>
                    <a:pt x="499" y="516"/>
                  </a:lnTo>
                  <a:lnTo>
                    <a:pt x="482" y="516"/>
                  </a:lnTo>
                  <a:lnTo>
                    <a:pt x="456" y="516"/>
                  </a:lnTo>
                  <a:lnTo>
                    <a:pt x="434" y="516"/>
                  </a:lnTo>
                  <a:lnTo>
                    <a:pt x="417" y="515"/>
                  </a:lnTo>
                  <a:lnTo>
                    <a:pt x="403" y="515"/>
                  </a:lnTo>
                  <a:lnTo>
                    <a:pt x="387" y="515"/>
                  </a:lnTo>
                  <a:lnTo>
                    <a:pt x="370" y="515"/>
                  </a:lnTo>
                  <a:lnTo>
                    <a:pt x="349" y="515"/>
                  </a:lnTo>
                  <a:lnTo>
                    <a:pt x="322" y="515"/>
                  </a:lnTo>
                  <a:lnTo>
                    <a:pt x="314" y="515"/>
                  </a:lnTo>
                  <a:lnTo>
                    <a:pt x="307" y="519"/>
                  </a:lnTo>
                  <a:lnTo>
                    <a:pt x="300" y="523"/>
                  </a:lnTo>
                  <a:lnTo>
                    <a:pt x="292" y="529"/>
                  </a:lnTo>
                  <a:lnTo>
                    <a:pt x="286" y="536"/>
                  </a:lnTo>
                  <a:lnTo>
                    <a:pt x="279" y="545"/>
                  </a:lnTo>
                  <a:lnTo>
                    <a:pt x="273" y="554"/>
                  </a:lnTo>
                  <a:lnTo>
                    <a:pt x="267" y="564"/>
                  </a:lnTo>
                  <a:lnTo>
                    <a:pt x="262" y="576"/>
                  </a:lnTo>
                  <a:lnTo>
                    <a:pt x="257" y="589"/>
                  </a:lnTo>
                  <a:lnTo>
                    <a:pt x="252" y="602"/>
                  </a:lnTo>
                  <a:lnTo>
                    <a:pt x="248" y="616"/>
                  </a:lnTo>
                  <a:lnTo>
                    <a:pt x="245" y="630"/>
                  </a:lnTo>
                  <a:lnTo>
                    <a:pt x="243" y="645"/>
                  </a:lnTo>
                  <a:lnTo>
                    <a:pt x="241" y="660"/>
                  </a:lnTo>
                  <a:lnTo>
                    <a:pt x="241" y="674"/>
                  </a:lnTo>
                  <a:close/>
                </a:path>
              </a:pathLst>
            </a:custGeom>
            <a:solidFill>
              <a:srgbClr val="008208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5527800" y="1982520"/>
              <a:ext cx="534960" cy="329760"/>
            </a:xfrm>
            <a:custGeom>
              <a:avLst/>
              <a:gdLst/>
              <a:ahLst/>
              <a:rect l="l" t="t" r="r" b="b"/>
              <a:pathLst>
                <a:path w="1426" h="889">
                  <a:moveTo>
                    <a:pt x="1409" y="0"/>
                  </a:moveTo>
                  <a:lnTo>
                    <a:pt x="1410" y="15"/>
                  </a:lnTo>
                  <a:lnTo>
                    <a:pt x="1413" y="31"/>
                  </a:lnTo>
                  <a:lnTo>
                    <a:pt x="1418" y="45"/>
                  </a:lnTo>
                  <a:lnTo>
                    <a:pt x="1423" y="60"/>
                  </a:lnTo>
                  <a:lnTo>
                    <a:pt x="1424" y="67"/>
                  </a:lnTo>
                  <a:lnTo>
                    <a:pt x="1426" y="76"/>
                  </a:lnTo>
                  <a:lnTo>
                    <a:pt x="1426" y="83"/>
                  </a:lnTo>
                  <a:lnTo>
                    <a:pt x="1424" y="91"/>
                  </a:lnTo>
                  <a:lnTo>
                    <a:pt x="1422" y="98"/>
                  </a:lnTo>
                  <a:lnTo>
                    <a:pt x="1418" y="105"/>
                  </a:lnTo>
                  <a:lnTo>
                    <a:pt x="1413" y="113"/>
                  </a:lnTo>
                  <a:lnTo>
                    <a:pt x="1407" y="120"/>
                  </a:lnTo>
                  <a:lnTo>
                    <a:pt x="1377" y="151"/>
                  </a:lnTo>
                  <a:lnTo>
                    <a:pt x="1347" y="180"/>
                  </a:lnTo>
                  <a:lnTo>
                    <a:pt x="1317" y="209"/>
                  </a:lnTo>
                  <a:lnTo>
                    <a:pt x="1286" y="240"/>
                  </a:lnTo>
                  <a:lnTo>
                    <a:pt x="1256" y="269"/>
                  </a:lnTo>
                  <a:lnTo>
                    <a:pt x="1226" y="299"/>
                  </a:lnTo>
                  <a:lnTo>
                    <a:pt x="1196" y="329"/>
                  </a:lnTo>
                  <a:lnTo>
                    <a:pt x="1165" y="359"/>
                  </a:lnTo>
                  <a:lnTo>
                    <a:pt x="1164" y="360"/>
                  </a:lnTo>
                  <a:lnTo>
                    <a:pt x="1158" y="366"/>
                  </a:lnTo>
                  <a:lnTo>
                    <a:pt x="1150" y="373"/>
                  </a:lnTo>
                  <a:lnTo>
                    <a:pt x="1139" y="383"/>
                  </a:lnTo>
                  <a:lnTo>
                    <a:pt x="1127" y="396"/>
                  </a:lnTo>
                  <a:lnTo>
                    <a:pt x="1114" y="409"/>
                  </a:lnTo>
                  <a:lnTo>
                    <a:pt x="1099" y="424"/>
                  </a:lnTo>
                  <a:lnTo>
                    <a:pt x="1084" y="438"/>
                  </a:lnTo>
                  <a:lnTo>
                    <a:pt x="1083" y="438"/>
                  </a:lnTo>
                  <a:lnTo>
                    <a:pt x="1078" y="438"/>
                  </a:lnTo>
                  <a:lnTo>
                    <a:pt x="1072" y="441"/>
                  </a:lnTo>
                  <a:lnTo>
                    <a:pt x="1065" y="443"/>
                  </a:lnTo>
                  <a:lnTo>
                    <a:pt x="1057" y="448"/>
                  </a:lnTo>
                  <a:lnTo>
                    <a:pt x="1050" y="454"/>
                  </a:lnTo>
                  <a:lnTo>
                    <a:pt x="1047" y="459"/>
                  </a:lnTo>
                  <a:lnTo>
                    <a:pt x="1046" y="465"/>
                  </a:lnTo>
                  <a:lnTo>
                    <a:pt x="1044" y="471"/>
                  </a:lnTo>
                  <a:lnTo>
                    <a:pt x="1044" y="478"/>
                  </a:lnTo>
                  <a:lnTo>
                    <a:pt x="1029" y="491"/>
                  </a:lnTo>
                  <a:lnTo>
                    <a:pt x="1014" y="501"/>
                  </a:lnTo>
                  <a:lnTo>
                    <a:pt x="1001" y="508"/>
                  </a:lnTo>
                  <a:lnTo>
                    <a:pt x="989" y="513"/>
                  </a:lnTo>
                  <a:lnTo>
                    <a:pt x="978" y="515"/>
                  </a:lnTo>
                  <a:lnTo>
                    <a:pt x="970" y="517"/>
                  </a:lnTo>
                  <a:lnTo>
                    <a:pt x="965" y="517"/>
                  </a:lnTo>
                  <a:lnTo>
                    <a:pt x="963" y="518"/>
                  </a:lnTo>
                  <a:lnTo>
                    <a:pt x="729" y="672"/>
                  </a:lnTo>
                  <a:lnTo>
                    <a:pt x="716" y="687"/>
                  </a:lnTo>
                  <a:lnTo>
                    <a:pt x="704" y="703"/>
                  </a:lnTo>
                  <a:lnTo>
                    <a:pt x="694" y="717"/>
                  </a:lnTo>
                  <a:lnTo>
                    <a:pt x="685" y="733"/>
                  </a:lnTo>
                  <a:lnTo>
                    <a:pt x="675" y="749"/>
                  </a:lnTo>
                  <a:lnTo>
                    <a:pt x="666" y="765"/>
                  </a:lnTo>
                  <a:lnTo>
                    <a:pt x="655" y="780"/>
                  </a:lnTo>
                  <a:lnTo>
                    <a:pt x="641" y="795"/>
                  </a:lnTo>
                  <a:lnTo>
                    <a:pt x="639" y="796"/>
                  </a:lnTo>
                  <a:lnTo>
                    <a:pt x="635" y="796"/>
                  </a:lnTo>
                  <a:lnTo>
                    <a:pt x="628" y="797"/>
                  </a:lnTo>
                  <a:lnTo>
                    <a:pt x="620" y="799"/>
                  </a:lnTo>
                  <a:lnTo>
                    <a:pt x="613" y="804"/>
                  </a:lnTo>
                  <a:lnTo>
                    <a:pt x="607" y="812"/>
                  </a:lnTo>
                  <a:lnTo>
                    <a:pt x="604" y="817"/>
                  </a:lnTo>
                  <a:lnTo>
                    <a:pt x="602" y="821"/>
                  </a:lnTo>
                  <a:lnTo>
                    <a:pt x="601" y="828"/>
                  </a:lnTo>
                  <a:lnTo>
                    <a:pt x="601" y="835"/>
                  </a:lnTo>
                  <a:lnTo>
                    <a:pt x="587" y="835"/>
                  </a:lnTo>
                  <a:lnTo>
                    <a:pt x="576" y="835"/>
                  </a:lnTo>
                  <a:lnTo>
                    <a:pt x="568" y="835"/>
                  </a:lnTo>
                  <a:lnTo>
                    <a:pt x="560" y="835"/>
                  </a:lnTo>
                  <a:lnTo>
                    <a:pt x="553" y="835"/>
                  </a:lnTo>
                  <a:lnTo>
                    <a:pt x="544" y="835"/>
                  </a:lnTo>
                  <a:lnTo>
                    <a:pt x="533" y="834"/>
                  </a:lnTo>
                  <a:lnTo>
                    <a:pt x="520" y="834"/>
                  </a:lnTo>
                  <a:lnTo>
                    <a:pt x="513" y="841"/>
                  </a:lnTo>
                  <a:lnTo>
                    <a:pt x="503" y="847"/>
                  </a:lnTo>
                  <a:lnTo>
                    <a:pt x="493" y="852"/>
                  </a:lnTo>
                  <a:lnTo>
                    <a:pt x="483" y="857"/>
                  </a:lnTo>
                  <a:lnTo>
                    <a:pt x="472" y="861"/>
                  </a:lnTo>
                  <a:lnTo>
                    <a:pt x="460" y="864"/>
                  </a:lnTo>
                  <a:lnTo>
                    <a:pt x="448" y="867"/>
                  </a:lnTo>
                  <a:lnTo>
                    <a:pt x="434" y="868"/>
                  </a:lnTo>
                  <a:lnTo>
                    <a:pt x="407" y="872"/>
                  </a:lnTo>
                  <a:lnTo>
                    <a:pt x="379" y="873"/>
                  </a:lnTo>
                  <a:lnTo>
                    <a:pt x="350" y="873"/>
                  </a:lnTo>
                  <a:lnTo>
                    <a:pt x="319" y="873"/>
                  </a:lnTo>
                  <a:lnTo>
                    <a:pt x="306" y="879"/>
                  </a:lnTo>
                  <a:lnTo>
                    <a:pt x="293" y="884"/>
                  </a:lnTo>
                  <a:lnTo>
                    <a:pt x="282" y="886"/>
                  </a:lnTo>
                  <a:lnTo>
                    <a:pt x="273" y="889"/>
                  </a:lnTo>
                  <a:lnTo>
                    <a:pt x="264" y="889"/>
                  </a:lnTo>
                  <a:lnTo>
                    <a:pt x="257" y="888"/>
                  </a:lnTo>
                  <a:lnTo>
                    <a:pt x="251" y="885"/>
                  </a:lnTo>
                  <a:lnTo>
                    <a:pt x="245" y="881"/>
                  </a:lnTo>
                  <a:lnTo>
                    <a:pt x="234" y="873"/>
                  </a:lnTo>
                  <a:lnTo>
                    <a:pt x="224" y="861"/>
                  </a:lnTo>
                  <a:lnTo>
                    <a:pt x="213" y="846"/>
                  </a:lnTo>
                  <a:lnTo>
                    <a:pt x="199" y="831"/>
                  </a:lnTo>
                  <a:lnTo>
                    <a:pt x="181" y="831"/>
                  </a:lnTo>
                  <a:lnTo>
                    <a:pt x="158" y="831"/>
                  </a:lnTo>
                  <a:lnTo>
                    <a:pt x="129" y="831"/>
                  </a:lnTo>
                  <a:lnTo>
                    <a:pt x="100" y="831"/>
                  </a:lnTo>
                  <a:lnTo>
                    <a:pt x="69" y="830"/>
                  </a:lnTo>
                  <a:lnTo>
                    <a:pt x="43" y="830"/>
                  </a:lnTo>
                  <a:lnTo>
                    <a:pt x="18" y="830"/>
                  </a:lnTo>
                  <a:lnTo>
                    <a:pt x="0" y="830"/>
                  </a:lnTo>
                  <a:lnTo>
                    <a:pt x="1" y="815"/>
                  </a:lnTo>
                  <a:lnTo>
                    <a:pt x="3" y="802"/>
                  </a:lnTo>
                  <a:lnTo>
                    <a:pt x="7" y="788"/>
                  </a:lnTo>
                  <a:lnTo>
                    <a:pt x="13" y="777"/>
                  </a:lnTo>
                  <a:lnTo>
                    <a:pt x="19" y="765"/>
                  </a:lnTo>
                  <a:lnTo>
                    <a:pt x="28" y="755"/>
                  </a:lnTo>
                  <a:lnTo>
                    <a:pt x="36" y="744"/>
                  </a:lnTo>
                  <a:lnTo>
                    <a:pt x="45" y="735"/>
                  </a:lnTo>
                  <a:lnTo>
                    <a:pt x="65" y="717"/>
                  </a:lnTo>
                  <a:lnTo>
                    <a:pt x="85" y="702"/>
                  </a:lnTo>
                  <a:lnTo>
                    <a:pt x="104" y="686"/>
                  </a:lnTo>
                  <a:lnTo>
                    <a:pt x="121" y="671"/>
                  </a:lnTo>
                  <a:lnTo>
                    <a:pt x="121" y="659"/>
                  </a:lnTo>
                  <a:lnTo>
                    <a:pt x="122" y="654"/>
                  </a:lnTo>
                  <a:lnTo>
                    <a:pt x="123" y="655"/>
                  </a:lnTo>
                  <a:lnTo>
                    <a:pt x="126" y="661"/>
                  </a:lnTo>
                  <a:lnTo>
                    <a:pt x="131" y="670"/>
                  </a:lnTo>
                  <a:lnTo>
                    <a:pt x="138" y="682"/>
                  </a:lnTo>
                  <a:lnTo>
                    <a:pt x="148" y="697"/>
                  </a:lnTo>
                  <a:lnTo>
                    <a:pt x="161" y="711"/>
                  </a:lnTo>
                  <a:lnTo>
                    <a:pt x="161" y="698"/>
                  </a:lnTo>
                  <a:lnTo>
                    <a:pt x="161" y="687"/>
                  </a:lnTo>
                  <a:lnTo>
                    <a:pt x="161" y="678"/>
                  </a:lnTo>
                  <a:lnTo>
                    <a:pt x="161" y="671"/>
                  </a:lnTo>
                  <a:lnTo>
                    <a:pt x="161" y="664"/>
                  </a:lnTo>
                  <a:lnTo>
                    <a:pt x="161" y="655"/>
                  </a:lnTo>
                  <a:lnTo>
                    <a:pt x="161" y="644"/>
                  </a:lnTo>
                  <a:lnTo>
                    <a:pt x="161" y="631"/>
                  </a:lnTo>
                  <a:lnTo>
                    <a:pt x="176" y="632"/>
                  </a:lnTo>
                  <a:lnTo>
                    <a:pt x="189" y="633"/>
                  </a:lnTo>
                  <a:lnTo>
                    <a:pt x="203" y="635"/>
                  </a:lnTo>
                  <a:lnTo>
                    <a:pt x="214" y="638"/>
                  </a:lnTo>
                  <a:lnTo>
                    <a:pt x="237" y="644"/>
                  </a:lnTo>
                  <a:lnTo>
                    <a:pt x="257" y="651"/>
                  </a:lnTo>
                  <a:lnTo>
                    <a:pt x="274" y="659"/>
                  </a:lnTo>
                  <a:lnTo>
                    <a:pt x="291" y="666"/>
                  </a:lnTo>
                  <a:lnTo>
                    <a:pt x="298" y="668"/>
                  </a:lnTo>
                  <a:lnTo>
                    <a:pt x="306" y="671"/>
                  </a:lnTo>
                  <a:lnTo>
                    <a:pt x="314" y="672"/>
                  </a:lnTo>
                  <a:lnTo>
                    <a:pt x="322" y="672"/>
                  </a:lnTo>
                  <a:lnTo>
                    <a:pt x="328" y="672"/>
                  </a:lnTo>
                  <a:lnTo>
                    <a:pt x="333" y="671"/>
                  </a:lnTo>
                  <a:lnTo>
                    <a:pt x="336" y="668"/>
                  </a:lnTo>
                  <a:lnTo>
                    <a:pt x="339" y="666"/>
                  </a:lnTo>
                  <a:lnTo>
                    <a:pt x="339" y="662"/>
                  </a:lnTo>
                  <a:lnTo>
                    <a:pt x="339" y="657"/>
                  </a:lnTo>
                  <a:lnTo>
                    <a:pt x="338" y="653"/>
                  </a:lnTo>
                  <a:lnTo>
                    <a:pt x="336" y="648"/>
                  </a:lnTo>
                  <a:lnTo>
                    <a:pt x="333" y="635"/>
                  </a:lnTo>
                  <a:lnTo>
                    <a:pt x="328" y="622"/>
                  </a:lnTo>
                  <a:lnTo>
                    <a:pt x="323" y="607"/>
                  </a:lnTo>
                  <a:lnTo>
                    <a:pt x="322" y="593"/>
                  </a:lnTo>
                  <a:lnTo>
                    <a:pt x="336" y="594"/>
                  </a:lnTo>
                  <a:lnTo>
                    <a:pt x="351" y="597"/>
                  </a:lnTo>
                  <a:lnTo>
                    <a:pt x="364" y="604"/>
                  </a:lnTo>
                  <a:lnTo>
                    <a:pt x="377" y="607"/>
                  </a:lnTo>
                  <a:lnTo>
                    <a:pt x="383" y="610"/>
                  </a:lnTo>
                  <a:lnTo>
                    <a:pt x="387" y="611"/>
                  </a:lnTo>
                  <a:lnTo>
                    <a:pt x="391" y="611"/>
                  </a:lnTo>
                  <a:lnTo>
                    <a:pt x="395" y="610"/>
                  </a:lnTo>
                  <a:lnTo>
                    <a:pt x="398" y="607"/>
                  </a:lnTo>
                  <a:lnTo>
                    <a:pt x="400" y="605"/>
                  </a:lnTo>
                  <a:lnTo>
                    <a:pt x="401" y="600"/>
                  </a:lnTo>
                  <a:lnTo>
                    <a:pt x="402" y="593"/>
                  </a:lnTo>
                  <a:lnTo>
                    <a:pt x="409" y="593"/>
                  </a:lnTo>
                  <a:lnTo>
                    <a:pt x="416" y="589"/>
                  </a:lnTo>
                  <a:lnTo>
                    <a:pt x="421" y="585"/>
                  </a:lnTo>
                  <a:lnTo>
                    <a:pt x="426" y="580"/>
                  </a:lnTo>
                  <a:lnTo>
                    <a:pt x="429" y="573"/>
                  </a:lnTo>
                  <a:lnTo>
                    <a:pt x="433" y="566"/>
                  </a:lnTo>
                  <a:lnTo>
                    <a:pt x="435" y="557"/>
                  </a:lnTo>
                  <a:lnTo>
                    <a:pt x="438" y="549"/>
                  </a:lnTo>
                  <a:lnTo>
                    <a:pt x="440" y="529"/>
                  </a:lnTo>
                  <a:lnTo>
                    <a:pt x="442" y="508"/>
                  </a:lnTo>
                  <a:lnTo>
                    <a:pt x="443" y="490"/>
                  </a:lnTo>
                  <a:lnTo>
                    <a:pt x="443" y="473"/>
                  </a:lnTo>
                  <a:lnTo>
                    <a:pt x="433" y="473"/>
                  </a:lnTo>
                  <a:lnTo>
                    <a:pt x="433" y="473"/>
                  </a:lnTo>
                  <a:lnTo>
                    <a:pt x="440" y="471"/>
                  </a:lnTo>
                  <a:lnTo>
                    <a:pt x="453" y="468"/>
                  </a:lnTo>
                  <a:lnTo>
                    <a:pt x="470" y="464"/>
                  </a:lnTo>
                  <a:lnTo>
                    <a:pt x="488" y="457"/>
                  </a:lnTo>
                  <a:lnTo>
                    <a:pt x="498" y="452"/>
                  </a:lnTo>
                  <a:lnTo>
                    <a:pt x="506" y="447"/>
                  </a:lnTo>
                  <a:lnTo>
                    <a:pt x="515" y="441"/>
                  </a:lnTo>
                  <a:lnTo>
                    <a:pt x="524" y="433"/>
                  </a:lnTo>
                  <a:lnTo>
                    <a:pt x="531" y="426"/>
                  </a:lnTo>
                  <a:lnTo>
                    <a:pt x="537" y="419"/>
                  </a:lnTo>
                  <a:lnTo>
                    <a:pt x="542" y="411"/>
                  </a:lnTo>
                  <a:lnTo>
                    <a:pt x="548" y="403"/>
                  </a:lnTo>
                  <a:lnTo>
                    <a:pt x="557" y="387"/>
                  </a:lnTo>
                  <a:lnTo>
                    <a:pt x="564" y="369"/>
                  </a:lnTo>
                  <a:lnTo>
                    <a:pt x="571" y="349"/>
                  </a:lnTo>
                  <a:lnTo>
                    <a:pt x="581" y="327"/>
                  </a:lnTo>
                  <a:lnTo>
                    <a:pt x="591" y="302"/>
                  </a:lnTo>
                  <a:lnTo>
                    <a:pt x="604" y="274"/>
                  </a:lnTo>
                  <a:lnTo>
                    <a:pt x="630" y="274"/>
                  </a:lnTo>
                  <a:lnTo>
                    <a:pt x="673" y="274"/>
                  </a:lnTo>
                  <a:lnTo>
                    <a:pt x="728" y="276"/>
                  </a:lnTo>
                  <a:lnTo>
                    <a:pt x="790" y="276"/>
                  </a:lnTo>
                  <a:lnTo>
                    <a:pt x="854" y="276"/>
                  </a:lnTo>
                  <a:lnTo>
                    <a:pt x="915" y="277"/>
                  </a:lnTo>
                  <a:lnTo>
                    <a:pt x="967" y="277"/>
                  </a:lnTo>
                  <a:lnTo>
                    <a:pt x="1006" y="277"/>
                  </a:lnTo>
                  <a:lnTo>
                    <a:pt x="1006" y="262"/>
                  </a:lnTo>
                  <a:lnTo>
                    <a:pt x="1006" y="247"/>
                  </a:lnTo>
                  <a:lnTo>
                    <a:pt x="1006" y="233"/>
                  </a:lnTo>
                  <a:lnTo>
                    <a:pt x="1006" y="217"/>
                  </a:lnTo>
                  <a:lnTo>
                    <a:pt x="1006" y="202"/>
                  </a:lnTo>
                  <a:lnTo>
                    <a:pt x="1006" y="187"/>
                  </a:lnTo>
                  <a:lnTo>
                    <a:pt x="1006" y="173"/>
                  </a:lnTo>
                  <a:lnTo>
                    <a:pt x="1007" y="157"/>
                  </a:lnTo>
                  <a:lnTo>
                    <a:pt x="1014" y="151"/>
                  </a:lnTo>
                  <a:lnTo>
                    <a:pt x="1022" y="145"/>
                  </a:lnTo>
                  <a:lnTo>
                    <a:pt x="1029" y="138"/>
                  </a:lnTo>
                  <a:lnTo>
                    <a:pt x="1036" y="135"/>
                  </a:lnTo>
                  <a:lnTo>
                    <a:pt x="1052" y="127"/>
                  </a:lnTo>
                  <a:lnTo>
                    <a:pt x="1067" y="123"/>
                  </a:lnTo>
                  <a:lnTo>
                    <a:pt x="1082" y="120"/>
                  </a:lnTo>
                  <a:lnTo>
                    <a:pt x="1096" y="119"/>
                  </a:lnTo>
                  <a:lnTo>
                    <a:pt x="1112" y="118"/>
                  </a:lnTo>
                  <a:lnTo>
                    <a:pt x="1127" y="118"/>
                  </a:lnTo>
                  <a:lnTo>
                    <a:pt x="1127" y="110"/>
                  </a:lnTo>
                  <a:lnTo>
                    <a:pt x="1129" y="103"/>
                  </a:lnTo>
                  <a:lnTo>
                    <a:pt x="1131" y="96"/>
                  </a:lnTo>
                  <a:lnTo>
                    <a:pt x="1134" y="88"/>
                  </a:lnTo>
                  <a:lnTo>
                    <a:pt x="1138" y="82"/>
                  </a:lnTo>
                  <a:lnTo>
                    <a:pt x="1142" y="75"/>
                  </a:lnTo>
                  <a:lnTo>
                    <a:pt x="1147" y="69"/>
                  </a:lnTo>
                  <a:lnTo>
                    <a:pt x="1153" y="64"/>
                  </a:lnTo>
                  <a:lnTo>
                    <a:pt x="1159" y="58"/>
                  </a:lnTo>
                  <a:lnTo>
                    <a:pt x="1165" y="53"/>
                  </a:lnTo>
                  <a:lnTo>
                    <a:pt x="1171" y="49"/>
                  </a:lnTo>
                  <a:lnTo>
                    <a:pt x="1178" y="45"/>
                  </a:lnTo>
                  <a:lnTo>
                    <a:pt x="1186" y="43"/>
                  </a:lnTo>
                  <a:lnTo>
                    <a:pt x="1193" y="41"/>
                  </a:lnTo>
                  <a:lnTo>
                    <a:pt x="1200" y="39"/>
                  </a:lnTo>
                  <a:lnTo>
                    <a:pt x="1208" y="38"/>
                  </a:lnTo>
                  <a:lnTo>
                    <a:pt x="1209" y="41"/>
                  </a:lnTo>
                  <a:lnTo>
                    <a:pt x="1214" y="45"/>
                  </a:lnTo>
                  <a:lnTo>
                    <a:pt x="1222" y="52"/>
                  </a:lnTo>
                  <a:lnTo>
                    <a:pt x="1232" y="59"/>
                  </a:lnTo>
                  <a:lnTo>
                    <a:pt x="1245" y="66"/>
                  </a:lnTo>
                  <a:lnTo>
                    <a:pt x="1258" y="72"/>
                  </a:lnTo>
                  <a:lnTo>
                    <a:pt x="1265" y="76"/>
                  </a:lnTo>
                  <a:lnTo>
                    <a:pt x="1273" y="77"/>
                  </a:lnTo>
                  <a:lnTo>
                    <a:pt x="1280" y="78"/>
                  </a:lnTo>
                  <a:lnTo>
                    <a:pt x="1287" y="80"/>
                  </a:lnTo>
                  <a:lnTo>
                    <a:pt x="1281" y="78"/>
                  </a:lnTo>
                  <a:lnTo>
                    <a:pt x="1278" y="76"/>
                  </a:lnTo>
                  <a:lnTo>
                    <a:pt x="1276" y="72"/>
                  </a:lnTo>
                  <a:lnTo>
                    <a:pt x="1279" y="66"/>
                  </a:lnTo>
                  <a:lnTo>
                    <a:pt x="1281" y="61"/>
                  </a:lnTo>
                  <a:lnTo>
                    <a:pt x="1287" y="54"/>
                  </a:lnTo>
                  <a:lnTo>
                    <a:pt x="1293" y="47"/>
                  </a:lnTo>
                  <a:lnTo>
                    <a:pt x="1303" y="39"/>
                  </a:lnTo>
                  <a:lnTo>
                    <a:pt x="1313" y="32"/>
                  </a:lnTo>
                  <a:lnTo>
                    <a:pt x="1324" y="25"/>
                  </a:lnTo>
                  <a:lnTo>
                    <a:pt x="1336" y="19"/>
                  </a:lnTo>
                  <a:lnTo>
                    <a:pt x="1350" y="12"/>
                  </a:lnTo>
                  <a:lnTo>
                    <a:pt x="1364" y="7"/>
                  </a:lnTo>
                  <a:lnTo>
                    <a:pt x="1378" y="4"/>
                  </a:lnTo>
                  <a:lnTo>
                    <a:pt x="1394" y="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008208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279360" y="719280"/>
              <a:ext cx="4737240" cy="4428360"/>
              <a:chOff x="279360" y="719280"/>
              <a:chExt cx="4737240" cy="4428360"/>
            </a:xfrm>
          </p:grpSpPr>
          <p:sp>
            <p:nvSpPr>
              <p:cNvPr id="209" name=""/>
              <p:cNvSpPr/>
              <p:nvPr/>
            </p:nvSpPr>
            <p:spPr>
              <a:xfrm>
                <a:off x="279360" y="1838160"/>
                <a:ext cx="1122480" cy="1856880"/>
              </a:xfrm>
              <a:custGeom>
                <a:avLst/>
                <a:gdLst/>
                <a:ahLst/>
                <a:rect l="l" t="t" r="r" b="b"/>
                <a:pathLst>
                  <a:path w="3015" h="4988">
                    <a:moveTo>
                      <a:pt x="1725" y="359"/>
                    </a:moveTo>
                    <a:lnTo>
                      <a:pt x="1352" y="1732"/>
                    </a:lnTo>
                    <a:lnTo>
                      <a:pt x="2897" y="3948"/>
                    </a:lnTo>
                    <a:lnTo>
                      <a:pt x="2890" y="3955"/>
                    </a:lnTo>
                    <a:lnTo>
                      <a:pt x="2884" y="3965"/>
                    </a:lnTo>
                    <a:lnTo>
                      <a:pt x="2879" y="3973"/>
                    </a:lnTo>
                    <a:lnTo>
                      <a:pt x="2874" y="3983"/>
                    </a:lnTo>
                    <a:lnTo>
                      <a:pt x="2870" y="3993"/>
                    </a:lnTo>
                    <a:lnTo>
                      <a:pt x="2868" y="4003"/>
                    </a:lnTo>
                    <a:lnTo>
                      <a:pt x="2867" y="4012"/>
                    </a:lnTo>
                    <a:lnTo>
                      <a:pt x="2867" y="4022"/>
                    </a:lnTo>
                    <a:lnTo>
                      <a:pt x="2867" y="4032"/>
                    </a:lnTo>
                    <a:lnTo>
                      <a:pt x="2868" y="4041"/>
                    </a:lnTo>
                    <a:lnTo>
                      <a:pt x="2870" y="4048"/>
                    </a:lnTo>
                    <a:lnTo>
                      <a:pt x="2874" y="4054"/>
                    </a:lnTo>
                    <a:lnTo>
                      <a:pt x="2878" y="4060"/>
                    </a:lnTo>
                    <a:lnTo>
                      <a:pt x="2882" y="4064"/>
                    </a:lnTo>
                    <a:lnTo>
                      <a:pt x="2889" y="4066"/>
                    </a:lnTo>
                    <a:lnTo>
                      <a:pt x="2896" y="4068"/>
                    </a:lnTo>
                    <a:lnTo>
                      <a:pt x="2903" y="4075"/>
                    </a:lnTo>
                    <a:lnTo>
                      <a:pt x="2909" y="4083"/>
                    </a:lnTo>
                    <a:lnTo>
                      <a:pt x="2914" y="4091"/>
                    </a:lnTo>
                    <a:lnTo>
                      <a:pt x="2919" y="4098"/>
                    </a:lnTo>
                    <a:lnTo>
                      <a:pt x="2925" y="4113"/>
                    </a:lnTo>
                    <a:lnTo>
                      <a:pt x="2930" y="4129"/>
                    </a:lnTo>
                    <a:lnTo>
                      <a:pt x="2933" y="4143"/>
                    </a:lnTo>
                    <a:lnTo>
                      <a:pt x="2935" y="4158"/>
                    </a:lnTo>
                    <a:lnTo>
                      <a:pt x="2935" y="4173"/>
                    </a:lnTo>
                    <a:lnTo>
                      <a:pt x="2935" y="4189"/>
                    </a:lnTo>
                    <a:lnTo>
                      <a:pt x="2950" y="4203"/>
                    </a:lnTo>
                    <a:lnTo>
                      <a:pt x="2964" y="4218"/>
                    </a:lnTo>
                    <a:lnTo>
                      <a:pt x="2978" y="4234"/>
                    </a:lnTo>
                    <a:lnTo>
                      <a:pt x="2990" y="4249"/>
                    </a:lnTo>
                    <a:lnTo>
                      <a:pt x="3000" y="4263"/>
                    </a:lnTo>
                    <a:lnTo>
                      <a:pt x="3007" y="4279"/>
                    </a:lnTo>
                    <a:lnTo>
                      <a:pt x="3010" y="4287"/>
                    </a:lnTo>
                    <a:lnTo>
                      <a:pt x="3012" y="4294"/>
                    </a:lnTo>
                    <a:lnTo>
                      <a:pt x="3013" y="4301"/>
                    </a:lnTo>
                    <a:lnTo>
                      <a:pt x="3015" y="4309"/>
                    </a:lnTo>
                    <a:lnTo>
                      <a:pt x="3000" y="4317"/>
                    </a:lnTo>
                    <a:lnTo>
                      <a:pt x="2988" y="4326"/>
                    </a:lnTo>
                    <a:lnTo>
                      <a:pt x="2977" y="4334"/>
                    </a:lnTo>
                    <a:lnTo>
                      <a:pt x="2967" y="4344"/>
                    </a:lnTo>
                    <a:lnTo>
                      <a:pt x="2951" y="4364"/>
                    </a:lnTo>
                    <a:lnTo>
                      <a:pt x="2939" y="4383"/>
                    </a:lnTo>
                    <a:lnTo>
                      <a:pt x="2928" y="4402"/>
                    </a:lnTo>
                    <a:lnTo>
                      <a:pt x="2918" y="4415"/>
                    </a:lnTo>
                    <a:lnTo>
                      <a:pt x="2912" y="4421"/>
                    </a:lnTo>
                    <a:lnTo>
                      <a:pt x="2907" y="4425"/>
                    </a:lnTo>
                    <a:lnTo>
                      <a:pt x="2900" y="4427"/>
                    </a:lnTo>
                    <a:lnTo>
                      <a:pt x="2893" y="4429"/>
                    </a:lnTo>
                    <a:lnTo>
                      <a:pt x="2886" y="4421"/>
                    </a:lnTo>
                    <a:lnTo>
                      <a:pt x="2880" y="4416"/>
                    </a:lnTo>
                    <a:lnTo>
                      <a:pt x="2874" y="4414"/>
                    </a:lnTo>
                    <a:lnTo>
                      <a:pt x="2870" y="4412"/>
                    </a:lnTo>
                    <a:lnTo>
                      <a:pt x="2867" y="4412"/>
                    </a:lnTo>
                    <a:lnTo>
                      <a:pt x="2863" y="4413"/>
                    </a:lnTo>
                    <a:lnTo>
                      <a:pt x="2860" y="4415"/>
                    </a:lnTo>
                    <a:lnTo>
                      <a:pt x="2858" y="4418"/>
                    </a:lnTo>
                    <a:lnTo>
                      <a:pt x="2855" y="4427"/>
                    </a:lnTo>
                    <a:lnTo>
                      <a:pt x="2853" y="4440"/>
                    </a:lnTo>
                    <a:lnTo>
                      <a:pt x="2853" y="4453"/>
                    </a:lnTo>
                    <a:lnTo>
                      <a:pt x="2853" y="4468"/>
                    </a:lnTo>
                    <a:lnTo>
                      <a:pt x="2846" y="4475"/>
                    </a:lnTo>
                    <a:lnTo>
                      <a:pt x="2841" y="4483"/>
                    </a:lnTo>
                    <a:lnTo>
                      <a:pt x="2837" y="4490"/>
                    </a:lnTo>
                    <a:lnTo>
                      <a:pt x="2835" y="4498"/>
                    </a:lnTo>
                    <a:lnTo>
                      <a:pt x="2832" y="4513"/>
                    </a:lnTo>
                    <a:lnTo>
                      <a:pt x="2832" y="4528"/>
                    </a:lnTo>
                    <a:lnTo>
                      <a:pt x="2831" y="4542"/>
                    </a:lnTo>
                    <a:lnTo>
                      <a:pt x="2830" y="4558"/>
                    </a:lnTo>
                    <a:lnTo>
                      <a:pt x="2827" y="4566"/>
                    </a:lnTo>
                    <a:lnTo>
                      <a:pt x="2824" y="4573"/>
                    </a:lnTo>
                    <a:lnTo>
                      <a:pt x="2819" y="4580"/>
                    </a:lnTo>
                    <a:lnTo>
                      <a:pt x="2811" y="4588"/>
                    </a:lnTo>
                    <a:lnTo>
                      <a:pt x="2797" y="4602"/>
                    </a:lnTo>
                    <a:lnTo>
                      <a:pt x="2782" y="4617"/>
                    </a:lnTo>
                    <a:lnTo>
                      <a:pt x="2769" y="4633"/>
                    </a:lnTo>
                    <a:lnTo>
                      <a:pt x="2756" y="4648"/>
                    </a:lnTo>
                    <a:lnTo>
                      <a:pt x="2745" y="4662"/>
                    </a:lnTo>
                    <a:lnTo>
                      <a:pt x="2738" y="4677"/>
                    </a:lnTo>
                    <a:lnTo>
                      <a:pt x="2734" y="4684"/>
                    </a:lnTo>
                    <a:lnTo>
                      <a:pt x="2732" y="4692"/>
                    </a:lnTo>
                    <a:lnTo>
                      <a:pt x="2731" y="4700"/>
                    </a:lnTo>
                    <a:lnTo>
                      <a:pt x="2731" y="4708"/>
                    </a:lnTo>
                    <a:lnTo>
                      <a:pt x="2725" y="4722"/>
                    </a:lnTo>
                    <a:lnTo>
                      <a:pt x="2721" y="4737"/>
                    </a:lnTo>
                    <a:lnTo>
                      <a:pt x="2718" y="4753"/>
                    </a:lnTo>
                    <a:lnTo>
                      <a:pt x="2718" y="4768"/>
                    </a:lnTo>
                    <a:lnTo>
                      <a:pt x="2720" y="4784"/>
                    </a:lnTo>
                    <a:lnTo>
                      <a:pt x="2722" y="4800"/>
                    </a:lnTo>
                    <a:lnTo>
                      <a:pt x="2726" y="4815"/>
                    </a:lnTo>
                    <a:lnTo>
                      <a:pt x="2729" y="4833"/>
                    </a:lnTo>
                    <a:lnTo>
                      <a:pt x="2733" y="4850"/>
                    </a:lnTo>
                    <a:lnTo>
                      <a:pt x="2736" y="4867"/>
                    </a:lnTo>
                    <a:lnTo>
                      <a:pt x="2739" y="4885"/>
                    </a:lnTo>
                    <a:lnTo>
                      <a:pt x="2740" y="4905"/>
                    </a:lnTo>
                    <a:lnTo>
                      <a:pt x="2740" y="4924"/>
                    </a:lnTo>
                    <a:lnTo>
                      <a:pt x="2738" y="4945"/>
                    </a:lnTo>
                    <a:lnTo>
                      <a:pt x="2734" y="4966"/>
                    </a:lnTo>
                    <a:lnTo>
                      <a:pt x="2728" y="4988"/>
                    </a:lnTo>
                    <a:lnTo>
                      <a:pt x="1732" y="4884"/>
                    </a:lnTo>
                    <a:lnTo>
                      <a:pt x="1732" y="4855"/>
                    </a:lnTo>
                    <a:lnTo>
                      <a:pt x="1732" y="4826"/>
                    </a:lnTo>
                    <a:lnTo>
                      <a:pt x="1731" y="4801"/>
                    </a:lnTo>
                    <a:lnTo>
                      <a:pt x="1731" y="4776"/>
                    </a:lnTo>
                    <a:lnTo>
                      <a:pt x="1729" y="4754"/>
                    </a:lnTo>
                    <a:lnTo>
                      <a:pt x="1729" y="4733"/>
                    </a:lnTo>
                    <a:lnTo>
                      <a:pt x="1729" y="4715"/>
                    </a:lnTo>
                    <a:lnTo>
                      <a:pt x="1729" y="4699"/>
                    </a:lnTo>
                    <a:lnTo>
                      <a:pt x="1722" y="4692"/>
                    </a:lnTo>
                    <a:lnTo>
                      <a:pt x="1716" y="4684"/>
                    </a:lnTo>
                    <a:lnTo>
                      <a:pt x="1711" y="4676"/>
                    </a:lnTo>
                    <a:lnTo>
                      <a:pt x="1706" y="4669"/>
                    </a:lnTo>
                    <a:lnTo>
                      <a:pt x="1702" y="4660"/>
                    </a:lnTo>
                    <a:lnTo>
                      <a:pt x="1699" y="4651"/>
                    </a:lnTo>
                    <a:lnTo>
                      <a:pt x="1696" y="4643"/>
                    </a:lnTo>
                    <a:lnTo>
                      <a:pt x="1695" y="4634"/>
                    </a:lnTo>
                    <a:lnTo>
                      <a:pt x="1691" y="4613"/>
                    </a:lnTo>
                    <a:lnTo>
                      <a:pt x="1690" y="4591"/>
                    </a:lnTo>
                    <a:lnTo>
                      <a:pt x="1690" y="4567"/>
                    </a:lnTo>
                    <a:lnTo>
                      <a:pt x="1690" y="4539"/>
                    </a:lnTo>
                    <a:lnTo>
                      <a:pt x="1683" y="4538"/>
                    </a:lnTo>
                    <a:lnTo>
                      <a:pt x="1677" y="4536"/>
                    </a:lnTo>
                    <a:lnTo>
                      <a:pt x="1672" y="4534"/>
                    </a:lnTo>
                    <a:lnTo>
                      <a:pt x="1667" y="4531"/>
                    </a:lnTo>
                    <a:lnTo>
                      <a:pt x="1658" y="4524"/>
                    </a:lnTo>
                    <a:lnTo>
                      <a:pt x="1651" y="4513"/>
                    </a:lnTo>
                    <a:lnTo>
                      <a:pt x="1643" y="4501"/>
                    </a:lnTo>
                    <a:lnTo>
                      <a:pt x="1634" y="4487"/>
                    </a:lnTo>
                    <a:lnTo>
                      <a:pt x="1624" y="4473"/>
                    </a:lnTo>
                    <a:lnTo>
                      <a:pt x="1611" y="4458"/>
                    </a:lnTo>
                    <a:lnTo>
                      <a:pt x="1611" y="4451"/>
                    </a:lnTo>
                    <a:lnTo>
                      <a:pt x="1609" y="4443"/>
                    </a:lnTo>
                    <a:lnTo>
                      <a:pt x="1607" y="4435"/>
                    </a:lnTo>
                    <a:lnTo>
                      <a:pt x="1603" y="4427"/>
                    </a:lnTo>
                    <a:lnTo>
                      <a:pt x="1600" y="4420"/>
                    </a:lnTo>
                    <a:lnTo>
                      <a:pt x="1595" y="4413"/>
                    </a:lnTo>
                    <a:lnTo>
                      <a:pt x="1589" y="4405"/>
                    </a:lnTo>
                    <a:lnTo>
                      <a:pt x="1581" y="4398"/>
                    </a:lnTo>
                    <a:lnTo>
                      <a:pt x="1564" y="4382"/>
                    </a:lnTo>
                    <a:lnTo>
                      <a:pt x="1545" y="4367"/>
                    </a:lnTo>
                    <a:lnTo>
                      <a:pt x="1520" y="4352"/>
                    </a:lnTo>
                    <a:lnTo>
                      <a:pt x="1492" y="4337"/>
                    </a:lnTo>
                    <a:lnTo>
                      <a:pt x="1478" y="4322"/>
                    </a:lnTo>
                    <a:lnTo>
                      <a:pt x="1469" y="4307"/>
                    </a:lnTo>
                    <a:lnTo>
                      <a:pt x="1460" y="4294"/>
                    </a:lnTo>
                    <a:lnTo>
                      <a:pt x="1452" y="4282"/>
                    </a:lnTo>
                    <a:lnTo>
                      <a:pt x="1444" y="4271"/>
                    </a:lnTo>
                    <a:lnTo>
                      <a:pt x="1436" y="4263"/>
                    </a:lnTo>
                    <a:lnTo>
                      <a:pt x="1431" y="4260"/>
                    </a:lnTo>
                    <a:lnTo>
                      <a:pt x="1426" y="4257"/>
                    </a:lnTo>
                    <a:lnTo>
                      <a:pt x="1420" y="4256"/>
                    </a:lnTo>
                    <a:lnTo>
                      <a:pt x="1412" y="4256"/>
                    </a:lnTo>
                    <a:lnTo>
                      <a:pt x="1399" y="4241"/>
                    </a:lnTo>
                    <a:lnTo>
                      <a:pt x="1389" y="4227"/>
                    </a:lnTo>
                    <a:lnTo>
                      <a:pt x="1382" y="4213"/>
                    </a:lnTo>
                    <a:lnTo>
                      <a:pt x="1378" y="4201"/>
                    </a:lnTo>
                    <a:lnTo>
                      <a:pt x="1374" y="4190"/>
                    </a:lnTo>
                    <a:lnTo>
                      <a:pt x="1373" y="4183"/>
                    </a:lnTo>
                    <a:lnTo>
                      <a:pt x="1373" y="4178"/>
                    </a:lnTo>
                    <a:lnTo>
                      <a:pt x="1373" y="4175"/>
                    </a:lnTo>
                    <a:lnTo>
                      <a:pt x="1359" y="4161"/>
                    </a:lnTo>
                    <a:lnTo>
                      <a:pt x="1344" y="4145"/>
                    </a:lnTo>
                    <a:lnTo>
                      <a:pt x="1330" y="4128"/>
                    </a:lnTo>
                    <a:lnTo>
                      <a:pt x="1318" y="4110"/>
                    </a:lnTo>
                    <a:lnTo>
                      <a:pt x="1313" y="4101"/>
                    </a:lnTo>
                    <a:lnTo>
                      <a:pt x="1308" y="4090"/>
                    </a:lnTo>
                    <a:lnTo>
                      <a:pt x="1305" y="4080"/>
                    </a:lnTo>
                    <a:lnTo>
                      <a:pt x="1301" y="4068"/>
                    </a:lnTo>
                    <a:lnTo>
                      <a:pt x="1297" y="4055"/>
                    </a:lnTo>
                    <a:lnTo>
                      <a:pt x="1296" y="4043"/>
                    </a:lnTo>
                    <a:lnTo>
                      <a:pt x="1295" y="4030"/>
                    </a:lnTo>
                    <a:lnTo>
                      <a:pt x="1294" y="4015"/>
                    </a:lnTo>
                    <a:lnTo>
                      <a:pt x="1279" y="4015"/>
                    </a:lnTo>
                    <a:lnTo>
                      <a:pt x="1264" y="4015"/>
                    </a:lnTo>
                    <a:lnTo>
                      <a:pt x="1250" y="4014"/>
                    </a:lnTo>
                    <a:lnTo>
                      <a:pt x="1234" y="4014"/>
                    </a:lnTo>
                    <a:lnTo>
                      <a:pt x="1219" y="4014"/>
                    </a:lnTo>
                    <a:lnTo>
                      <a:pt x="1204" y="4014"/>
                    </a:lnTo>
                    <a:lnTo>
                      <a:pt x="1188" y="4014"/>
                    </a:lnTo>
                    <a:lnTo>
                      <a:pt x="1174" y="4014"/>
                    </a:lnTo>
                    <a:lnTo>
                      <a:pt x="1160" y="3999"/>
                    </a:lnTo>
                    <a:lnTo>
                      <a:pt x="1148" y="3983"/>
                    </a:lnTo>
                    <a:lnTo>
                      <a:pt x="1137" y="3968"/>
                    </a:lnTo>
                    <a:lnTo>
                      <a:pt x="1127" y="3955"/>
                    </a:lnTo>
                    <a:lnTo>
                      <a:pt x="1110" y="3927"/>
                    </a:lnTo>
                    <a:lnTo>
                      <a:pt x="1094" y="3902"/>
                    </a:lnTo>
                    <a:lnTo>
                      <a:pt x="1087" y="3893"/>
                    </a:lnTo>
                    <a:lnTo>
                      <a:pt x="1079" y="3883"/>
                    </a:lnTo>
                    <a:lnTo>
                      <a:pt x="1071" y="3874"/>
                    </a:lnTo>
                    <a:lnTo>
                      <a:pt x="1062" y="3867"/>
                    </a:lnTo>
                    <a:lnTo>
                      <a:pt x="1053" y="3861"/>
                    </a:lnTo>
                    <a:lnTo>
                      <a:pt x="1042" y="3856"/>
                    </a:lnTo>
                    <a:lnTo>
                      <a:pt x="1029" y="3853"/>
                    </a:lnTo>
                    <a:lnTo>
                      <a:pt x="1015" y="3852"/>
                    </a:lnTo>
                    <a:lnTo>
                      <a:pt x="999" y="3845"/>
                    </a:lnTo>
                    <a:lnTo>
                      <a:pt x="982" y="3837"/>
                    </a:lnTo>
                    <a:lnTo>
                      <a:pt x="962" y="3829"/>
                    </a:lnTo>
                    <a:lnTo>
                      <a:pt x="942" y="3822"/>
                    </a:lnTo>
                    <a:lnTo>
                      <a:pt x="898" y="3808"/>
                    </a:lnTo>
                    <a:lnTo>
                      <a:pt x="851" y="3796"/>
                    </a:lnTo>
                    <a:lnTo>
                      <a:pt x="800" y="3785"/>
                    </a:lnTo>
                    <a:lnTo>
                      <a:pt x="751" y="3776"/>
                    </a:lnTo>
                    <a:lnTo>
                      <a:pt x="726" y="3774"/>
                    </a:lnTo>
                    <a:lnTo>
                      <a:pt x="702" y="3771"/>
                    </a:lnTo>
                    <a:lnTo>
                      <a:pt x="678" y="3770"/>
                    </a:lnTo>
                    <a:lnTo>
                      <a:pt x="655" y="3769"/>
                    </a:lnTo>
                    <a:lnTo>
                      <a:pt x="656" y="3740"/>
                    </a:lnTo>
                    <a:lnTo>
                      <a:pt x="655" y="3709"/>
                    </a:lnTo>
                    <a:lnTo>
                      <a:pt x="654" y="3681"/>
                    </a:lnTo>
                    <a:lnTo>
                      <a:pt x="651" y="3654"/>
                    </a:lnTo>
                    <a:lnTo>
                      <a:pt x="649" y="3640"/>
                    </a:lnTo>
                    <a:lnTo>
                      <a:pt x="646" y="3628"/>
                    </a:lnTo>
                    <a:lnTo>
                      <a:pt x="644" y="3617"/>
                    </a:lnTo>
                    <a:lnTo>
                      <a:pt x="640" y="3606"/>
                    </a:lnTo>
                    <a:lnTo>
                      <a:pt x="635" y="3595"/>
                    </a:lnTo>
                    <a:lnTo>
                      <a:pt x="630" y="3585"/>
                    </a:lnTo>
                    <a:lnTo>
                      <a:pt x="624" y="3577"/>
                    </a:lnTo>
                    <a:lnTo>
                      <a:pt x="617" y="3568"/>
                    </a:lnTo>
                    <a:lnTo>
                      <a:pt x="624" y="3555"/>
                    </a:lnTo>
                    <a:lnTo>
                      <a:pt x="631" y="3544"/>
                    </a:lnTo>
                    <a:lnTo>
                      <a:pt x="639" y="3535"/>
                    </a:lnTo>
                    <a:lnTo>
                      <a:pt x="646" y="3528"/>
                    </a:lnTo>
                    <a:lnTo>
                      <a:pt x="660" y="3517"/>
                    </a:lnTo>
                    <a:lnTo>
                      <a:pt x="672" y="3508"/>
                    </a:lnTo>
                    <a:lnTo>
                      <a:pt x="678" y="3505"/>
                    </a:lnTo>
                    <a:lnTo>
                      <a:pt x="683" y="3501"/>
                    </a:lnTo>
                    <a:lnTo>
                      <a:pt x="687" y="3496"/>
                    </a:lnTo>
                    <a:lnTo>
                      <a:pt x="690" y="3490"/>
                    </a:lnTo>
                    <a:lnTo>
                      <a:pt x="694" y="3482"/>
                    </a:lnTo>
                    <a:lnTo>
                      <a:pt x="696" y="3474"/>
                    </a:lnTo>
                    <a:lnTo>
                      <a:pt x="698" y="3463"/>
                    </a:lnTo>
                    <a:lnTo>
                      <a:pt x="698" y="3449"/>
                    </a:lnTo>
                    <a:lnTo>
                      <a:pt x="698" y="3441"/>
                    </a:lnTo>
                    <a:lnTo>
                      <a:pt x="696" y="3434"/>
                    </a:lnTo>
                    <a:lnTo>
                      <a:pt x="694" y="3426"/>
                    </a:lnTo>
                    <a:lnTo>
                      <a:pt x="691" y="3419"/>
                    </a:lnTo>
                    <a:lnTo>
                      <a:pt x="684" y="3404"/>
                    </a:lnTo>
                    <a:lnTo>
                      <a:pt x="673" y="3388"/>
                    </a:lnTo>
                    <a:lnTo>
                      <a:pt x="661" y="3374"/>
                    </a:lnTo>
                    <a:lnTo>
                      <a:pt x="647" y="3359"/>
                    </a:lnTo>
                    <a:lnTo>
                      <a:pt x="634" y="3343"/>
                    </a:lnTo>
                    <a:lnTo>
                      <a:pt x="619" y="3328"/>
                    </a:lnTo>
                    <a:lnTo>
                      <a:pt x="619" y="3321"/>
                    </a:lnTo>
                    <a:lnTo>
                      <a:pt x="620" y="3314"/>
                    </a:lnTo>
                    <a:lnTo>
                      <a:pt x="623" y="3306"/>
                    </a:lnTo>
                    <a:lnTo>
                      <a:pt x="625" y="3298"/>
                    </a:lnTo>
                    <a:lnTo>
                      <a:pt x="631" y="3283"/>
                    </a:lnTo>
                    <a:lnTo>
                      <a:pt x="639" y="3268"/>
                    </a:lnTo>
                    <a:lnTo>
                      <a:pt x="647" y="3254"/>
                    </a:lnTo>
                    <a:lnTo>
                      <a:pt x="654" y="3238"/>
                    </a:lnTo>
                    <a:lnTo>
                      <a:pt x="656" y="3230"/>
                    </a:lnTo>
                    <a:lnTo>
                      <a:pt x="658" y="3223"/>
                    </a:lnTo>
                    <a:lnTo>
                      <a:pt x="660" y="3216"/>
                    </a:lnTo>
                    <a:lnTo>
                      <a:pt x="660" y="3208"/>
                    </a:lnTo>
                    <a:lnTo>
                      <a:pt x="644" y="3206"/>
                    </a:lnTo>
                    <a:lnTo>
                      <a:pt x="624" y="3202"/>
                    </a:lnTo>
                    <a:lnTo>
                      <a:pt x="605" y="3195"/>
                    </a:lnTo>
                    <a:lnTo>
                      <a:pt x="585" y="3187"/>
                    </a:lnTo>
                    <a:lnTo>
                      <a:pt x="568" y="3180"/>
                    </a:lnTo>
                    <a:lnTo>
                      <a:pt x="553" y="3174"/>
                    </a:lnTo>
                    <a:lnTo>
                      <a:pt x="543" y="3169"/>
                    </a:lnTo>
                    <a:lnTo>
                      <a:pt x="540" y="3167"/>
                    </a:lnTo>
                    <a:lnTo>
                      <a:pt x="534" y="3152"/>
                    </a:lnTo>
                    <a:lnTo>
                      <a:pt x="527" y="3137"/>
                    </a:lnTo>
                    <a:lnTo>
                      <a:pt x="521" y="3121"/>
                    </a:lnTo>
                    <a:lnTo>
                      <a:pt x="516" y="3105"/>
                    </a:lnTo>
                    <a:lnTo>
                      <a:pt x="508" y="3072"/>
                    </a:lnTo>
                    <a:lnTo>
                      <a:pt x="501" y="3037"/>
                    </a:lnTo>
                    <a:lnTo>
                      <a:pt x="493" y="2997"/>
                    </a:lnTo>
                    <a:lnTo>
                      <a:pt x="486" y="2952"/>
                    </a:lnTo>
                    <a:lnTo>
                      <a:pt x="475" y="2902"/>
                    </a:lnTo>
                    <a:lnTo>
                      <a:pt x="463" y="2846"/>
                    </a:lnTo>
                    <a:lnTo>
                      <a:pt x="434" y="2831"/>
                    </a:lnTo>
                    <a:lnTo>
                      <a:pt x="410" y="2815"/>
                    </a:lnTo>
                    <a:lnTo>
                      <a:pt x="399" y="2807"/>
                    </a:lnTo>
                    <a:lnTo>
                      <a:pt x="389" y="2798"/>
                    </a:lnTo>
                    <a:lnTo>
                      <a:pt x="381" y="2790"/>
                    </a:lnTo>
                    <a:lnTo>
                      <a:pt x="373" y="2780"/>
                    </a:lnTo>
                    <a:lnTo>
                      <a:pt x="366" y="2770"/>
                    </a:lnTo>
                    <a:lnTo>
                      <a:pt x="360" y="2760"/>
                    </a:lnTo>
                    <a:lnTo>
                      <a:pt x="355" y="2749"/>
                    </a:lnTo>
                    <a:lnTo>
                      <a:pt x="351" y="2738"/>
                    </a:lnTo>
                    <a:lnTo>
                      <a:pt x="348" y="2726"/>
                    </a:lnTo>
                    <a:lnTo>
                      <a:pt x="345" y="2713"/>
                    </a:lnTo>
                    <a:lnTo>
                      <a:pt x="344" y="2699"/>
                    </a:lnTo>
                    <a:lnTo>
                      <a:pt x="344" y="2684"/>
                    </a:lnTo>
                    <a:lnTo>
                      <a:pt x="359" y="2670"/>
                    </a:lnTo>
                    <a:lnTo>
                      <a:pt x="373" y="2655"/>
                    </a:lnTo>
                    <a:lnTo>
                      <a:pt x="387" y="2638"/>
                    </a:lnTo>
                    <a:lnTo>
                      <a:pt x="399" y="2621"/>
                    </a:lnTo>
                    <a:lnTo>
                      <a:pt x="405" y="2611"/>
                    </a:lnTo>
                    <a:lnTo>
                      <a:pt x="410" y="2600"/>
                    </a:lnTo>
                    <a:lnTo>
                      <a:pt x="414" y="2590"/>
                    </a:lnTo>
                    <a:lnTo>
                      <a:pt x="417" y="2578"/>
                    </a:lnTo>
                    <a:lnTo>
                      <a:pt x="421" y="2567"/>
                    </a:lnTo>
                    <a:lnTo>
                      <a:pt x="423" y="2553"/>
                    </a:lnTo>
                    <a:lnTo>
                      <a:pt x="425" y="2540"/>
                    </a:lnTo>
                    <a:lnTo>
                      <a:pt x="425" y="2525"/>
                    </a:lnTo>
                    <a:lnTo>
                      <a:pt x="425" y="2504"/>
                    </a:lnTo>
                    <a:lnTo>
                      <a:pt x="423" y="2487"/>
                    </a:lnTo>
                    <a:lnTo>
                      <a:pt x="422" y="2473"/>
                    </a:lnTo>
                    <a:lnTo>
                      <a:pt x="420" y="2462"/>
                    </a:lnTo>
                    <a:lnTo>
                      <a:pt x="416" y="2452"/>
                    </a:lnTo>
                    <a:lnTo>
                      <a:pt x="414" y="2445"/>
                    </a:lnTo>
                    <a:lnTo>
                      <a:pt x="410" y="2440"/>
                    </a:lnTo>
                    <a:lnTo>
                      <a:pt x="406" y="2435"/>
                    </a:lnTo>
                    <a:lnTo>
                      <a:pt x="399" y="2429"/>
                    </a:lnTo>
                    <a:lnTo>
                      <a:pt x="392" y="2424"/>
                    </a:lnTo>
                    <a:lnTo>
                      <a:pt x="389" y="2420"/>
                    </a:lnTo>
                    <a:lnTo>
                      <a:pt x="388" y="2416"/>
                    </a:lnTo>
                    <a:lnTo>
                      <a:pt x="387" y="2411"/>
                    </a:lnTo>
                    <a:lnTo>
                      <a:pt x="387" y="2405"/>
                    </a:lnTo>
                    <a:lnTo>
                      <a:pt x="373" y="2404"/>
                    </a:lnTo>
                    <a:lnTo>
                      <a:pt x="362" y="2404"/>
                    </a:lnTo>
                    <a:lnTo>
                      <a:pt x="354" y="2403"/>
                    </a:lnTo>
                    <a:lnTo>
                      <a:pt x="346" y="2399"/>
                    </a:lnTo>
                    <a:lnTo>
                      <a:pt x="339" y="2394"/>
                    </a:lnTo>
                    <a:lnTo>
                      <a:pt x="330" y="2387"/>
                    </a:lnTo>
                    <a:lnTo>
                      <a:pt x="319" y="2377"/>
                    </a:lnTo>
                    <a:lnTo>
                      <a:pt x="306" y="2364"/>
                    </a:lnTo>
                    <a:lnTo>
                      <a:pt x="306" y="2348"/>
                    </a:lnTo>
                    <a:lnTo>
                      <a:pt x="306" y="2328"/>
                    </a:lnTo>
                    <a:lnTo>
                      <a:pt x="305" y="2309"/>
                    </a:lnTo>
                    <a:lnTo>
                      <a:pt x="302" y="2289"/>
                    </a:lnTo>
                    <a:lnTo>
                      <a:pt x="300" y="2280"/>
                    </a:lnTo>
                    <a:lnTo>
                      <a:pt x="297" y="2272"/>
                    </a:lnTo>
                    <a:lnTo>
                      <a:pt x="294" y="2263"/>
                    </a:lnTo>
                    <a:lnTo>
                      <a:pt x="290" y="2257"/>
                    </a:lnTo>
                    <a:lnTo>
                      <a:pt x="286" y="2251"/>
                    </a:lnTo>
                    <a:lnTo>
                      <a:pt x="280" y="2247"/>
                    </a:lnTo>
                    <a:lnTo>
                      <a:pt x="274" y="2245"/>
                    </a:lnTo>
                    <a:lnTo>
                      <a:pt x="267" y="2244"/>
                    </a:lnTo>
                    <a:lnTo>
                      <a:pt x="274" y="2235"/>
                    </a:lnTo>
                    <a:lnTo>
                      <a:pt x="280" y="2225"/>
                    </a:lnTo>
                    <a:lnTo>
                      <a:pt x="286" y="2214"/>
                    </a:lnTo>
                    <a:lnTo>
                      <a:pt x="290" y="2201"/>
                    </a:lnTo>
                    <a:lnTo>
                      <a:pt x="294" y="2187"/>
                    </a:lnTo>
                    <a:lnTo>
                      <a:pt x="296" y="2174"/>
                    </a:lnTo>
                    <a:lnTo>
                      <a:pt x="297" y="2159"/>
                    </a:lnTo>
                    <a:lnTo>
                      <a:pt x="299" y="2143"/>
                    </a:lnTo>
                    <a:lnTo>
                      <a:pt x="297" y="2129"/>
                    </a:lnTo>
                    <a:lnTo>
                      <a:pt x="296" y="2114"/>
                    </a:lnTo>
                    <a:lnTo>
                      <a:pt x="294" y="2099"/>
                    </a:lnTo>
                    <a:lnTo>
                      <a:pt x="291" y="2086"/>
                    </a:lnTo>
                    <a:lnTo>
                      <a:pt x="288" y="2074"/>
                    </a:lnTo>
                    <a:lnTo>
                      <a:pt x="281" y="2061"/>
                    </a:lnTo>
                    <a:lnTo>
                      <a:pt x="275" y="2052"/>
                    </a:lnTo>
                    <a:lnTo>
                      <a:pt x="269" y="2043"/>
                    </a:lnTo>
                    <a:lnTo>
                      <a:pt x="268" y="2028"/>
                    </a:lnTo>
                    <a:lnTo>
                      <a:pt x="266" y="2015"/>
                    </a:lnTo>
                    <a:lnTo>
                      <a:pt x="262" y="2003"/>
                    </a:lnTo>
                    <a:lnTo>
                      <a:pt x="257" y="1990"/>
                    </a:lnTo>
                    <a:lnTo>
                      <a:pt x="246" y="1968"/>
                    </a:lnTo>
                    <a:lnTo>
                      <a:pt x="235" y="1948"/>
                    </a:lnTo>
                    <a:lnTo>
                      <a:pt x="229" y="1939"/>
                    </a:lnTo>
                    <a:lnTo>
                      <a:pt x="225" y="1930"/>
                    </a:lnTo>
                    <a:lnTo>
                      <a:pt x="221" y="1922"/>
                    </a:lnTo>
                    <a:lnTo>
                      <a:pt x="219" y="1913"/>
                    </a:lnTo>
                    <a:lnTo>
                      <a:pt x="219" y="1906"/>
                    </a:lnTo>
                    <a:lnTo>
                      <a:pt x="220" y="1897"/>
                    </a:lnTo>
                    <a:lnTo>
                      <a:pt x="224" y="1890"/>
                    </a:lnTo>
                    <a:lnTo>
                      <a:pt x="230" y="1883"/>
                    </a:lnTo>
                    <a:lnTo>
                      <a:pt x="230" y="1868"/>
                    </a:lnTo>
                    <a:lnTo>
                      <a:pt x="230" y="1853"/>
                    </a:lnTo>
                    <a:lnTo>
                      <a:pt x="230" y="1840"/>
                    </a:lnTo>
                    <a:lnTo>
                      <a:pt x="230" y="1828"/>
                    </a:lnTo>
                    <a:lnTo>
                      <a:pt x="231" y="1818"/>
                    </a:lnTo>
                    <a:lnTo>
                      <a:pt x="231" y="1809"/>
                    </a:lnTo>
                    <a:lnTo>
                      <a:pt x="231" y="1804"/>
                    </a:lnTo>
                    <a:lnTo>
                      <a:pt x="231" y="1803"/>
                    </a:lnTo>
                    <a:lnTo>
                      <a:pt x="230" y="1796"/>
                    </a:lnTo>
                    <a:lnTo>
                      <a:pt x="229" y="1787"/>
                    </a:lnTo>
                    <a:lnTo>
                      <a:pt x="228" y="1780"/>
                    </a:lnTo>
                    <a:lnTo>
                      <a:pt x="225" y="1773"/>
                    </a:lnTo>
                    <a:lnTo>
                      <a:pt x="219" y="1758"/>
                    </a:lnTo>
                    <a:lnTo>
                      <a:pt x="212" y="1742"/>
                    </a:lnTo>
                    <a:lnTo>
                      <a:pt x="204" y="1727"/>
                    </a:lnTo>
                    <a:lnTo>
                      <a:pt x="198" y="1713"/>
                    </a:lnTo>
                    <a:lnTo>
                      <a:pt x="196" y="1705"/>
                    </a:lnTo>
                    <a:lnTo>
                      <a:pt x="193" y="1698"/>
                    </a:lnTo>
                    <a:lnTo>
                      <a:pt x="192" y="1689"/>
                    </a:lnTo>
                    <a:lnTo>
                      <a:pt x="192" y="1682"/>
                    </a:lnTo>
                    <a:lnTo>
                      <a:pt x="183" y="1667"/>
                    </a:lnTo>
                    <a:lnTo>
                      <a:pt x="175" y="1654"/>
                    </a:lnTo>
                    <a:lnTo>
                      <a:pt x="166" y="1640"/>
                    </a:lnTo>
                    <a:lnTo>
                      <a:pt x="155" y="1629"/>
                    </a:lnTo>
                    <a:lnTo>
                      <a:pt x="135" y="1606"/>
                    </a:lnTo>
                    <a:lnTo>
                      <a:pt x="113" y="1586"/>
                    </a:lnTo>
                    <a:lnTo>
                      <a:pt x="90" y="1568"/>
                    </a:lnTo>
                    <a:lnTo>
                      <a:pt x="68" y="1552"/>
                    </a:lnTo>
                    <a:lnTo>
                      <a:pt x="49" y="1536"/>
                    </a:lnTo>
                    <a:lnTo>
                      <a:pt x="33" y="1520"/>
                    </a:lnTo>
                    <a:lnTo>
                      <a:pt x="33" y="1506"/>
                    </a:lnTo>
                    <a:lnTo>
                      <a:pt x="33" y="1491"/>
                    </a:lnTo>
                    <a:lnTo>
                      <a:pt x="33" y="1475"/>
                    </a:lnTo>
                    <a:lnTo>
                      <a:pt x="33" y="1460"/>
                    </a:lnTo>
                    <a:lnTo>
                      <a:pt x="33" y="1446"/>
                    </a:lnTo>
                    <a:lnTo>
                      <a:pt x="34" y="1431"/>
                    </a:lnTo>
                    <a:lnTo>
                      <a:pt x="34" y="1415"/>
                    </a:lnTo>
                    <a:lnTo>
                      <a:pt x="34" y="1400"/>
                    </a:lnTo>
                    <a:lnTo>
                      <a:pt x="34" y="1372"/>
                    </a:lnTo>
                    <a:lnTo>
                      <a:pt x="37" y="1345"/>
                    </a:lnTo>
                    <a:lnTo>
                      <a:pt x="38" y="1322"/>
                    </a:lnTo>
                    <a:lnTo>
                      <a:pt x="42" y="1300"/>
                    </a:lnTo>
                    <a:lnTo>
                      <a:pt x="45" y="1280"/>
                    </a:lnTo>
                    <a:lnTo>
                      <a:pt x="50" y="1262"/>
                    </a:lnTo>
                    <a:lnTo>
                      <a:pt x="55" y="1246"/>
                    </a:lnTo>
                    <a:lnTo>
                      <a:pt x="60" y="1230"/>
                    </a:lnTo>
                    <a:lnTo>
                      <a:pt x="72" y="1202"/>
                    </a:lnTo>
                    <a:lnTo>
                      <a:pt x="87" y="1175"/>
                    </a:lnTo>
                    <a:lnTo>
                      <a:pt x="101" y="1149"/>
                    </a:lnTo>
                    <a:lnTo>
                      <a:pt x="116" y="1121"/>
                    </a:lnTo>
                    <a:lnTo>
                      <a:pt x="103" y="1079"/>
                    </a:lnTo>
                    <a:lnTo>
                      <a:pt x="93" y="1043"/>
                    </a:lnTo>
                    <a:lnTo>
                      <a:pt x="84" y="1011"/>
                    </a:lnTo>
                    <a:lnTo>
                      <a:pt x="77" y="981"/>
                    </a:lnTo>
                    <a:lnTo>
                      <a:pt x="70" y="950"/>
                    </a:lnTo>
                    <a:lnTo>
                      <a:pt x="61" y="918"/>
                    </a:lnTo>
                    <a:lnTo>
                      <a:pt x="51" y="881"/>
                    </a:lnTo>
                    <a:lnTo>
                      <a:pt x="39" y="840"/>
                    </a:lnTo>
                    <a:lnTo>
                      <a:pt x="32" y="825"/>
                    </a:lnTo>
                    <a:lnTo>
                      <a:pt x="26" y="809"/>
                    </a:lnTo>
                    <a:lnTo>
                      <a:pt x="21" y="795"/>
                    </a:lnTo>
                    <a:lnTo>
                      <a:pt x="16" y="780"/>
                    </a:lnTo>
                    <a:lnTo>
                      <a:pt x="8" y="749"/>
                    </a:lnTo>
                    <a:lnTo>
                      <a:pt x="5" y="720"/>
                    </a:lnTo>
                    <a:lnTo>
                      <a:pt x="2" y="689"/>
                    </a:lnTo>
                    <a:lnTo>
                      <a:pt x="1" y="659"/>
                    </a:lnTo>
                    <a:lnTo>
                      <a:pt x="0" y="629"/>
                    </a:lnTo>
                    <a:lnTo>
                      <a:pt x="0" y="599"/>
                    </a:lnTo>
                    <a:lnTo>
                      <a:pt x="8" y="593"/>
                    </a:lnTo>
                    <a:lnTo>
                      <a:pt x="16" y="588"/>
                    </a:lnTo>
                    <a:lnTo>
                      <a:pt x="23" y="584"/>
                    </a:lnTo>
                    <a:lnTo>
                      <a:pt x="30" y="582"/>
                    </a:lnTo>
                    <a:lnTo>
                      <a:pt x="45" y="580"/>
                    </a:lnTo>
                    <a:lnTo>
                      <a:pt x="61" y="579"/>
                    </a:lnTo>
                    <a:lnTo>
                      <a:pt x="76" y="579"/>
                    </a:lnTo>
                    <a:lnTo>
                      <a:pt x="90" y="578"/>
                    </a:lnTo>
                    <a:lnTo>
                      <a:pt x="98" y="575"/>
                    </a:lnTo>
                    <a:lnTo>
                      <a:pt x="105" y="572"/>
                    </a:lnTo>
                    <a:lnTo>
                      <a:pt x="114" y="567"/>
                    </a:lnTo>
                    <a:lnTo>
                      <a:pt x="121" y="560"/>
                    </a:lnTo>
                    <a:lnTo>
                      <a:pt x="128" y="552"/>
                    </a:lnTo>
                    <a:lnTo>
                      <a:pt x="135" y="545"/>
                    </a:lnTo>
                    <a:lnTo>
                      <a:pt x="139" y="537"/>
                    </a:lnTo>
                    <a:lnTo>
                      <a:pt x="144" y="530"/>
                    </a:lnTo>
                    <a:lnTo>
                      <a:pt x="148" y="522"/>
                    </a:lnTo>
                    <a:lnTo>
                      <a:pt x="152" y="513"/>
                    </a:lnTo>
                    <a:lnTo>
                      <a:pt x="154" y="504"/>
                    </a:lnTo>
                    <a:lnTo>
                      <a:pt x="157" y="496"/>
                    </a:lnTo>
                    <a:lnTo>
                      <a:pt x="159" y="475"/>
                    </a:lnTo>
                    <a:lnTo>
                      <a:pt x="161" y="453"/>
                    </a:lnTo>
                    <a:lnTo>
                      <a:pt x="161" y="429"/>
                    </a:lnTo>
                    <a:lnTo>
                      <a:pt x="163" y="400"/>
                    </a:lnTo>
                    <a:lnTo>
                      <a:pt x="169" y="393"/>
                    </a:lnTo>
                    <a:lnTo>
                      <a:pt x="176" y="386"/>
                    </a:lnTo>
                    <a:lnTo>
                      <a:pt x="181" y="377"/>
                    </a:lnTo>
                    <a:lnTo>
                      <a:pt x="186" y="370"/>
                    </a:lnTo>
                    <a:lnTo>
                      <a:pt x="195" y="354"/>
                    </a:lnTo>
                    <a:lnTo>
                      <a:pt x="203" y="336"/>
                    </a:lnTo>
                    <a:lnTo>
                      <a:pt x="210" y="316"/>
                    </a:lnTo>
                    <a:lnTo>
                      <a:pt x="219" y="294"/>
                    </a:lnTo>
                    <a:lnTo>
                      <a:pt x="230" y="268"/>
                    </a:lnTo>
                    <a:lnTo>
                      <a:pt x="243" y="240"/>
                    </a:lnTo>
                    <a:lnTo>
                      <a:pt x="243" y="234"/>
                    </a:lnTo>
                    <a:lnTo>
                      <a:pt x="242" y="228"/>
                    </a:lnTo>
                    <a:lnTo>
                      <a:pt x="240" y="222"/>
                    </a:lnTo>
                    <a:lnTo>
                      <a:pt x="237" y="216"/>
                    </a:lnTo>
                    <a:lnTo>
                      <a:pt x="231" y="206"/>
                    </a:lnTo>
                    <a:lnTo>
                      <a:pt x="224" y="196"/>
                    </a:lnTo>
                    <a:lnTo>
                      <a:pt x="217" y="183"/>
                    </a:lnTo>
                    <a:lnTo>
                      <a:pt x="210" y="167"/>
                    </a:lnTo>
                    <a:lnTo>
                      <a:pt x="208" y="158"/>
                    </a:lnTo>
                    <a:lnTo>
                      <a:pt x="206" y="147"/>
                    </a:lnTo>
                    <a:lnTo>
                      <a:pt x="206" y="135"/>
                    </a:lnTo>
                    <a:lnTo>
                      <a:pt x="204" y="120"/>
                    </a:lnTo>
                    <a:lnTo>
                      <a:pt x="204" y="119"/>
                    </a:lnTo>
                    <a:lnTo>
                      <a:pt x="206" y="114"/>
                    </a:lnTo>
                    <a:lnTo>
                      <a:pt x="207" y="108"/>
                    </a:lnTo>
                    <a:lnTo>
                      <a:pt x="209" y="101"/>
                    </a:lnTo>
                    <a:lnTo>
                      <a:pt x="214" y="93"/>
                    </a:lnTo>
                    <a:lnTo>
                      <a:pt x="221" y="87"/>
                    </a:lnTo>
                    <a:lnTo>
                      <a:pt x="226" y="83"/>
                    </a:lnTo>
                    <a:lnTo>
                      <a:pt x="231" y="82"/>
                    </a:lnTo>
                    <a:lnTo>
                      <a:pt x="237" y="81"/>
                    </a:lnTo>
                    <a:lnTo>
                      <a:pt x="245" y="81"/>
                    </a:lnTo>
                    <a:lnTo>
                      <a:pt x="245" y="65"/>
                    </a:lnTo>
                    <a:lnTo>
                      <a:pt x="246" y="52"/>
                    </a:lnTo>
                    <a:lnTo>
                      <a:pt x="247" y="38"/>
                    </a:lnTo>
                    <a:lnTo>
                      <a:pt x="251" y="26"/>
                    </a:lnTo>
                    <a:lnTo>
                      <a:pt x="252" y="20"/>
                    </a:lnTo>
                    <a:lnTo>
                      <a:pt x="256" y="15"/>
                    </a:lnTo>
                    <a:lnTo>
                      <a:pt x="258" y="11"/>
                    </a:lnTo>
                    <a:lnTo>
                      <a:pt x="263" y="7"/>
                    </a:lnTo>
                    <a:lnTo>
                      <a:pt x="267" y="5"/>
                    </a:lnTo>
                    <a:lnTo>
                      <a:pt x="273" y="3"/>
                    </a:lnTo>
                    <a:lnTo>
                      <a:pt x="279" y="1"/>
                    </a:lnTo>
                    <a:lnTo>
                      <a:pt x="285" y="0"/>
                    </a:lnTo>
                    <a:lnTo>
                      <a:pt x="1725" y="359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1270080" y="2979720"/>
                <a:ext cx="880920" cy="1085400"/>
              </a:xfrm>
              <a:custGeom>
                <a:avLst/>
                <a:gdLst/>
                <a:ahLst/>
                <a:rect l="l" t="t" r="r" b="b"/>
                <a:pathLst>
                  <a:path w="2364" h="2918">
                    <a:moveTo>
                      <a:pt x="582" y="0"/>
                    </a:moveTo>
                    <a:lnTo>
                      <a:pt x="511" y="394"/>
                    </a:lnTo>
                    <a:lnTo>
                      <a:pt x="511" y="401"/>
                    </a:lnTo>
                    <a:lnTo>
                      <a:pt x="509" y="410"/>
                    </a:lnTo>
                    <a:lnTo>
                      <a:pt x="506" y="416"/>
                    </a:lnTo>
                    <a:lnTo>
                      <a:pt x="503" y="423"/>
                    </a:lnTo>
                    <a:lnTo>
                      <a:pt x="499" y="430"/>
                    </a:lnTo>
                    <a:lnTo>
                      <a:pt x="493" y="436"/>
                    </a:lnTo>
                    <a:lnTo>
                      <a:pt x="488" y="442"/>
                    </a:lnTo>
                    <a:lnTo>
                      <a:pt x="482" y="446"/>
                    </a:lnTo>
                    <a:lnTo>
                      <a:pt x="475" y="449"/>
                    </a:lnTo>
                    <a:lnTo>
                      <a:pt x="468" y="452"/>
                    </a:lnTo>
                    <a:lnTo>
                      <a:pt x="461" y="452"/>
                    </a:lnTo>
                    <a:lnTo>
                      <a:pt x="454" y="452"/>
                    </a:lnTo>
                    <a:lnTo>
                      <a:pt x="445" y="450"/>
                    </a:lnTo>
                    <a:lnTo>
                      <a:pt x="438" y="447"/>
                    </a:lnTo>
                    <a:lnTo>
                      <a:pt x="430" y="441"/>
                    </a:lnTo>
                    <a:lnTo>
                      <a:pt x="424" y="433"/>
                    </a:lnTo>
                    <a:lnTo>
                      <a:pt x="422" y="431"/>
                    </a:lnTo>
                    <a:lnTo>
                      <a:pt x="416" y="421"/>
                    </a:lnTo>
                    <a:lnTo>
                      <a:pt x="411" y="416"/>
                    </a:lnTo>
                    <a:lnTo>
                      <a:pt x="405" y="410"/>
                    </a:lnTo>
                    <a:lnTo>
                      <a:pt x="397" y="403"/>
                    </a:lnTo>
                    <a:lnTo>
                      <a:pt x="390" y="397"/>
                    </a:lnTo>
                    <a:lnTo>
                      <a:pt x="380" y="390"/>
                    </a:lnTo>
                    <a:lnTo>
                      <a:pt x="369" y="386"/>
                    </a:lnTo>
                    <a:lnTo>
                      <a:pt x="358" y="382"/>
                    </a:lnTo>
                    <a:lnTo>
                      <a:pt x="345" y="378"/>
                    </a:lnTo>
                    <a:lnTo>
                      <a:pt x="331" y="377"/>
                    </a:lnTo>
                    <a:lnTo>
                      <a:pt x="315" y="377"/>
                    </a:lnTo>
                    <a:lnTo>
                      <a:pt x="300" y="379"/>
                    </a:lnTo>
                    <a:lnTo>
                      <a:pt x="281" y="386"/>
                    </a:lnTo>
                    <a:lnTo>
                      <a:pt x="270" y="389"/>
                    </a:lnTo>
                    <a:lnTo>
                      <a:pt x="260" y="395"/>
                    </a:lnTo>
                    <a:lnTo>
                      <a:pt x="252" y="403"/>
                    </a:lnTo>
                    <a:lnTo>
                      <a:pt x="244" y="410"/>
                    </a:lnTo>
                    <a:lnTo>
                      <a:pt x="240" y="419"/>
                    </a:lnTo>
                    <a:lnTo>
                      <a:pt x="236" y="427"/>
                    </a:lnTo>
                    <a:lnTo>
                      <a:pt x="233" y="437"/>
                    </a:lnTo>
                    <a:lnTo>
                      <a:pt x="231" y="447"/>
                    </a:lnTo>
                    <a:lnTo>
                      <a:pt x="231" y="457"/>
                    </a:lnTo>
                    <a:lnTo>
                      <a:pt x="232" y="466"/>
                    </a:lnTo>
                    <a:lnTo>
                      <a:pt x="235" y="476"/>
                    </a:lnTo>
                    <a:lnTo>
                      <a:pt x="238" y="486"/>
                    </a:lnTo>
                    <a:lnTo>
                      <a:pt x="242" y="496"/>
                    </a:lnTo>
                    <a:lnTo>
                      <a:pt x="247" y="504"/>
                    </a:lnTo>
                    <a:lnTo>
                      <a:pt x="253" y="513"/>
                    </a:lnTo>
                    <a:lnTo>
                      <a:pt x="260" y="521"/>
                    </a:lnTo>
                    <a:lnTo>
                      <a:pt x="260" y="532"/>
                    </a:lnTo>
                    <a:lnTo>
                      <a:pt x="260" y="539"/>
                    </a:lnTo>
                    <a:lnTo>
                      <a:pt x="258" y="541"/>
                    </a:lnTo>
                    <a:lnTo>
                      <a:pt x="255" y="541"/>
                    </a:lnTo>
                    <a:lnTo>
                      <a:pt x="251" y="541"/>
                    </a:lnTo>
                    <a:lnTo>
                      <a:pt x="243" y="543"/>
                    </a:lnTo>
                    <a:lnTo>
                      <a:pt x="238" y="546"/>
                    </a:lnTo>
                    <a:lnTo>
                      <a:pt x="233" y="550"/>
                    </a:lnTo>
                    <a:lnTo>
                      <a:pt x="227" y="554"/>
                    </a:lnTo>
                    <a:lnTo>
                      <a:pt x="220" y="561"/>
                    </a:lnTo>
                    <a:lnTo>
                      <a:pt x="220" y="563"/>
                    </a:lnTo>
                    <a:lnTo>
                      <a:pt x="221" y="567"/>
                    </a:lnTo>
                    <a:lnTo>
                      <a:pt x="222" y="574"/>
                    </a:lnTo>
                    <a:lnTo>
                      <a:pt x="225" y="581"/>
                    </a:lnTo>
                    <a:lnTo>
                      <a:pt x="230" y="589"/>
                    </a:lnTo>
                    <a:lnTo>
                      <a:pt x="237" y="595"/>
                    </a:lnTo>
                    <a:lnTo>
                      <a:pt x="241" y="597"/>
                    </a:lnTo>
                    <a:lnTo>
                      <a:pt x="247" y="600"/>
                    </a:lnTo>
                    <a:lnTo>
                      <a:pt x="253" y="601"/>
                    </a:lnTo>
                    <a:lnTo>
                      <a:pt x="260" y="601"/>
                    </a:lnTo>
                    <a:lnTo>
                      <a:pt x="247" y="616"/>
                    </a:lnTo>
                    <a:lnTo>
                      <a:pt x="237" y="630"/>
                    </a:lnTo>
                    <a:lnTo>
                      <a:pt x="230" y="644"/>
                    </a:lnTo>
                    <a:lnTo>
                      <a:pt x="225" y="656"/>
                    </a:lnTo>
                    <a:lnTo>
                      <a:pt x="221" y="666"/>
                    </a:lnTo>
                    <a:lnTo>
                      <a:pt x="220" y="674"/>
                    </a:lnTo>
                    <a:lnTo>
                      <a:pt x="219" y="679"/>
                    </a:lnTo>
                    <a:lnTo>
                      <a:pt x="219" y="681"/>
                    </a:lnTo>
                    <a:lnTo>
                      <a:pt x="221" y="681"/>
                    </a:lnTo>
                    <a:lnTo>
                      <a:pt x="226" y="679"/>
                    </a:lnTo>
                    <a:lnTo>
                      <a:pt x="232" y="679"/>
                    </a:lnTo>
                    <a:lnTo>
                      <a:pt x="240" y="679"/>
                    </a:lnTo>
                    <a:lnTo>
                      <a:pt x="243" y="681"/>
                    </a:lnTo>
                    <a:lnTo>
                      <a:pt x="247" y="682"/>
                    </a:lnTo>
                    <a:lnTo>
                      <a:pt x="251" y="684"/>
                    </a:lnTo>
                    <a:lnTo>
                      <a:pt x="253" y="687"/>
                    </a:lnTo>
                    <a:lnTo>
                      <a:pt x="255" y="690"/>
                    </a:lnTo>
                    <a:lnTo>
                      <a:pt x="258" y="695"/>
                    </a:lnTo>
                    <a:lnTo>
                      <a:pt x="259" y="701"/>
                    </a:lnTo>
                    <a:lnTo>
                      <a:pt x="259" y="707"/>
                    </a:lnTo>
                    <a:lnTo>
                      <a:pt x="259" y="726"/>
                    </a:lnTo>
                    <a:lnTo>
                      <a:pt x="257" y="749"/>
                    </a:lnTo>
                    <a:lnTo>
                      <a:pt x="254" y="776"/>
                    </a:lnTo>
                    <a:lnTo>
                      <a:pt x="249" y="804"/>
                    </a:lnTo>
                    <a:lnTo>
                      <a:pt x="247" y="818"/>
                    </a:lnTo>
                    <a:lnTo>
                      <a:pt x="243" y="832"/>
                    </a:lnTo>
                    <a:lnTo>
                      <a:pt x="238" y="846"/>
                    </a:lnTo>
                    <a:lnTo>
                      <a:pt x="235" y="858"/>
                    </a:lnTo>
                    <a:lnTo>
                      <a:pt x="229" y="870"/>
                    </a:lnTo>
                    <a:lnTo>
                      <a:pt x="224" y="881"/>
                    </a:lnTo>
                    <a:lnTo>
                      <a:pt x="216" y="891"/>
                    </a:lnTo>
                    <a:lnTo>
                      <a:pt x="209" y="900"/>
                    </a:lnTo>
                    <a:lnTo>
                      <a:pt x="209" y="914"/>
                    </a:lnTo>
                    <a:lnTo>
                      <a:pt x="210" y="929"/>
                    </a:lnTo>
                    <a:lnTo>
                      <a:pt x="211" y="945"/>
                    </a:lnTo>
                    <a:lnTo>
                      <a:pt x="214" y="960"/>
                    </a:lnTo>
                    <a:lnTo>
                      <a:pt x="219" y="974"/>
                    </a:lnTo>
                    <a:lnTo>
                      <a:pt x="226" y="990"/>
                    </a:lnTo>
                    <a:lnTo>
                      <a:pt x="230" y="998"/>
                    </a:lnTo>
                    <a:lnTo>
                      <a:pt x="236" y="1005"/>
                    </a:lnTo>
                    <a:lnTo>
                      <a:pt x="242" y="1012"/>
                    </a:lnTo>
                    <a:lnTo>
                      <a:pt x="248" y="1020"/>
                    </a:lnTo>
                    <a:lnTo>
                      <a:pt x="255" y="1027"/>
                    </a:lnTo>
                    <a:lnTo>
                      <a:pt x="262" y="1036"/>
                    </a:lnTo>
                    <a:lnTo>
                      <a:pt x="266" y="1043"/>
                    </a:lnTo>
                    <a:lnTo>
                      <a:pt x="271" y="1050"/>
                    </a:lnTo>
                    <a:lnTo>
                      <a:pt x="279" y="1065"/>
                    </a:lnTo>
                    <a:lnTo>
                      <a:pt x="284" y="1081"/>
                    </a:lnTo>
                    <a:lnTo>
                      <a:pt x="286" y="1095"/>
                    </a:lnTo>
                    <a:lnTo>
                      <a:pt x="287" y="1110"/>
                    </a:lnTo>
                    <a:lnTo>
                      <a:pt x="287" y="1125"/>
                    </a:lnTo>
                    <a:lnTo>
                      <a:pt x="287" y="1141"/>
                    </a:lnTo>
                    <a:lnTo>
                      <a:pt x="302" y="1154"/>
                    </a:lnTo>
                    <a:lnTo>
                      <a:pt x="315" y="1166"/>
                    </a:lnTo>
                    <a:lnTo>
                      <a:pt x="328" y="1176"/>
                    </a:lnTo>
                    <a:lnTo>
                      <a:pt x="337" y="1187"/>
                    </a:lnTo>
                    <a:lnTo>
                      <a:pt x="346" y="1197"/>
                    </a:lnTo>
                    <a:lnTo>
                      <a:pt x="352" y="1207"/>
                    </a:lnTo>
                    <a:lnTo>
                      <a:pt x="355" y="1213"/>
                    </a:lnTo>
                    <a:lnTo>
                      <a:pt x="356" y="1219"/>
                    </a:lnTo>
                    <a:lnTo>
                      <a:pt x="357" y="1225"/>
                    </a:lnTo>
                    <a:lnTo>
                      <a:pt x="357" y="1233"/>
                    </a:lnTo>
                    <a:lnTo>
                      <a:pt x="344" y="1246"/>
                    </a:lnTo>
                    <a:lnTo>
                      <a:pt x="330" y="1258"/>
                    </a:lnTo>
                    <a:lnTo>
                      <a:pt x="319" y="1271"/>
                    </a:lnTo>
                    <a:lnTo>
                      <a:pt x="307" y="1283"/>
                    </a:lnTo>
                    <a:lnTo>
                      <a:pt x="293" y="1296"/>
                    </a:lnTo>
                    <a:lnTo>
                      <a:pt x="280" y="1313"/>
                    </a:lnTo>
                    <a:lnTo>
                      <a:pt x="263" y="1333"/>
                    </a:lnTo>
                    <a:lnTo>
                      <a:pt x="242" y="1359"/>
                    </a:lnTo>
                    <a:lnTo>
                      <a:pt x="238" y="1364"/>
                    </a:lnTo>
                    <a:lnTo>
                      <a:pt x="233" y="1365"/>
                    </a:lnTo>
                    <a:lnTo>
                      <a:pt x="230" y="1364"/>
                    </a:lnTo>
                    <a:lnTo>
                      <a:pt x="226" y="1361"/>
                    </a:lnTo>
                    <a:lnTo>
                      <a:pt x="220" y="1354"/>
                    </a:lnTo>
                    <a:lnTo>
                      <a:pt x="215" y="1345"/>
                    </a:lnTo>
                    <a:lnTo>
                      <a:pt x="211" y="1342"/>
                    </a:lnTo>
                    <a:lnTo>
                      <a:pt x="209" y="1340"/>
                    </a:lnTo>
                    <a:lnTo>
                      <a:pt x="207" y="1342"/>
                    </a:lnTo>
                    <a:lnTo>
                      <a:pt x="204" y="1345"/>
                    </a:lnTo>
                    <a:lnTo>
                      <a:pt x="202" y="1353"/>
                    </a:lnTo>
                    <a:lnTo>
                      <a:pt x="199" y="1362"/>
                    </a:lnTo>
                    <a:lnTo>
                      <a:pt x="195" y="1378"/>
                    </a:lnTo>
                    <a:lnTo>
                      <a:pt x="193" y="1398"/>
                    </a:lnTo>
                    <a:lnTo>
                      <a:pt x="186" y="1405"/>
                    </a:lnTo>
                    <a:lnTo>
                      <a:pt x="180" y="1413"/>
                    </a:lnTo>
                    <a:lnTo>
                      <a:pt x="176" y="1419"/>
                    </a:lnTo>
                    <a:lnTo>
                      <a:pt x="172" y="1425"/>
                    </a:lnTo>
                    <a:lnTo>
                      <a:pt x="170" y="1431"/>
                    </a:lnTo>
                    <a:lnTo>
                      <a:pt x="169" y="1437"/>
                    </a:lnTo>
                    <a:lnTo>
                      <a:pt x="167" y="1443"/>
                    </a:lnTo>
                    <a:lnTo>
                      <a:pt x="167" y="1448"/>
                    </a:lnTo>
                    <a:lnTo>
                      <a:pt x="169" y="1460"/>
                    </a:lnTo>
                    <a:lnTo>
                      <a:pt x="170" y="1472"/>
                    </a:lnTo>
                    <a:lnTo>
                      <a:pt x="171" y="1485"/>
                    </a:lnTo>
                    <a:lnTo>
                      <a:pt x="172" y="1499"/>
                    </a:lnTo>
                    <a:lnTo>
                      <a:pt x="156" y="1515"/>
                    </a:lnTo>
                    <a:lnTo>
                      <a:pt x="139" y="1531"/>
                    </a:lnTo>
                    <a:lnTo>
                      <a:pt x="123" y="1548"/>
                    </a:lnTo>
                    <a:lnTo>
                      <a:pt x="107" y="1566"/>
                    </a:lnTo>
                    <a:lnTo>
                      <a:pt x="94" y="1583"/>
                    </a:lnTo>
                    <a:lnTo>
                      <a:pt x="84" y="1600"/>
                    </a:lnTo>
                    <a:lnTo>
                      <a:pt x="79" y="1607"/>
                    </a:lnTo>
                    <a:lnTo>
                      <a:pt x="77" y="1616"/>
                    </a:lnTo>
                    <a:lnTo>
                      <a:pt x="74" y="1624"/>
                    </a:lnTo>
                    <a:lnTo>
                      <a:pt x="74" y="1632"/>
                    </a:lnTo>
                    <a:lnTo>
                      <a:pt x="65" y="1654"/>
                    </a:lnTo>
                    <a:lnTo>
                      <a:pt x="60" y="1673"/>
                    </a:lnTo>
                    <a:lnTo>
                      <a:pt x="56" y="1690"/>
                    </a:lnTo>
                    <a:lnTo>
                      <a:pt x="56" y="1706"/>
                    </a:lnTo>
                    <a:lnTo>
                      <a:pt x="57" y="1720"/>
                    </a:lnTo>
                    <a:lnTo>
                      <a:pt x="60" y="1733"/>
                    </a:lnTo>
                    <a:lnTo>
                      <a:pt x="63" y="1747"/>
                    </a:lnTo>
                    <a:lnTo>
                      <a:pt x="67" y="1759"/>
                    </a:lnTo>
                    <a:lnTo>
                      <a:pt x="71" y="1772"/>
                    </a:lnTo>
                    <a:lnTo>
                      <a:pt x="76" y="1786"/>
                    </a:lnTo>
                    <a:lnTo>
                      <a:pt x="79" y="1802"/>
                    </a:lnTo>
                    <a:lnTo>
                      <a:pt x="82" y="1819"/>
                    </a:lnTo>
                    <a:lnTo>
                      <a:pt x="82" y="1837"/>
                    </a:lnTo>
                    <a:lnTo>
                      <a:pt x="80" y="1859"/>
                    </a:lnTo>
                    <a:lnTo>
                      <a:pt x="77" y="1884"/>
                    </a:lnTo>
                    <a:lnTo>
                      <a:pt x="71" y="1912"/>
                    </a:lnTo>
                    <a:lnTo>
                      <a:pt x="69" y="1913"/>
                    </a:lnTo>
                    <a:lnTo>
                      <a:pt x="66" y="1917"/>
                    </a:lnTo>
                    <a:lnTo>
                      <a:pt x="61" y="1923"/>
                    </a:lnTo>
                    <a:lnTo>
                      <a:pt x="56" y="1930"/>
                    </a:lnTo>
                    <a:lnTo>
                      <a:pt x="50" y="1940"/>
                    </a:lnTo>
                    <a:lnTo>
                      <a:pt x="45" y="1952"/>
                    </a:lnTo>
                    <a:lnTo>
                      <a:pt x="41" y="1966"/>
                    </a:lnTo>
                    <a:lnTo>
                      <a:pt x="40" y="1979"/>
                    </a:lnTo>
                    <a:lnTo>
                      <a:pt x="27" y="1979"/>
                    </a:lnTo>
                    <a:lnTo>
                      <a:pt x="17" y="1980"/>
                    </a:lnTo>
                    <a:lnTo>
                      <a:pt x="11" y="1982"/>
                    </a:lnTo>
                    <a:lnTo>
                      <a:pt x="6" y="1984"/>
                    </a:lnTo>
                    <a:lnTo>
                      <a:pt x="2" y="1989"/>
                    </a:lnTo>
                    <a:lnTo>
                      <a:pt x="1" y="1996"/>
                    </a:lnTo>
                    <a:lnTo>
                      <a:pt x="0" y="2006"/>
                    </a:lnTo>
                    <a:lnTo>
                      <a:pt x="0" y="2020"/>
                    </a:lnTo>
                    <a:lnTo>
                      <a:pt x="1315" y="2831"/>
                    </a:lnTo>
                    <a:lnTo>
                      <a:pt x="2076" y="2918"/>
                    </a:lnTo>
                    <a:lnTo>
                      <a:pt x="2364" y="295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1" name=""/>
              <p:cNvSpPr/>
              <p:nvPr/>
            </p:nvSpPr>
            <p:spPr>
              <a:xfrm>
                <a:off x="2043000" y="3090600"/>
                <a:ext cx="930240" cy="990360"/>
              </a:xfrm>
              <a:custGeom>
                <a:avLst/>
                <a:gdLst/>
                <a:ahLst/>
                <a:rect l="l" t="t" r="r" b="b"/>
                <a:pathLst>
                  <a:path w="2500" h="2666">
                    <a:moveTo>
                      <a:pt x="288" y="0"/>
                    </a:moveTo>
                    <a:lnTo>
                      <a:pt x="432" y="22"/>
                    </a:lnTo>
                    <a:lnTo>
                      <a:pt x="575" y="43"/>
                    </a:lnTo>
                    <a:lnTo>
                      <a:pt x="714" y="61"/>
                    </a:lnTo>
                    <a:lnTo>
                      <a:pt x="854" y="80"/>
                    </a:lnTo>
                    <a:lnTo>
                      <a:pt x="992" y="95"/>
                    </a:lnTo>
                    <a:lnTo>
                      <a:pt x="1129" y="111"/>
                    </a:lnTo>
                    <a:lnTo>
                      <a:pt x="1266" y="126"/>
                    </a:lnTo>
                    <a:lnTo>
                      <a:pt x="1402" y="140"/>
                    </a:lnTo>
                    <a:lnTo>
                      <a:pt x="1674" y="164"/>
                    </a:lnTo>
                    <a:lnTo>
                      <a:pt x="1947" y="187"/>
                    </a:lnTo>
                    <a:lnTo>
                      <a:pt x="2221" y="209"/>
                    </a:lnTo>
                    <a:lnTo>
                      <a:pt x="2500" y="230"/>
                    </a:lnTo>
                    <a:lnTo>
                      <a:pt x="2350" y="2590"/>
                    </a:lnTo>
                    <a:lnTo>
                      <a:pt x="1002" y="2471"/>
                    </a:lnTo>
                    <a:lnTo>
                      <a:pt x="952" y="2551"/>
                    </a:lnTo>
                    <a:lnTo>
                      <a:pt x="351" y="2506"/>
                    </a:lnTo>
                    <a:lnTo>
                      <a:pt x="319" y="2666"/>
                    </a:lnTo>
                    <a:lnTo>
                      <a:pt x="0" y="262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2" name=""/>
              <p:cNvSpPr/>
              <p:nvPr/>
            </p:nvSpPr>
            <p:spPr>
              <a:xfrm>
                <a:off x="4118040" y="3276360"/>
                <a:ext cx="687240" cy="626760"/>
              </a:xfrm>
              <a:custGeom>
                <a:avLst/>
                <a:gdLst/>
                <a:ahLst/>
                <a:rect l="l" t="t" r="r" b="b"/>
                <a:pathLst>
                  <a:path w="1843" h="1690">
                    <a:moveTo>
                      <a:pt x="0" y="83"/>
                    </a:moveTo>
                    <a:lnTo>
                      <a:pt x="1604" y="17"/>
                    </a:lnTo>
                    <a:lnTo>
                      <a:pt x="1605" y="15"/>
                    </a:lnTo>
                    <a:lnTo>
                      <a:pt x="1610" y="11"/>
                    </a:lnTo>
                    <a:lnTo>
                      <a:pt x="1619" y="6"/>
                    </a:lnTo>
                    <a:lnTo>
                      <a:pt x="1628" y="2"/>
                    </a:lnTo>
                    <a:lnTo>
                      <a:pt x="1634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4" y="0"/>
                    </a:lnTo>
                    <a:lnTo>
                      <a:pt x="1661" y="2"/>
                    </a:lnTo>
                    <a:lnTo>
                      <a:pt x="1669" y="6"/>
                    </a:lnTo>
                    <a:lnTo>
                      <a:pt x="1676" y="11"/>
                    </a:lnTo>
                    <a:lnTo>
                      <a:pt x="1683" y="17"/>
                    </a:lnTo>
                    <a:lnTo>
                      <a:pt x="1682" y="33"/>
                    </a:lnTo>
                    <a:lnTo>
                      <a:pt x="1680" y="48"/>
                    </a:lnTo>
                    <a:lnTo>
                      <a:pt x="1676" y="62"/>
                    </a:lnTo>
                    <a:lnTo>
                      <a:pt x="1671" y="77"/>
                    </a:lnTo>
                    <a:lnTo>
                      <a:pt x="1658" y="105"/>
                    </a:lnTo>
                    <a:lnTo>
                      <a:pt x="1643" y="132"/>
                    </a:lnTo>
                    <a:lnTo>
                      <a:pt x="1628" y="158"/>
                    </a:lnTo>
                    <a:lnTo>
                      <a:pt x="1615" y="180"/>
                    </a:lnTo>
                    <a:lnTo>
                      <a:pt x="1610" y="191"/>
                    </a:lnTo>
                    <a:lnTo>
                      <a:pt x="1605" y="201"/>
                    </a:lnTo>
                    <a:lnTo>
                      <a:pt x="1603" y="209"/>
                    </a:lnTo>
                    <a:lnTo>
                      <a:pt x="1601" y="216"/>
                    </a:lnTo>
                    <a:lnTo>
                      <a:pt x="1617" y="224"/>
                    </a:lnTo>
                    <a:lnTo>
                      <a:pt x="1632" y="230"/>
                    </a:lnTo>
                    <a:lnTo>
                      <a:pt x="1647" y="236"/>
                    </a:lnTo>
                    <a:lnTo>
                      <a:pt x="1661" y="240"/>
                    </a:lnTo>
                    <a:lnTo>
                      <a:pt x="1677" y="243"/>
                    </a:lnTo>
                    <a:lnTo>
                      <a:pt x="1692" y="246"/>
                    </a:lnTo>
                    <a:lnTo>
                      <a:pt x="1707" y="247"/>
                    </a:lnTo>
                    <a:lnTo>
                      <a:pt x="1721" y="248"/>
                    </a:lnTo>
                    <a:lnTo>
                      <a:pt x="1737" y="247"/>
                    </a:lnTo>
                    <a:lnTo>
                      <a:pt x="1752" y="246"/>
                    </a:lnTo>
                    <a:lnTo>
                      <a:pt x="1767" y="245"/>
                    </a:lnTo>
                    <a:lnTo>
                      <a:pt x="1783" y="241"/>
                    </a:lnTo>
                    <a:lnTo>
                      <a:pt x="1797" y="237"/>
                    </a:lnTo>
                    <a:lnTo>
                      <a:pt x="1812" y="232"/>
                    </a:lnTo>
                    <a:lnTo>
                      <a:pt x="1827" y="226"/>
                    </a:lnTo>
                    <a:lnTo>
                      <a:pt x="1843" y="219"/>
                    </a:lnTo>
                    <a:lnTo>
                      <a:pt x="1841" y="298"/>
                    </a:lnTo>
                    <a:lnTo>
                      <a:pt x="1802" y="298"/>
                    </a:lnTo>
                    <a:lnTo>
                      <a:pt x="1801" y="418"/>
                    </a:lnTo>
                    <a:lnTo>
                      <a:pt x="1787" y="432"/>
                    </a:lnTo>
                    <a:lnTo>
                      <a:pt x="1776" y="442"/>
                    </a:lnTo>
                    <a:lnTo>
                      <a:pt x="1768" y="449"/>
                    </a:lnTo>
                    <a:lnTo>
                      <a:pt x="1761" y="454"/>
                    </a:lnTo>
                    <a:lnTo>
                      <a:pt x="1752" y="456"/>
                    </a:lnTo>
                    <a:lnTo>
                      <a:pt x="1743" y="458"/>
                    </a:lnTo>
                    <a:lnTo>
                      <a:pt x="1734" y="459"/>
                    </a:lnTo>
                    <a:lnTo>
                      <a:pt x="1720" y="459"/>
                    </a:lnTo>
                    <a:lnTo>
                      <a:pt x="1719" y="460"/>
                    </a:lnTo>
                    <a:lnTo>
                      <a:pt x="1714" y="465"/>
                    </a:lnTo>
                    <a:lnTo>
                      <a:pt x="1708" y="474"/>
                    </a:lnTo>
                    <a:lnTo>
                      <a:pt x="1699" y="483"/>
                    </a:lnTo>
                    <a:lnTo>
                      <a:pt x="1692" y="496"/>
                    </a:lnTo>
                    <a:lnTo>
                      <a:pt x="1686" y="509"/>
                    </a:lnTo>
                    <a:lnTo>
                      <a:pt x="1683" y="516"/>
                    </a:lnTo>
                    <a:lnTo>
                      <a:pt x="1681" y="524"/>
                    </a:lnTo>
                    <a:lnTo>
                      <a:pt x="1680" y="531"/>
                    </a:lnTo>
                    <a:lnTo>
                      <a:pt x="1680" y="538"/>
                    </a:lnTo>
                    <a:lnTo>
                      <a:pt x="1680" y="546"/>
                    </a:lnTo>
                    <a:lnTo>
                      <a:pt x="1682" y="552"/>
                    </a:lnTo>
                    <a:lnTo>
                      <a:pt x="1687" y="557"/>
                    </a:lnTo>
                    <a:lnTo>
                      <a:pt x="1692" y="562"/>
                    </a:lnTo>
                    <a:lnTo>
                      <a:pt x="1704" y="570"/>
                    </a:lnTo>
                    <a:lnTo>
                      <a:pt x="1719" y="579"/>
                    </a:lnTo>
                    <a:lnTo>
                      <a:pt x="1734" y="586"/>
                    </a:lnTo>
                    <a:lnTo>
                      <a:pt x="1747" y="595"/>
                    </a:lnTo>
                    <a:lnTo>
                      <a:pt x="1752" y="600"/>
                    </a:lnTo>
                    <a:lnTo>
                      <a:pt x="1756" y="606"/>
                    </a:lnTo>
                    <a:lnTo>
                      <a:pt x="1758" y="612"/>
                    </a:lnTo>
                    <a:lnTo>
                      <a:pt x="1759" y="619"/>
                    </a:lnTo>
                    <a:lnTo>
                      <a:pt x="1746" y="633"/>
                    </a:lnTo>
                    <a:lnTo>
                      <a:pt x="1736" y="642"/>
                    </a:lnTo>
                    <a:lnTo>
                      <a:pt x="1729" y="651"/>
                    </a:lnTo>
                    <a:lnTo>
                      <a:pt x="1724" y="658"/>
                    </a:lnTo>
                    <a:lnTo>
                      <a:pt x="1720" y="666"/>
                    </a:lnTo>
                    <a:lnTo>
                      <a:pt x="1719" y="674"/>
                    </a:lnTo>
                    <a:lnTo>
                      <a:pt x="1719" y="685"/>
                    </a:lnTo>
                    <a:lnTo>
                      <a:pt x="1718" y="699"/>
                    </a:lnTo>
                    <a:lnTo>
                      <a:pt x="1718" y="699"/>
                    </a:lnTo>
                    <a:lnTo>
                      <a:pt x="1718" y="699"/>
                    </a:lnTo>
                    <a:lnTo>
                      <a:pt x="1716" y="701"/>
                    </a:lnTo>
                    <a:lnTo>
                      <a:pt x="1713" y="704"/>
                    </a:lnTo>
                    <a:lnTo>
                      <a:pt x="1708" y="709"/>
                    </a:lnTo>
                    <a:lnTo>
                      <a:pt x="1701" y="716"/>
                    </a:lnTo>
                    <a:lnTo>
                      <a:pt x="1691" y="726"/>
                    </a:lnTo>
                    <a:lnTo>
                      <a:pt x="1677" y="738"/>
                    </a:lnTo>
                    <a:lnTo>
                      <a:pt x="1670" y="739"/>
                    </a:lnTo>
                    <a:lnTo>
                      <a:pt x="1663" y="740"/>
                    </a:lnTo>
                    <a:lnTo>
                      <a:pt x="1655" y="742"/>
                    </a:lnTo>
                    <a:lnTo>
                      <a:pt x="1648" y="744"/>
                    </a:lnTo>
                    <a:lnTo>
                      <a:pt x="1634" y="750"/>
                    </a:lnTo>
                    <a:lnTo>
                      <a:pt x="1622" y="757"/>
                    </a:lnTo>
                    <a:lnTo>
                      <a:pt x="1612" y="765"/>
                    </a:lnTo>
                    <a:lnTo>
                      <a:pt x="1604" y="771"/>
                    </a:lnTo>
                    <a:lnTo>
                      <a:pt x="1599" y="776"/>
                    </a:lnTo>
                    <a:lnTo>
                      <a:pt x="1598" y="778"/>
                    </a:lnTo>
                    <a:lnTo>
                      <a:pt x="1597" y="784"/>
                    </a:lnTo>
                    <a:lnTo>
                      <a:pt x="1595" y="791"/>
                    </a:lnTo>
                    <a:lnTo>
                      <a:pt x="1594" y="797"/>
                    </a:lnTo>
                    <a:lnTo>
                      <a:pt x="1590" y="802"/>
                    </a:lnTo>
                    <a:lnTo>
                      <a:pt x="1584" y="810"/>
                    </a:lnTo>
                    <a:lnTo>
                      <a:pt x="1577" y="817"/>
                    </a:lnTo>
                    <a:lnTo>
                      <a:pt x="1570" y="825"/>
                    </a:lnTo>
                    <a:lnTo>
                      <a:pt x="1563" y="833"/>
                    </a:lnTo>
                    <a:lnTo>
                      <a:pt x="1561" y="838"/>
                    </a:lnTo>
                    <a:lnTo>
                      <a:pt x="1559" y="844"/>
                    </a:lnTo>
                    <a:lnTo>
                      <a:pt x="1557" y="851"/>
                    </a:lnTo>
                    <a:lnTo>
                      <a:pt x="1556" y="858"/>
                    </a:lnTo>
                    <a:lnTo>
                      <a:pt x="1556" y="873"/>
                    </a:lnTo>
                    <a:lnTo>
                      <a:pt x="1556" y="887"/>
                    </a:lnTo>
                    <a:lnTo>
                      <a:pt x="1556" y="903"/>
                    </a:lnTo>
                    <a:lnTo>
                      <a:pt x="1556" y="918"/>
                    </a:lnTo>
                    <a:lnTo>
                      <a:pt x="1556" y="933"/>
                    </a:lnTo>
                    <a:lnTo>
                      <a:pt x="1556" y="947"/>
                    </a:lnTo>
                    <a:lnTo>
                      <a:pt x="1556" y="963"/>
                    </a:lnTo>
                    <a:lnTo>
                      <a:pt x="1556" y="978"/>
                    </a:lnTo>
                    <a:lnTo>
                      <a:pt x="1543" y="978"/>
                    </a:lnTo>
                    <a:lnTo>
                      <a:pt x="1532" y="979"/>
                    </a:lnTo>
                    <a:lnTo>
                      <a:pt x="1528" y="980"/>
                    </a:lnTo>
                    <a:lnTo>
                      <a:pt x="1523" y="981"/>
                    </a:lnTo>
                    <a:lnTo>
                      <a:pt x="1519" y="984"/>
                    </a:lnTo>
                    <a:lnTo>
                      <a:pt x="1516" y="988"/>
                    </a:lnTo>
                    <a:lnTo>
                      <a:pt x="1507" y="997"/>
                    </a:lnTo>
                    <a:lnTo>
                      <a:pt x="1499" y="1011"/>
                    </a:lnTo>
                    <a:lnTo>
                      <a:pt x="1489" y="1030"/>
                    </a:lnTo>
                    <a:lnTo>
                      <a:pt x="1475" y="1057"/>
                    </a:lnTo>
                    <a:lnTo>
                      <a:pt x="1474" y="1063"/>
                    </a:lnTo>
                    <a:lnTo>
                      <a:pt x="1473" y="1068"/>
                    </a:lnTo>
                    <a:lnTo>
                      <a:pt x="1470" y="1072"/>
                    </a:lnTo>
                    <a:lnTo>
                      <a:pt x="1468" y="1075"/>
                    </a:lnTo>
                    <a:lnTo>
                      <a:pt x="1459" y="1077"/>
                    </a:lnTo>
                    <a:lnTo>
                      <a:pt x="1450" y="1077"/>
                    </a:lnTo>
                    <a:lnTo>
                      <a:pt x="1437" y="1077"/>
                    </a:lnTo>
                    <a:lnTo>
                      <a:pt x="1424" y="1079"/>
                    </a:lnTo>
                    <a:lnTo>
                      <a:pt x="1417" y="1082"/>
                    </a:lnTo>
                    <a:lnTo>
                      <a:pt x="1409" y="1086"/>
                    </a:lnTo>
                    <a:lnTo>
                      <a:pt x="1402" y="1090"/>
                    </a:lnTo>
                    <a:lnTo>
                      <a:pt x="1395" y="1097"/>
                    </a:lnTo>
                    <a:lnTo>
                      <a:pt x="1393" y="1111"/>
                    </a:lnTo>
                    <a:lnTo>
                      <a:pt x="1390" y="1126"/>
                    </a:lnTo>
                    <a:lnTo>
                      <a:pt x="1386" y="1139"/>
                    </a:lnTo>
                    <a:lnTo>
                      <a:pt x="1382" y="1154"/>
                    </a:lnTo>
                    <a:lnTo>
                      <a:pt x="1381" y="1161"/>
                    </a:lnTo>
                    <a:lnTo>
                      <a:pt x="1380" y="1169"/>
                    </a:lnTo>
                    <a:lnTo>
                      <a:pt x="1380" y="1176"/>
                    </a:lnTo>
                    <a:lnTo>
                      <a:pt x="1380" y="1183"/>
                    </a:lnTo>
                    <a:lnTo>
                      <a:pt x="1381" y="1192"/>
                    </a:lnTo>
                    <a:lnTo>
                      <a:pt x="1385" y="1199"/>
                    </a:lnTo>
                    <a:lnTo>
                      <a:pt x="1388" y="1208"/>
                    </a:lnTo>
                    <a:lnTo>
                      <a:pt x="1393" y="1216"/>
                    </a:lnTo>
                    <a:lnTo>
                      <a:pt x="1403" y="1231"/>
                    </a:lnTo>
                    <a:lnTo>
                      <a:pt x="1410" y="1245"/>
                    </a:lnTo>
                    <a:lnTo>
                      <a:pt x="1417" y="1254"/>
                    </a:lnTo>
                    <a:lnTo>
                      <a:pt x="1422" y="1264"/>
                    </a:lnTo>
                    <a:lnTo>
                      <a:pt x="1424" y="1272"/>
                    </a:lnTo>
                    <a:lnTo>
                      <a:pt x="1425" y="1279"/>
                    </a:lnTo>
                    <a:lnTo>
                      <a:pt x="1426" y="1285"/>
                    </a:lnTo>
                    <a:lnTo>
                      <a:pt x="1425" y="1290"/>
                    </a:lnTo>
                    <a:lnTo>
                      <a:pt x="1423" y="1299"/>
                    </a:lnTo>
                    <a:lnTo>
                      <a:pt x="1419" y="1307"/>
                    </a:lnTo>
                    <a:lnTo>
                      <a:pt x="1418" y="1312"/>
                    </a:lnTo>
                    <a:lnTo>
                      <a:pt x="1415" y="1317"/>
                    </a:lnTo>
                    <a:lnTo>
                      <a:pt x="1415" y="1323"/>
                    </a:lnTo>
                    <a:lnTo>
                      <a:pt x="1414" y="1330"/>
                    </a:lnTo>
                    <a:lnTo>
                      <a:pt x="1401" y="1330"/>
                    </a:lnTo>
                    <a:lnTo>
                      <a:pt x="1388" y="1332"/>
                    </a:lnTo>
                    <a:lnTo>
                      <a:pt x="1377" y="1334"/>
                    </a:lnTo>
                    <a:lnTo>
                      <a:pt x="1369" y="1338"/>
                    </a:lnTo>
                    <a:lnTo>
                      <a:pt x="1365" y="1341"/>
                    </a:lnTo>
                    <a:lnTo>
                      <a:pt x="1362" y="1344"/>
                    </a:lnTo>
                    <a:lnTo>
                      <a:pt x="1359" y="1347"/>
                    </a:lnTo>
                    <a:lnTo>
                      <a:pt x="1357" y="1352"/>
                    </a:lnTo>
                    <a:lnTo>
                      <a:pt x="1354" y="1357"/>
                    </a:lnTo>
                    <a:lnTo>
                      <a:pt x="1353" y="1363"/>
                    </a:lnTo>
                    <a:lnTo>
                      <a:pt x="1353" y="1370"/>
                    </a:lnTo>
                    <a:lnTo>
                      <a:pt x="1352" y="1377"/>
                    </a:lnTo>
                    <a:lnTo>
                      <a:pt x="1352" y="1377"/>
                    </a:lnTo>
                    <a:lnTo>
                      <a:pt x="1352" y="1377"/>
                    </a:lnTo>
                    <a:lnTo>
                      <a:pt x="1352" y="1379"/>
                    </a:lnTo>
                    <a:lnTo>
                      <a:pt x="1352" y="1382"/>
                    </a:lnTo>
                    <a:lnTo>
                      <a:pt x="1352" y="1387"/>
                    </a:lnTo>
                    <a:lnTo>
                      <a:pt x="1352" y="1394"/>
                    </a:lnTo>
                    <a:lnTo>
                      <a:pt x="1352" y="1404"/>
                    </a:lnTo>
                    <a:lnTo>
                      <a:pt x="1352" y="1416"/>
                    </a:lnTo>
                    <a:lnTo>
                      <a:pt x="1359" y="1417"/>
                    </a:lnTo>
                    <a:lnTo>
                      <a:pt x="1365" y="1418"/>
                    </a:lnTo>
                    <a:lnTo>
                      <a:pt x="1370" y="1421"/>
                    </a:lnTo>
                    <a:lnTo>
                      <a:pt x="1375" y="1423"/>
                    </a:lnTo>
                    <a:lnTo>
                      <a:pt x="1384" y="1429"/>
                    </a:lnTo>
                    <a:lnTo>
                      <a:pt x="1392" y="1437"/>
                    </a:lnTo>
                    <a:lnTo>
                      <a:pt x="1399" y="1444"/>
                    </a:lnTo>
                    <a:lnTo>
                      <a:pt x="1408" y="1452"/>
                    </a:lnTo>
                    <a:lnTo>
                      <a:pt x="1413" y="1454"/>
                    </a:lnTo>
                    <a:lnTo>
                      <a:pt x="1418" y="1455"/>
                    </a:lnTo>
                    <a:lnTo>
                      <a:pt x="1424" y="1456"/>
                    </a:lnTo>
                    <a:lnTo>
                      <a:pt x="1431" y="1458"/>
                    </a:lnTo>
                    <a:lnTo>
                      <a:pt x="1431" y="1497"/>
                    </a:lnTo>
                    <a:lnTo>
                      <a:pt x="1424" y="1511"/>
                    </a:lnTo>
                    <a:lnTo>
                      <a:pt x="1417" y="1523"/>
                    </a:lnTo>
                    <a:lnTo>
                      <a:pt x="1409" y="1531"/>
                    </a:lnTo>
                    <a:lnTo>
                      <a:pt x="1402" y="1540"/>
                    </a:lnTo>
                    <a:lnTo>
                      <a:pt x="1390" y="1552"/>
                    </a:lnTo>
                    <a:lnTo>
                      <a:pt x="1381" y="1562"/>
                    </a:lnTo>
                    <a:lnTo>
                      <a:pt x="1377" y="1568"/>
                    </a:lnTo>
                    <a:lnTo>
                      <a:pt x="1375" y="1575"/>
                    </a:lnTo>
                    <a:lnTo>
                      <a:pt x="1374" y="1582"/>
                    </a:lnTo>
                    <a:lnTo>
                      <a:pt x="1374" y="1592"/>
                    </a:lnTo>
                    <a:lnTo>
                      <a:pt x="1376" y="1605"/>
                    </a:lnTo>
                    <a:lnTo>
                      <a:pt x="1379" y="1619"/>
                    </a:lnTo>
                    <a:lnTo>
                      <a:pt x="1384" y="1636"/>
                    </a:lnTo>
                    <a:lnTo>
                      <a:pt x="1390" y="1657"/>
                    </a:lnTo>
                    <a:lnTo>
                      <a:pt x="1322" y="1663"/>
                    </a:lnTo>
                    <a:lnTo>
                      <a:pt x="1255" y="1669"/>
                    </a:lnTo>
                    <a:lnTo>
                      <a:pt x="1186" y="1674"/>
                    </a:lnTo>
                    <a:lnTo>
                      <a:pt x="1119" y="1678"/>
                    </a:lnTo>
                    <a:lnTo>
                      <a:pt x="982" y="1684"/>
                    </a:lnTo>
                    <a:lnTo>
                      <a:pt x="844" y="1688"/>
                    </a:lnTo>
                    <a:lnTo>
                      <a:pt x="704" y="1690"/>
                    </a:lnTo>
                    <a:lnTo>
                      <a:pt x="561" y="1690"/>
                    </a:lnTo>
                    <a:lnTo>
                      <a:pt x="417" y="1689"/>
                    </a:lnTo>
                    <a:lnTo>
                      <a:pt x="268" y="1688"/>
                    </a:lnTo>
                    <a:lnTo>
                      <a:pt x="270" y="1488"/>
                    </a:lnTo>
                    <a:lnTo>
                      <a:pt x="268" y="1474"/>
                    </a:lnTo>
                    <a:lnTo>
                      <a:pt x="266" y="1463"/>
                    </a:lnTo>
                    <a:lnTo>
                      <a:pt x="261" y="1452"/>
                    </a:lnTo>
                    <a:lnTo>
                      <a:pt x="256" y="1444"/>
                    </a:lnTo>
                    <a:lnTo>
                      <a:pt x="249" y="1437"/>
                    </a:lnTo>
                    <a:lnTo>
                      <a:pt x="240" y="1432"/>
                    </a:lnTo>
                    <a:lnTo>
                      <a:pt x="232" y="1427"/>
                    </a:lnTo>
                    <a:lnTo>
                      <a:pt x="222" y="1425"/>
                    </a:lnTo>
                    <a:lnTo>
                      <a:pt x="211" y="1422"/>
                    </a:lnTo>
                    <a:lnTo>
                      <a:pt x="201" y="1421"/>
                    </a:lnTo>
                    <a:lnTo>
                      <a:pt x="190" y="1421"/>
                    </a:lnTo>
                    <a:lnTo>
                      <a:pt x="179" y="1421"/>
                    </a:lnTo>
                    <a:lnTo>
                      <a:pt x="160" y="1421"/>
                    </a:lnTo>
                    <a:lnTo>
                      <a:pt x="142" y="1421"/>
                    </a:lnTo>
                    <a:lnTo>
                      <a:pt x="128" y="1421"/>
                    </a:lnTo>
                    <a:lnTo>
                      <a:pt x="114" y="1418"/>
                    </a:lnTo>
                    <a:lnTo>
                      <a:pt x="102" y="1415"/>
                    </a:lnTo>
                    <a:lnTo>
                      <a:pt x="91" y="1409"/>
                    </a:lnTo>
                    <a:lnTo>
                      <a:pt x="87" y="1405"/>
                    </a:lnTo>
                    <a:lnTo>
                      <a:pt x="82" y="1401"/>
                    </a:lnTo>
                    <a:lnTo>
                      <a:pt x="79" y="1396"/>
                    </a:lnTo>
                    <a:lnTo>
                      <a:pt x="76" y="1392"/>
                    </a:lnTo>
                    <a:lnTo>
                      <a:pt x="74" y="1385"/>
                    </a:lnTo>
                    <a:lnTo>
                      <a:pt x="71" y="1381"/>
                    </a:lnTo>
                    <a:lnTo>
                      <a:pt x="70" y="1373"/>
                    </a:lnTo>
                    <a:lnTo>
                      <a:pt x="70" y="1366"/>
                    </a:lnTo>
                    <a:lnTo>
                      <a:pt x="38" y="365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3" name=""/>
              <p:cNvSpPr/>
              <p:nvPr/>
            </p:nvSpPr>
            <p:spPr>
              <a:xfrm>
                <a:off x="3763800" y="1071360"/>
                <a:ext cx="879480" cy="1028520"/>
              </a:xfrm>
              <a:custGeom>
                <a:avLst/>
                <a:gdLst/>
                <a:ahLst/>
                <a:rect l="l" t="t" r="r" b="b"/>
                <a:pathLst>
                  <a:path w="2362" h="2760">
                    <a:moveTo>
                      <a:pt x="41" y="154"/>
                    </a:moveTo>
                    <a:lnTo>
                      <a:pt x="642" y="159"/>
                    </a:lnTo>
                    <a:lnTo>
                      <a:pt x="644" y="0"/>
                    </a:lnTo>
                    <a:lnTo>
                      <a:pt x="763" y="0"/>
                    </a:lnTo>
                    <a:lnTo>
                      <a:pt x="763" y="16"/>
                    </a:lnTo>
                    <a:lnTo>
                      <a:pt x="763" y="31"/>
                    </a:lnTo>
                    <a:lnTo>
                      <a:pt x="763" y="45"/>
                    </a:lnTo>
                    <a:lnTo>
                      <a:pt x="763" y="60"/>
                    </a:lnTo>
                    <a:lnTo>
                      <a:pt x="763" y="76"/>
                    </a:lnTo>
                    <a:lnTo>
                      <a:pt x="763" y="91"/>
                    </a:lnTo>
                    <a:lnTo>
                      <a:pt x="763" y="105"/>
                    </a:lnTo>
                    <a:lnTo>
                      <a:pt x="763" y="121"/>
                    </a:lnTo>
                    <a:lnTo>
                      <a:pt x="763" y="135"/>
                    </a:lnTo>
                    <a:lnTo>
                      <a:pt x="766" y="149"/>
                    </a:lnTo>
                    <a:lnTo>
                      <a:pt x="770" y="162"/>
                    </a:lnTo>
                    <a:lnTo>
                      <a:pt x="775" y="175"/>
                    </a:lnTo>
                    <a:lnTo>
                      <a:pt x="788" y="198"/>
                    </a:lnTo>
                    <a:lnTo>
                      <a:pt x="803" y="222"/>
                    </a:lnTo>
                    <a:lnTo>
                      <a:pt x="816" y="244"/>
                    </a:lnTo>
                    <a:lnTo>
                      <a:pt x="830" y="268"/>
                    </a:lnTo>
                    <a:lnTo>
                      <a:pt x="834" y="280"/>
                    </a:lnTo>
                    <a:lnTo>
                      <a:pt x="838" y="294"/>
                    </a:lnTo>
                    <a:lnTo>
                      <a:pt x="841" y="307"/>
                    </a:lnTo>
                    <a:lnTo>
                      <a:pt x="842" y="322"/>
                    </a:lnTo>
                    <a:lnTo>
                      <a:pt x="849" y="322"/>
                    </a:lnTo>
                    <a:lnTo>
                      <a:pt x="857" y="323"/>
                    </a:lnTo>
                    <a:lnTo>
                      <a:pt x="864" y="326"/>
                    </a:lnTo>
                    <a:lnTo>
                      <a:pt x="872" y="328"/>
                    </a:lnTo>
                    <a:lnTo>
                      <a:pt x="888" y="334"/>
                    </a:lnTo>
                    <a:lnTo>
                      <a:pt x="907" y="342"/>
                    </a:lnTo>
                    <a:lnTo>
                      <a:pt x="926" y="350"/>
                    </a:lnTo>
                    <a:lnTo>
                      <a:pt x="948" y="356"/>
                    </a:lnTo>
                    <a:lnTo>
                      <a:pt x="961" y="359"/>
                    </a:lnTo>
                    <a:lnTo>
                      <a:pt x="973" y="361"/>
                    </a:lnTo>
                    <a:lnTo>
                      <a:pt x="986" y="362"/>
                    </a:lnTo>
                    <a:lnTo>
                      <a:pt x="1001" y="362"/>
                    </a:lnTo>
                    <a:lnTo>
                      <a:pt x="1018" y="378"/>
                    </a:lnTo>
                    <a:lnTo>
                      <a:pt x="1036" y="393"/>
                    </a:lnTo>
                    <a:lnTo>
                      <a:pt x="1056" y="406"/>
                    </a:lnTo>
                    <a:lnTo>
                      <a:pt x="1076" y="419"/>
                    </a:lnTo>
                    <a:lnTo>
                      <a:pt x="1094" y="429"/>
                    </a:lnTo>
                    <a:lnTo>
                      <a:pt x="1107" y="437"/>
                    </a:lnTo>
                    <a:lnTo>
                      <a:pt x="1117" y="442"/>
                    </a:lnTo>
                    <a:lnTo>
                      <a:pt x="1121" y="444"/>
                    </a:lnTo>
                    <a:lnTo>
                      <a:pt x="1128" y="443"/>
                    </a:lnTo>
                    <a:lnTo>
                      <a:pt x="1134" y="441"/>
                    </a:lnTo>
                    <a:lnTo>
                      <a:pt x="1139" y="437"/>
                    </a:lnTo>
                    <a:lnTo>
                      <a:pt x="1144" y="432"/>
                    </a:lnTo>
                    <a:lnTo>
                      <a:pt x="1154" y="419"/>
                    </a:lnTo>
                    <a:lnTo>
                      <a:pt x="1161" y="404"/>
                    </a:lnTo>
                    <a:lnTo>
                      <a:pt x="1169" y="389"/>
                    </a:lnTo>
                    <a:lnTo>
                      <a:pt x="1177" y="377"/>
                    </a:lnTo>
                    <a:lnTo>
                      <a:pt x="1182" y="372"/>
                    </a:lnTo>
                    <a:lnTo>
                      <a:pt x="1188" y="369"/>
                    </a:lnTo>
                    <a:lnTo>
                      <a:pt x="1194" y="366"/>
                    </a:lnTo>
                    <a:lnTo>
                      <a:pt x="1202" y="365"/>
                    </a:lnTo>
                    <a:lnTo>
                      <a:pt x="1442" y="366"/>
                    </a:lnTo>
                    <a:lnTo>
                      <a:pt x="1443" y="381"/>
                    </a:lnTo>
                    <a:lnTo>
                      <a:pt x="1444" y="394"/>
                    </a:lnTo>
                    <a:lnTo>
                      <a:pt x="1445" y="408"/>
                    </a:lnTo>
                    <a:lnTo>
                      <a:pt x="1449" y="419"/>
                    </a:lnTo>
                    <a:lnTo>
                      <a:pt x="1451" y="430"/>
                    </a:lnTo>
                    <a:lnTo>
                      <a:pt x="1456" y="440"/>
                    </a:lnTo>
                    <a:lnTo>
                      <a:pt x="1461" y="449"/>
                    </a:lnTo>
                    <a:lnTo>
                      <a:pt x="1466" y="457"/>
                    </a:lnTo>
                    <a:lnTo>
                      <a:pt x="1472" y="464"/>
                    </a:lnTo>
                    <a:lnTo>
                      <a:pt x="1478" y="470"/>
                    </a:lnTo>
                    <a:lnTo>
                      <a:pt x="1484" y="475"/>
                    </a:lnTo>
                    <a:lnTo>
                      <a:pt x="1492" y="480"/>
                    </a:lnTo>
                    <a:lnTo>
                      <a:pt x="1499" y="484"/>
                    </a:lnTo>
                    <a:lnTo>
                      <a:pt x="1506" y="486"/>
                    </a:lnTo>
                    <a:lnTo>
                      <a:pt x="1514" y="487"/>
                    </a:lnTo>
                    <a:lnTo>
                      <a:pt x="1521" y="487"/>
                    </a:lnTo>
                    <a:lnTo>
                      <a:pt x="1521" y="480"/>
                    </a:lnTo>
                    <a:lnTo>
                      <a:pt x="1522" y="474"/>
                    </a:lnTo>
                    <a:lnTo>
                      <a:pt x="1525" y="469"/>
                    </a:lnTo>
                    <a:lnTo>
                      <a:pt x="1528" y="464"/>
                    </a:lnTo>
                    <a:lnTo>
                      <a:pt x="1532" y="460"/>
                    </a:lnTo>
                    <a:lnTo>
                      <a:pt x="1536" y="458"/>
                    </a:lnTo>
                    <a:lnTo>
                      <a:pt x="1541" y="454"/>
                    </a:lnTo>
                    <a:lnTo>
                      <a:pt x="1547" y="453"/>
                    </a:lnTo>
                    <a:lnTo>
                      <a:pt x="1558" y="449"/>
                    </a:lnTo>
                    <a:lnTo>
                      <a:pt x="1573" y="448"/>
                    </a:lnTo>
                    <a:lnTo>
                      <a:pt x="1586" y="448"/>
                    </a:lnTo>
                    <a:lnTo>
                      <a:pt x="1602" y="448"/>
                    </a:lnTo>
                    <a:lnTo>
                      <a:pt x="1608" y="448"/>
                    </a:lnTo>
                    <a:lnTo>
                      <a:pt x="1614" y="451"/>
                    </a:lnTo>
                    <a:lnTo>
                      <a:pt x="1620" y="452"/>
                    </a:lnTo>
                    <a:lnTo>
                      <a:pt x="1625" y="455"/>
                    </a:lnTo>
                    <a:lnTo>
                      <a:pt x="1634" y="463"/>
                    </a:lnTo>
                    <a:lnTo>
                      <a:pt x="1641" y="474"/>
                    </a:lnTo>
                    <a:lnTo>
                      <a:pt x="1648" y="486"/>
                    </a:lnTo>
                    <a:lnTo>
                      <a:pt x="1657" y="500"/>
                    </a:lnTo>
                    <a:lnTo>
                      <a:pt x="1668" y="514"/>
                    </a:lnTo>
                    <a:lnTo>
                      <a:pt x="1681" y="529"/>
                    </a:lnTo>
                    <a:lnTo>
                      <a:pt x="1721" y="569"/>
                    </a:lnTo>
                    <a:lnTo>
                      <a:pt x="1743" y="569"/>
                    </a:lnTo>
                    <a:lnTo>
                      <a:pt x="1775" y="569"/>
                    </a:lnTo>
                    <a:lnTo>
                      <a:pt x="1814" y="571"/>
                    </a:lnTo>
                    <a:lnTo>
                      <a:pt x="1855" y="571"/>
                    </a:lnTo>
                    <a:lnTo>
                      <a:pt x="1896" y="571"/>
                    </a:lnTo>
                    <a:lnTo>
                      <a:pt x="1929" y="571"/>
                    </a:lnTo>
                    <a:lnTo>
                      <a:pt x="1952" y="572"/>
                    </a:lnTo>
                    <a:lnTo>
                      <a:pt x="1961" y="572"/>
                    </a:lnTo>
                    <a:lnTo>
                      <a:pt x="1961" y="556"/>
                    </a:lnTo>
                    <a:lnTo>
                      <a:pt x="1962" y="542"/>
                    </a:lnTo>
                    <a:lnTo>
                      <a:pt x="1963" y="528"/>
                    </a:lnTo>
                    <a:lnTo>
                      <a:pt x="1967" y="517"/>
                    </a:lnTo>
                    <a:lnTo>
                      <a:pt x="1969" y="511"/>
                    </a:lnTo>
                    <a:lnTo>
                      <a:pt x="1972" y="506"/>
                    </a:lnTo>
                    <a:lnTo>
                      <a:pt x="1974" y="502"/>
                    </a:lnTo>
                    <a:lnTo>
                      <a:pt x="1979" y="498"/>
                    </a:lnTo>
                    <a:lnTo>
                      <a:pt x="1983" y="496"/>
                    </a:lnTo>
                    <a:lnTo>
                      <a:pt x="1989" y="493"/>
                    </a:lnTo>
                    <a:lnTo>
                      <a:pt x="1995" y="492"/>
                    </a:lnTo>
                    <a:lnTo>
                      <a:pt x="2002" y="491"/>
                    </a:lnTo>
                    <a:lnTo>
                      <a:pt x="2002" y="485"/>
                    </a:lnTo>
                    <a:lnTo>
                      <a:pt x="2003" y="479"/>
                    </a:lnTo>
                    <a:lnTo>
                      <a:pt x="2006" y="473"/>
                    </a:lnTo>
                    <a:lnTo>
                      <a:pt x="2008" y="469"/>
                    </a:lnTo>
                    <a:lnTo>
                      <a:pt x="2011" y="465"/>
                    </a:lnTo>
                    <a:lnTo>
                      <a:pt x="2014" y="463"/>
                    </a:lnTo>
                    <a:lnTo>
                      <a:pt x="2018" y="462"/>
                    </a:lnTo>
                    <a:lnTo>
                      <a:pt x="2022" y="462"/>
                    </a:lnTo>
                    <a:lnTo>
                      <a:pt x="2025" y="462"/>
                    </a:lnTo>
                    <a:lnTo>
                      <a:pt x="2029" y="464"/>
                    </a:lnTo>
                    <a:lnTo>
                      <a:pt x="2033" y="466"/>
                    </a:lnTo>
                    <a:lnTo>
                      <a:pt x="2035" y="469"/>
                    </a:lnTo>
                    <a:lnTo>
                      <a:pt x="2038" y="474"/>
                    </a:lnTo>
                    <a:lnTo>
                      <a:pt x="2040" y="479"/>
                    </a:lnTo>
                    <a:lnTo>
                      <a:pt x="2041" y="485"/>
                    </a:lnTo>
                    <a:lnTo>
                      <a:pt x="2041" y="492"/>
                    </a:lnTo>
                    <a:lnTo>
                      <a:pt x="2049" y="492"/>
                    </a:lnTo>
                    <a:lnTo>
                      <a:pt x="2055" y="493"/>
                    </a:lnTo>
                    <a:lnTo>
                      <a:pt x="2060" y="496"/>
                    </a:lnTo>
                    <a:lnTo>
                      <a:pt x="2065" y="498"/>
                    </a:lnTo>
                    <a:lnTo>
                      <a:pt x="2072" y="504"/>
                    </a:lnTo>
                    <a:lnTo>
                      <a:pt x="2077" y="512"/>
                    </a:lnTo>
                    <a:lnTo>
                      <a:pt x="2079" y="519"/>
                    </a:lnTo>
                    <a:lnTo>
                      <a:pt x="2081" y="526"/>
                    </a:lnTo>
                    <a:lnTo>
                      <a:pt x="2082" y="530"/>
                    </a:lnTo>
                    <a:lnTo>
                      <a:pt x="2082" y="533"/>
                    </a:lnTo>
                    <a:lnTo>
                      <a:pt x="2098" y="533"/>
                    </a:lnTo>
                    <a:lnTo>
                      <a:pt x="2117" y="533"/>
                    </a:lnTo>
                    <a:lnTo>
                      <a:pt x="2139" y="533"/>
                    </a:lnTo>
                    <a:lnTo>
                      <a:pt x="2161" y="533"/>
                    </a:lnTo>
                    <a:lnTo>
                      <a:pt x="2183" y="533"/>
                    </a:lnTo>
                    <a:lnTo>
                      <a:pt x="2205" y="533"/>
                    </a:lnTo>
                    <a:lnTo>
                      <a:pt x="2225" y="534"/>
                    </a:lnTo>
                    <a:lnTo>
                      <a:pt x="2242" y="534"/>
                    </a:lnTo>
                    <a:lnTo>
                      <a:pt x="2249" y="541"/>
                    </a:lnTo>
                    <a:lnTo>
                      <a:pt x="2257" y="547"/>
                    </a:lnTo>
                    <a:lnTo>
                      <a:pt x="2264" y="552"/>
                    </a:lnTo>
                    <a:lnTo>
                      <a:pt x="2271" y="557"/>
                    </a:lnTo>
                    <a:lnTo>
                      <a:pt x="2286" y="564"/>
                    </a:lnTo>
                    <a:lnTo>
                      <a:pt x="2301" y="569"/>
                    </a:lnTo>
                    <a:lnTo>
                      <a:pt x="2317" y="572"/>
                    </a:lnTo>
                    <a:lnTo>
                      <a:pt x="2331" y="574"/>
                    </a:lnTo>
                    <a:lnTo>
                      <a:pt x="2346" y="574"/>
                    </a:lnTo>
                    <a:lnTo>
                      <a:pt x="2362" y="574"/>
                    </a:lnTo>
                    <a:lnTo>
                      <a:pt x="2346" y="589"/>
                    </a:lnTo>
                    <a:lnTo>
                      <a:pt x="2329" y="602"/>
                    </a:lnTo>
                    <a:lnTo>
                      <a:pt x="2312" y="616"/>
                    </a:lnTo>
                    <a:lnTo>
                      <a:pt x="2295" y="628"/>
                    </a:lnTo>
                    <a:lnTo>
                      <a:pt x="2258" y="651"/>
                    </a:lnTo>
                    <a:lnTo>
                      <a:pt x="2220" y="673"/>
                    </a:lnTo>
                    <a:lnTo>
                      <a:pt x="2183" y="695"/>
                    </a:lnTo>
                    <a:lnTo>
                      <a:pt x="2147" y="719"/>
                    </a:lnTo>
                    <a:lnTo>
                      <a:pt x="2128" y="732"/>
                    </a:lnTo>
                    <a:lnTo>
                      <a:pt x="2111" y="744"/>
                    </a:lnTo>
                    <a:lnTo>
                      <a:pt x="2095" y="758"/>
                    </a:lnTo>
                    <a:lnTo>
                      <a:pt x="2079" y="772"/>
                    </a:lnTo>
                    <a:lnTo>
                      <a:pt x="1918" y="891"/>
                    </a:lnTo>
                    <a:lnTo>
                      <a:pt x="1886" y="924"/>
                    </a:lnTo>
                    <a:lnTo>
                      <a:pt x="1852" y="963"/>
                    </a:lnTo>
                    <a:lnTo>
                      <a:pt x="1816" y="1007"/>
                    </a:lnTo>
                    <a:lnTo>
                      <a:pt x="1782" y="1055"/>
                    </a:lnTo>
                    <a:lnTo>
                      <a:pt x="1765" y="1080"/>
                    </a:lnTo>
                    <a:lnTo>
                      <a:pt x="1749" y="1104"/>
                    </a:lnTo>
                    <a:lnTo>
                      <a:pt x="1733" y="1130"/>
                    </a:lnTo>
                    <a:lnTo>
                      <a:pt x="1719" y="1154"/>
                    </a:lnTo>
                    <a:lnTo>
                      <a:pt x="1706" y="1179"/>
                    </a:lnTo>
                    <a:lnTo>
                      <a:pt x="1694" y="1203"/>
                    </a:lnTo>
                    <a:lnTo>
                      <a:pt x="1684" y="1227"/>
                    </a:lnTo>
                    <a:lnTo>
                      <a:pt x="1675" y="1250"/>
                    </a:lnTo>
                    <a:lnTo>
                      <a:pt x="1668" y="1250"/>
                    </a:lnTo>
                    <a:lnTo>
                      <a:pt x="1659" y="1251"/>
                    </a:lnTo>
                    <a:lnTo>
                      <a:pt x="1652" y="1254"/>
                    </a:lnTo>
                    <a:lnTo>
                      <a:pt x="1645" y="1256"/>
                    </a:lnTo>
                    <a:lnTo>
                      <a:pt x="1630" y="1265"/>
                    </a:lnTo>
                    <a:lnTo>
                      <a:pt x="1614" y="1274"/>
                    </a:lnTo>
                    <a:lnTo>
                      <a:pt x="1599" y="1287"/>
                    </a:lnTo>
                    <a:lnTo>
                      <a:pt x="1585" y="1300"/>
                    </a:lnTo>
                    <a:lnTo>
                      <a:pt x="1569" y="1315"/>
                    </a:lnTo>
                    <a:lnTo>
                      <a:pt x="1554" y="1329"/>
                    </a:lnTo>
                    <a:lnTo>
                      <a:pt x="1554" y="1337"/>
                    </a:lnTo>
                    <a:lnTo>
                      <a:pt x="1557" y="1344"/>
                    </a:lnTo>
                    <a:lnTo>
                      <a:pt x="1559" y="1351"/>
                    </a:lnTo>
                    <a:lnTo>
                      <a:pt x="1564" y="1359"/>
                    </a:lnTo>
                    <a:lnTo>
                      <a:pt x="1573" y="1373"/>
                    </a:lnTo>
                    <a:lnTo>
                      <a:pt x="1584" y="1388"/>
                    </a:lnTo>
                    <a:lnTo>
                      <a:pt x="1588" y="1397"/>
                    </a:lnTo>
                    <a:lnTo>
                      <a:pt x="1592" y="1405"/>
                    </a:lnTo>
                    <a:lnTo>
                      <a:pt x="1597" y="1413"/>
                    </a:lnTo>
                    <a:lnTo>
                      <a:pt x="1599" y="1422"/>
                    </a:lnTo>
                    <a:lnTo>
                      <a:pt x="1602" y="1431"/>
                    </a:lnTo>
                    <a:lnTo>
                      <a:pt x="1603" y="1441"/>
                    </a:lnTo>
                    <a:lnTo>
                      <a:pt x="1603" y="1451"/>
                    </a:lnTo>
                    <a:lnTo>
                      <a:pt x="1602" y="1462"/>
                    </a:lnTo>
                    <a:lnTo>
                      <a:pt x="1597" y="1480"/>
                    </a:lnTo>
                    <a:lnTo>
                      <a:pt x="1593" y="1496"/>
                    </a:lnTo>
                    <a:lnTo>
                      <a:pt x="1591" y="1509"/>
                    </a:lnTo>
                    <a:lnTo>
                      <a:pt x="1587" y="1522"/>
                    </a:lnTo>
                    <a:lnTo>
                      <a:pt x="1582" y="1533"/>
                    </a:lnTo>
                    <a:lnTo>
                      <a:pt x="1575" y="1544"/>
                    </a:lnTo>
                    <a:lnTo>
                      <a:pt x="1565" y="1556"/>
                    </a:lnTo>
                    <a:lnTo>
                      <a:pt x="1552" y="1569"/>
                    </a:lnTo>
                    <a:lnTo>
                      <a:pt x="1549" y="1571"/>
                    </a:lnTo>
                    <a:lnTo>
                      <a:pt x="1540" y="1577"/>
                    </a:lnTo>
                    <a:lnTo>
                      <a:pt x="1527" y="1584"/>
                    </a:lnTo>
                    <a:lnTo>
                      <a:pt x="1511" y="1594"/>
                    </a:lnTo>
                    <a:lnTo>
                      <a:pt x="1497" y="1606"/>
                    </a:lnTo>
                    <a:lnTo>
                      <a:pt x="1484" y="1619"/>
                    </a:lnTo>
                    <a:lnTo>
                      <a:pt x="1480" y="1627"/>
                    </a:lnTo>
                    <a:lnTo>
                      <a:pt x="1475" y="1634"/>
                    </a:lnTo>
                    <a:lnTo>
                      <a:pt x="1472" y="1642"/>
                    </a:lnTo>
                    <a:lnTo>
                      <a:pt x="1471" y="1649"/>
                    </a:lnTo>
                    <a:lnTo>
                      <a:pt x="1458" y="1664"/>
                    </a:lnTo>
                    <a:lnTo>
                      <a:pt x="1445" y="1678"/>
                    </a:lnTo>
                    <a:lnTo>
                      <a:pt x="1435" y="1693"/>
                    </a:lnTo>
                    <a:lnTo>
                      <a:pt x="1428" y="1706"/>
                    </a:lnTo>
                    <a:lnTo>
                      <a:pt x="1426" y="1713"/>
                    </a:lnTo>
                    <a:lnTo>
                      <a:pt x="1423" y="1719"/>
                    </a:lnTo>
                    <a:lnTo>
                      <a:pt x="1422" y="1725"/>
                    </a:lnTo>
                    <a:lnTo>
                      <a:pt x="1422" y="1731"/>
                    </a:lnTo>
                    <a:lnTo>
                      <a:pt x="1422" y="1736"/>
                    </a:lnTo>
                    <a:lnTo>
                      <a:pt x="1423" y="1742"/>
                    </a:lnTo>
                    <a:lnTo>
                      <a:pt x="1424" y="1747"/>
                    </a:lnTo>
                    <a:lnTo>
                      <a:pt x="1428" y="1750"/>
                    </a:lnTo>
                    <a:lnTo>
                      <a:pt x="1437" y="1760"/>
                    </a:lnTo>
                    <a:lnTo>
                      <a:pt x="1444" y="1768"/>
                    </a:lnTo>
                    <a:lnTo>
                      <a:pt x="1451" y="1770"/>
                    </a:lnTo>
                    <a:lnTo>
                      <a:pt x="1458" y="1771"/>
                    </a:lnTo>
                    <a:lnTo>
                      <a:pt x="1464" y="1771"/>
                    </a:lnTo>
                    <a:lnTo>
                      <a:pt x="1467" y="1770"/>
                    </a:lnTo>
                    <a:lnTo>
                      <a:pt x="1470" y="1769"/>
                    </a:lnTo>
                    <a:lnTo>
                      <a:pt x="1471" y="1769"/>
                    </a:lnTo>
                    <a:lnTo>
                      <a:pt x="1470" y="1784"/>
                    </a:lnTo>
                    <a:lnTo>
                      <a:pt x="1470" y="1799"/>
                    </a:lnTo>
                    <a:lnTo>
                      <a:pt x="1470" y="1814"/>
                    </a:lnTo>
                    <a:lnTo>
                      <a:pt x="1470" y="1829"/>
                    </a:lnTo>
                    <a:lnTo>
                      <a:pt x="1470" y="1843"/>
                    </a:lnTo>
                    <a:lnTo>
                      <a:pt x="1470" y="1859"/>
                    </a:lnTo>
                    <a:lnTo>
                      <a:pt x="1470" y="1874"/>
                    </a:lnTo>
                    <a:lnTo>
                      <a:pt x="1470" y="1889"/>
                    </a:lnTo>
                    <a:lnTo>
                      <a:pt x="1467" y="2130"/>
                    </a:lnTo>
                    <a:lnTo>
                      <a:pt x="1469" y="2134"/>
                    </a:lnTo>
                    <a:lnTo>
                      <a:pt x="1470" y="2137"/>
                    </a:lnTo>
                    <a:lnTo>
                      <a:pt x="1472" y="2142"/>
                    </a:lnTo>
                    <a:lnTo>
                      <a:pt x="1476" y="2146"/>
                    </a:lnTo>
                    <a:lnTo>
                      <a:pt x="1486" y="2156"/>
                    </a:lnTo>
                    <a:lnTo>
                      <a:pt x="1499" y="2165"/>
                    </a:lnTo>
                    <a:lnTo>
                      <a:pt x="1532" y="2187"/>
                    </a:lnTo>
                    <a:lnTo>
                      <a:pt x="1571" y="2211"/>
                    </a:lnTo>
                    <a:lnTo>
                      <a:pt x="1613" y="2233"/>
                    </a:lnTo>
                    <a:lnTo>
                      <a:pt x="1652" y="2255"/>
                    </a:lnTo>
                    <a:lnTo>
                      <a:pt x="1669" y="2265"/>
                    </a:lnTo>
                    <a:lnTo>
                      <a:pt x="1685" y="2274"/>
                    </a:lnTo>
                    <a:lnTo>
                      <a:pt x="1697" y="2283"/>
                    </a:lnTo>
                    <a:lnTo>
                      <a:pt x="1706" y="2291"/>
                    </a:lnTo>
                    <a:lnTo>
                      <a:pt x="1719" y="2293"/>
                    </a:lnTo>
                    <a:lnTo>
                      <a:pt x="1730" y="2295"/>
                    </a:lnTo>
                    <a:lnTo>
                      <a:pt x="1735" y="2296"/>
                    </a:lnTo>
                    <a:lnTo>
                      <a:pt x="1739" y="2300"/>
                    </a:lnTo>
                    <a:lnTo>
                      <a:pt x="1744" y="2302"/>
                    </a:lnTo>
                    <a:lnTo>
                      <a:pt x="1748" y="2306"/>
                    </a:lnTo>
                    <a:lnTo>
                      <a:pt x="1755" y="2317"/>
                    </a:lnTo>
                    <a:lnTo>
                      <a:pt x="1764" y="2331"/>
                    </a:lnTo>
                    <a:lnTo>
                      <a:pt x="1773" y="2349"/>
                    </a:lnTo>
                    <a:lnTo>
                      <a:pt x="1786" y="2372"/>
                    </a:lnTo>
                    <a:lnTo>
                      <a:pt x="1786" y="2375"/>
                    </a:lnTo>
                    <a:lnTo>
                      <a:pt x="1787" y="2380"/>
                    </a:lnTo>
                    <a:lnTo>
                      <a:pt x="1788" y="2387"/>
                    </a:lnTo>
                    <a:lnTo>
                      <a:pt x="1790" y="2398"/>
                    </a:lnTo>
                    <a:lnTo>
                      <a:pt x="1795" y="2409"/>
                    </a:lnTo>
                    <a:lnTo>
                      <a:pt x="1803" y="2424"/>
                    </a:lnTo>
                    <a:lnTo>
                      <a:pt x="1812" y="2437"/>
                    </a:lnTo>
                    <a:lnTo>
                      <a:pt x="1825" y="2453"/>
                    </a:lnTo>
                    <a:lnTo>
                      <a:pt x="1841" y="2453"/>
                    </a:lnTo>
                    <a:lnTo>
                      <a:pt x="1855" y="2453"/>
                    </a:lnTo>
                    <a:lnTo>
                      <a:pt x="1870" y="2453"/>
                    </a:lnTo>
                    <a:lnTo>
                      <a:pt x="1886" y="2453"/>
                    </a:lnTo>
                    <a:lnTo>
                      <a:pt x="1901" y="2453"/>
                    </a:lnTo>
                    <a:lnTo>
                      <a:pt x="1915" y="2453"/>
                    </a:lnTo>
                    <a:lnTo>
                      <a:pt x="1930" y="2453"/>
                    </a:lnTo>
                    <a:lnTo>
                      <a:pt x="1946" y="2454"/>
                    </a:lnTo>
                    <a:lnTo>
                      <a:pt x="1946" y="2462"/>
                    </a:lnTo>
                    <a:lnTo>
                      <a:pt x="1947" y="2469"/>
                    </a:lnTo>
                    <a:lnTo>
                      <a:pt x="1950" y="2476"/>
                    </a:lnTo>
                    <a:lnTo>
                      <a:pt x="1952" y="2484"/>
                    </a:lnTo>
                    <a:lnTo>
                      <a:pt x="1958" y="2498"/>
                    </a:lnTo>
                    <a:lnTo>
                      <a:pt x="1965" y="2514"/>
                    </a:lnTo>
                    <a:lnTo>
                      <a:pt x="1973" y="2529"/>
                    </a:lnTo>
                    <a:lnTo>
                      <a:pt x="1979" y="2544"/>
                    </a:lnTo>
                    <a:lnTo>
                      <a:pt x="1981" y="2552"/>
                    </a:lnTo>
                    <a:lnTo>
                      <a:pt x="1983" y="2560"/>
                    </a:lnTo>
                    <a:lnTo>
                      <a:pt x="1984" y="2567"/>
                    </a:lnTo>
                    <a:lnTo>
                      <a:pt x="1985" y="2574"/>
                    </a:lnTo>
                    <a:lnTo>
                      <a:pt x="1985" y="2582"/>
                    </a:lnTo>
                    <a:lnTo>
                      <a:pt x="1987" y="2589"/>
                    </a:lnTo>
                    <a:lnTo>
                      <a:pt x="1990" y="2597"/>
                    </a:lnTo>
                    <a:lnTo>
                      <a:pt x="1995" y="2605"/>
                    </a:lnTo>
                    <a:lnTo>
                      <a:pt x="2005" y="2622"/>
                    </a:lnTo>
                    <a:lnTo>
                      <a:pt x="2017" y="2639"/>
                    </a:lnTo>
                    <a:lnTo>
                      <a:pt x="2029" y="2660"/>
                    </a:lnTo>
                    <a:lnTo>
                      <a:pt x="2039" y="2682"/>
                    </a:lnTo>
                    <a:lnTo>
                      <a:pt x="2043" y="2694"/>
                    </a:lnTo>
                    <a:lnTo>
                      <a:pt x="2046" y="2706"/>
                    </a:lnTo>
                    <a:lnTo>
                      <a:pt x="2047" y="2720"/>
                    </a:lnTo>
                    <a:lnTo>
                      <a:pt x="2049" y="2735"/>
                    </a:lnTo>
                    <a:lnTo>
                      <a:pt x="1825" y="2735"/>
                    </a:lnTo>
                    <a:lnTo>
                      <a:pt x="1599" y="2736"/>
                    </a:lnTo>
                    <a:lnTo>
                      <a:pt x="1377" y="2739"/>
                    </a:lnTo>
                    <a:lnTo>
                      <a:pt x="1154" y="2743"/>
                    </a:lnTo>
                    <a:lnTo>
                      <a:pt x="935" y="2748"/>
                    </a:lnTo>
                    <a:lnTo>
                      <a:pt x="719" y="2753"/>
                    </a:lnTo>
                    <a:lnTo>
                      <a:pt x="508" y="2758"/>
                    </a:lnTo>
                    <a:lnTo>
                      <a:pt x="301" y="2760"/>
                    </a:lnTo>
                    <a:lnTo>
                      <a:pt x="313" y="2760"/>
                    </a:lnTo>
                    <a:lnTo>
                      <a:pt x="322" y="2759"/>
                    </a:lnTo>
                    <a:lnTo>
                      <a:pt x="325" y="2758"/>
                    </a:lnTo>
                    <a:lnTo>
                      <a:pt x="327" y="2757"/>
                    </a:lnTo>
                    <a:lnTo>
                      <a:pt x="328" y="2755"/>
                    </a:lnTo>
                    <a:lnTo>
                      <a:pt x="328" y="2753"/>
                    </a:lnTo>
                    <a:lnTo>
                      <a:pt x="327" y="2749"/>
                    </a:lnTo>
                    <a:lnTo>
                      <a:pt x="323" y="2746"/>
                    </a:lnTo>
                    <a:lnTo>
                      <a:pt x="318" y="2741"/>
                    </a:lnTo>
                    <a:lnTo>
                      <a:pt x="311" y="2735"/>
                    </a:lnTo>
                    <a:lnTo>
                      <a:pt x="295" y="2724"/>
                    </a:lnTo>
                    <a:lnTo>
                      <a:pt x="279" y="2710"/>
                    </a:lnTo>
                    <a:lnTo>
                      <a:pt x="271" y="2703"/>
                    </a:lnTo>
                    <a:lnTo>
                      <a:pt x="267" y="2695"/>
                    </a:lnTo>
                    <a:lnTo>
                      <a:pt x="263" y="2688"/>
                    </a:lnTo>
                    <a:lnTo>
                      <a:pt x="262" y="2681"/>
                    </a:lnTo>
                    <a:lnTo>
                      <a:pt x="264" y="2279"/>
                    </a:lnTo>
                    <a:lnTo>
                      <a:pt x="265" y="2247"/>
                    </a:lnTo>
                    <a:lnTo>
                      <a:pt x="265" y="2214"/>
                    </a:lnTo>
                    <a:lnTo>
                      <a:pt x="265" y="2179"/>
                    </a:lnTo>
                    <a:lnTo>
                      <a:pt x="265" y="2145"/>
                    </a:lnTo>
                    <a:lnTo>
                      <a:pt x="267" y="2112"/>
                    </a:lnTo>
                    <a:lnTo>
                      <a:pt x="267" y="2082"/>
                    </a:lnTo>
                    <a:lnTo>
                      <a:pt x="267" y="2058"/>
                    </a:lnTo>
                    <a:lnTo>
                      <a:pt x="267" y="2039"/>
                    </a:lnTo>
                    <a:lnTo>
                      <a:pt x="265" y="2037"/>
                    </a:lnTo>
                    <a:lnTo>
                      <a:pt x="260" y="2032"/>
                    </a:lnTo>
                    <a:lnTo>
                      <a:pt x="256" y="2022"/>
                    </a:lnTo>
                    <a:lnTo>
                      <a:pt x="252" y="2009"/>
                    </a:lnTo>
                    <a:lnTo>
                      <a:pt x="251" y="2001"/>
                    </a:lnTo>
                    <a:lnTo>
                      <a:pt x="249" y="1993"/>
                    </a:lnTo>
                    <a:lnTo>
                      <a:pt x="249" y="1983"/>
                    </a:lnTo>
                    <a:lnTo>
                      <a:pt x="251" y="1972"/>
                    </a:lnTo>
                    <a:lnTo>
                      <a:pt x="252" y="1960"/>
                    </a:lnTo>
                    <a:lnTo>
                      <a:pt x="256" y="1948"/>
                    </a:lnTo>
                    <a:lnTo>
                      <a:pt x="260" y="1934"/>
                    </a:lnTo>
                    <a:lnTo>
                      <a:pt x="268" y="1919"/>
                    </a:lnTo>
                    <a:lnTo>
                      <a:pt x="253" y="1918"/>
                    </a:lnTo>
                    <a:lnTo>
                      <a:pt x="240" y="1916"/>
                    </a:lnTo>
                    <a:lnTo>
                      <a:pt x="226" y="1911"/>
                    </a:lnTo>
                    <a:lnTo>
                      <a:pt x="215" y="1906"/>
                    </a:lnTo>
                    <a:lnTo>
                      <a:pt x="204" y="1899"/>
                    </a:lnTo>
                    <a:lnTo>
                      <a:pt x="194" y="1891"/>
                    </a:lnTo>
                    <a:lnTo>
                      <a:pt x="186" y="1883"/>
                    </a:lnTo>
                    <a:lnTo>
                      <a:pt x="178" y="1873"/>
                    </a:lnTo>
                    <a:lnTo>
                      <a:pt x="171" y="1864"/>
                    </a:lnTo>
                    <a:lnTo>
                      <a:pt x="165" y="1853"/>
                    </a:lnTo>
                    <a:lnTo>
                      <a:pt x="160" y="1843"/>
                    </a:lnTo>
                    <a:lnTo>
                      <a:pt x="155" y="1834"/>
                    </a:lnTo>
                    <a:lnTo>
                      <a:pt x="153" y="1824"/>
                    </a:lnTo>
                    <a:lnTo>
                      <a:pt x="150" y="1815"/>
                    </a:lnTo>
                    <a:lnTo>
                      <a:pt x="149" y="1806"/>
                    </a:lnTo>
                    <a:lnTo>
                      <a:pt x="148" y="1798"/>
                    </a:lnTo>
                    <a:lnTo>
                      <a:pt x="149" y="1784"/>
                    </a:lnTo>
                    <a:lnTo>
                      <a:pt x="149" y="1769"/>
                    </a:lnTo>
                    <a:lnTo>
                      <a:pt x="150" y="1755"/>
                    </a:lnTo>
                    <a:lnTo>
                      <a:pt x="154" y="1743"/>
                    </a:lnTo>
                    <a:lnTo>
                      <a:pt x="156" y="1738"/>
                    </a:lnTo>
                    <a:lnTo>
                      <a:pt x="159" y="1733"/>
                    </a:lnTo>
                    <a:lnTo>
                      <a:pt x="163" y="1728"/>
                    </a:lnTo>
                    <a:lnTo>
                      <a:pt x="166" y="1725"/>
                    </a:lnTo>
                    <a:lnTo>
                      <a:pt x="170" y="1722"/>
                    </a:lnTo>
                    <a:lnTo>
                      <a:pt x="176" y="1720"/>
                    </a:lnTo>
                    <a:lnTo>
                      <a:pt x="182" y="1719"/>
                    </a:lnTo>
                    <a:lnTo>
                      <a:pt x="189" y="1719"/>
                    </a:lnTo>
                    <a:lnTo>
                      <a:pt x="189" y="1711"/>
                    </a:lnTo>
                    <a:lnTo>
                      <a:pt x="191" y="1705"/>
                    </a:lnTo>
                    <a:lnTo>
                      <a:pt x="193" y="1699"/>
                    </a:lnTo>
                    <a:lnTo>
                      <a:pt x="196" y="1694"/>
                    </a:lnTo>
                    <a:lnTo>
                      <a:pt x="202" y="1684"/>
                    </a:lnTo>
                    <a:lnTo>
                      <a:pt x="209" y="1673"/>
                    </a:lnTo>
                    <a:lnTo>
                      <a:pt x="216" y="1661"/>
                    </a:lnTo>
                    <a:lnTo>
                      <a:pt x="224" y="1645"/>
                    </a:lnTo>
                    <a:lnTo>
                      <a:pt x="226" y="1635"/>
                    </a:lnTo>
                    <a:lnTo>
                      <a:pt x="229" y="1624"/>
                    </a:lnTo>
                    <a:lnTo>
                      <a:pt x="230" y="1612"/>
                    </a:lnTo>
                    <a:lnTo>
                      <a:pt x="230" y="1599"/>
                    </a:lnTo>
                    <a:lnTo>
                      <a:pt x="230" y="1557"/>
                    </a:lnTo>
                    <a:lnTo>
                      <a:pt x="230" y="1522"/>
                    </a:lnTo>
                    <a:lnTo>
                      <a:pt x="229" y="1493"/>
                    </a:lnTo>
                    <a:lnTo>
                      <a:pt x="226" y="1468"/>
                    </a:lnTo>
                    <a:lnTo>
                      <a:pt x="224" y="1458"/>
                    </a:lnTo>
                    <a:lnTo>
                      <a:pt x="221" y="1447"/>
                    </a:lnTo>
                    <a:lnTo>
                      <a:pt x="219" y="1438"/>
                    </a:lnTo>
                    <a:lnTo>
                      <a:pt x="215" y="1430"/>
                    </a:lnTo>
                    <a:lnTo>
                      <a:pt x="210" y="1421"/>
                    </a:lnTo>
                    <a:lnTo>
                      <a:pt x="205" y="1413"/>
                    </a:lnTo>
                    <a:lnTo>
                      <a:pt x="199" y="1405"/>
                    </a:lnTo>
                    <a:lnTo>
                      <a:pt x="192" y="1398"/>
                    </a:lnTo>
                    <a:lnTo>
                      <a:pt x="188" y="1398"/>
                    </a:lnTo>
                    <a:lnTo>
                      <a:pt x="180" y="1397"/>
                    </a:lnTo>
                    <a:lnTo>
                      <a:pt x="166" y="1393"/>
                    </a:lnTo>
                    <a:lnTo>
                      <a:pt x="151" y="1387"/>
                    </a:lnTo>
                    <a:lnTo>
                      <a:pt x="144" y="1383"/>
                    </a:lnTo>
                    <a:lnTo>
                      <a:pt x="137" y="1378"/>
                    </a:lnTo>
                    <a:lnTo>
                      <a:pt x="131" y="1371"/>
                    </a:lnTo>
                    <a:lnTo>
                      <a:pt x="125" y="1364"/>
                    </a:lnTo>
                    <a:lnTo>
                      <a:pt x="120" y="1354"/>
                    </a:lnTo>
                    <a:lnTo>
                      <a:pt x="116" y="1344"/>
                    </a:lnTo>
                    <a:lnTo>
                      <a:pt x="114" y="1331"/>
                    </a:lnTo>
                    <a:lnTo>
                      <a:pt x="112" y="1317"/>
                    </a:lnTo>
                    <a:lnTo>
                      <a:pt x="153" y="1277"/>
                    </a:lnTo>
                    <a:lnTo>
                      <a:pt x="153" y="1271"/>
                    </a:lnTo>
                    <a:lnTo>
                      <a:pt x="151" y="1265"/>
                    </a:lnTo>
                    <a:lnTo>
                      <a:pt x="149" y="1258"/>
                    </a:lnTo>
                    <a:lnTo>
                      <a:pt x="148" y="1254"/>
                    </a:lnTo>
                    <a:lnTo>
                      <a:pt x="143" y="1245"/>
                    </a:lnTo>
                    <a:lnTo>
                      <a:pt x="138" y="1238"/>
                    </a:lnTo>
                    <a:lnTo>
                      <a:pt x="137" y="1234"/>
                    </a:lnTo>
                    <a:lnTo>
                      <a:pt x="136" y="1229"/>
                    </a:lnTo>
                    <a:lnTo>
                      <a:pt x="136" y="1225"/>
                    </a:lnTo>
                    <a:lnTo>
                      <a:pt x="137" y="1220"/>
                    </a:lnTo>
                    <a:lnTo>
                      <a:pt x="138" y="1216"/>
                    </a:lnTo>
                    <a:lnTo>
                      <a:pt x="142" y="1211"/>
                    </a:lnTo>
                    <a:lnTo>
                      <a:pt x="147" y="1205"/>
                    </a:lnTo>
                    <a:lnTo>
                      <a:pt x="153" y="1197"/>
                    </a:lnTo>
                    <a:lnTo>
                      <a:pt x="154" y="1184"/>
                    </a:lnTo>
                    <a:lnTo>
                      <a:pt x="154" y="1174"/>
                    </a:lnTo>
                    <a:lnTo>
                      <a:pt x="154" y="1165"/>
                    </a:lnTo>
                    <a:lnTo>
                      <a:pt x="154" y="1157"/>
                    </a:lnTo>
                    <a:lnTo>
                      <a:pt x="154" y="1149"/>
                    </a:lnTo>
                    <a:lnTo>
                      <a:pt x="154" y="1141"/>
                    </a:lnTo>
                    <a:lnTo>
                      <a:pt x="154" y="1130"/>
                    </a:lnTo>
                    <a:lnTo>
                      <a:pt x="154" y="1118"/>
                    </a:lnTo>
                    <a:lnTo>
                      <a:pt x="154" y="1110"/>
                    </a:lnTo>
                    <a:lnTo>
                      <a:pt x="153" y="1104"/>
                    </a:lnTo>
                    <a:lnTo>
                      <a:pt x="150" y="1098"/>
                    </a:lnTo>
                    <a:lnTo>
                      <a:pt x="148" y="1093"/>
                    </a:lnTo>
                    <a:lnTo>
                      <a:pt x="142" y="1085"/>
                    </a:lnTo>
                    <a:lnTo>
                      <a:pt x="134" y="1077"/>
                    </a:lnTo>
                    <a:lnTo>
                      <a:pt x="127" y="1069"/>
                    </a:lnTo>
                    <a:lnTo>
                      <a:pt x="121" y="1060"/>
                    </a:lnTo>
                    <a:lnTo>
                      <a:pt x="118" y="1055"/>
                    </a:lnTo>
                    <a:lnTo>
                      <a:pt x="116" y="1050"/>
                    </a:lnTo>
                    <a:lnTo>
                      <a:pt x="115" y="1044"/>
                    </a:lnTo>
                    <a:lnTo>
                      <a:pt x="115" y="1037"/>
                    </a:lnTo>
                    <a:lnTo>
                      <a:pt x="115" y="1030"/>
                    </a:lnTo>
                    <a:lnTo>
                      <a:pt x="116" y="1022"/>
                    </a:lnTo>
                    <a:lnTo>
                      <a:pt x="118" y="1015"/>
                    </a:lnTo>
                    <a:lnTo>
                      <a:pt x="121" y="1007"/>
                    </a:lnTo>
                    <a:lnTo>
                      <a:pt x="127" y="994"/>
                    </a:lnTo>
                    <a:lnTo>
                      <a:pt x="136" y="982"/>
                    </a:lnTo>
                    <a:lnTo>
                      <a:pt x="143" y="972"/>
                    </a:lnTo>
                    <a:lnTo>
                      <a:pt x="149" y="963"/>
                    </a:lnTo>
                    <a:lnTo>
                      <a:pt x="154" y="959"/>
                    </a:lnTo>
                    <a:lnTo>
                      <a:pt x="155" y="957"/>
                    </a:lnTo>
                    <a:lnTo>
                      <a:pt x="155" y="939"/>
                    </a:lnTo>
                    <a:lnTo>
                      <a:pt x="155" y="914"/>
                    </a:lnTo>
                    <a:lnTo>
                      <a:pt x="154" y="889"/>
                    </a:lnTo>
                    <a:lnTo>
                      <a:pt x="151" y="862"/>
                    </a:lnTo>
                    <a:lnTo>
                      <a:pt x="149" y="848"/>
                    </a:lnTo>
                    <a:lnTo>
                      <a:pt x="147" y="837"/>
                    </a:lnTo>
                    <a:lnTo>
                      <a:pt x="143" y="825"/>
                    </a:lnTo>
                    <a:lnTo>
                      <a:pt x="139" y="817"/>
                    </a:lnTo>
                    <a:lnTo>
                      <a:pt x="136" y="808"/>
                    </a:lnTo>
                    <a:lnTo>
                      <a:pt x="129" y="802"/>
                    </a:lnTo>
                    <a:lnTo>
                      <a:pt x="127" y="799"/>
                    </a:lnTo>
                    <a:lnTo>
                      <a:pt x="123" y="798"/>
                    </a:lnTo>
                    <a:lnTo>
                      <a:pt x="120" y="797"/>
                    </a:lnTo>
                    <a:lnTo>
                      <a:pt x="116" y="797"/>
                    </a:lnTo>
                    <a:lnTo>
                      <a:pt x="116" y="782"/>
                    </a:lnTo>
                    <a:lnTo>
                      <a:pt x="115" y="768"/>
                    </a:lnTo>
                    <a:lnTo>
                      <a:pt x="114" y="755"/>
                    </a:lnTo>
                    <a:lnTo>
                      <a:pt x="111" y="743"/>
                    </a:lnTo>
                    <a:lnTo>
                      <a:pt x="105" y="721"/>
                    </a:lnTo>
                    <a:lnTo>
                      <a:pt x="98" y="701"/>
                    </a:lnTo>
                    <a:lnTo>
                      <a:pt x="90" y="683"/>
                    </a:lnTo>
                    <a:lnTo>
                      <a:pt x="84" y="666"/>
                    </a:lnTo>
                    <a:lnTo>
                      <a:pt x="82" y="659"/>
                    </a:lnTo>
                    <a:lnTo>
                      <a:pt x="79" y="651"/>
                    </a:lnTo>
                    <a:lnTo>
                      <a:pt x="78" y="644"/>
                    </a:lnTo>
                    <a:lnTo>
                      <a:pt x="78" y="635"/>
                    </a:lnTo>
                    <a:lnTo>
                      <a:pt x="71" y="628"/>
                    </a:lnTo>
                    <a:lnTo>
                      <a:pt x="65" y="619"/>
                    </a:lnTo>
                    <a:lnTo>
                      <a:pt x="60" y="610"/>
                    </a:lnTo>
                    <a:lnTo>
                      <a:pt x="56" y="600"/>
                    </a:lnTo>
                    <a:lnTo>
                      <a:pt x="52" y="589"/>
                    </a:lnTo>
                    <a:lnTo>
                      <a:pt x="50" y="578"/>
                    </a:lnTo>
                    <a:lnTo>
                      <a:pt x="49" y="567"/>
                    </a:lnTo>
                    <a:lnTo>
                      <a:pt x="49" y="556"/>
                    </a:lnTo>
                    <a:lnTo>
                      <a:pt x="49" y="545"/>
                    </a:lnTo>
                    <a:lnTo>
                      <a:pt x="50" y="533"/>
                    </a:lnTo>
                    <a:lnTo>
                      <a:pt x="52" y="523"/>
                    </a:lnTo>
                    <a:lnTo>
                      <a:pt x="56" y="512"/>
                    </a:lnTo>
                    <a:lnTo>
                      <a:pt x="61" y="502"/>
                    </a:lnTo>
                    <a:lnTo>
                      <a:pt x="66" y="492"/>
                    </a:lnTo>
                    <a:lnTo>
                      <a:pt x="72" y="484"/>
                    </a:lnTo>
                    <a:lnTo>
                      <a:pt x="79" y="475"/>
                    </a:lnTo>
                    <a:lnTo>
                      <a:pt x="65" y="463"/>
                    </a:lnTo>
                    <a:lnTo>
                      <a:pt x="50" y="452"/>
                    </a:lnTo>
                    <a:lnTo>
                      <a:pt x="36" y="443"/>
                    </a:lnTo>
                    <a:lnTo>
                      <a:pt x="24" y="435"/>
                    </a:lnTo>
                    <a:lnTo>
                      <a:pt x="14" y="427"/>
                    </a:lnTo>
                    <a:lnTo>
                      <a:pt x="6" y="419"/>
                    </a:lnTo>
                    <a:lnTo>
                      <a:pt x="3" y="414"/>
                    </a:lnTo>
                    <a:lnTo>
                      <a:pt x="1" y="408"/>
                    </a:lnTo>
                    <a:lnTo>
                      <a:pt x="0" y="402"/>
                    </a:lnTo>
                    <a:lnTo>
                      <a:pt x="0" y="394"/>
                    </a:lnTo>
                    <a:lnTo>
                      <a:pt x="1" y="388"/>
                    </a:lnTo>
                    <a:lnTo>
                      <a:pt x="3" y="382"/>
                    </a:lnTo>
                    <a:lnTo>
                      <a:pt x="7" y="376"/>
                    </a:lnTo>
                    <a:lnTo>
                      <a:pt x="12" y="371"/>
                    </a:lnTo>
                    <a:lnTo>
                      <a:pt x="25" y="362"/>
                    </a:lnTo>
                    <a:lnTo>
                      <a:pt x="40" y="355"/>
                    </a:lnTo>
                    <a:lnTo>
                      <a:pt x="55" y="348"/>
                    </a:lnTo>
                    <a:lnTo>
                      <a:pt x="68" y="339"/>
                    </a:lnTo>
                    <a:lnTo>
                      <a:pt x="73" y="334"/>
                    </a:lnTo>
                    <a:lnTo>
                      <a:pt x="77" y="328"/>
                    </a:lnTo>
                    <a:lnTo>
                      <a:pt x="79" y="322"/>
                    </a:lnTo>
                    <a:lnTo>
                      <a:pt x="81" y="316"/>
                    </a:lnTo>
                    <a:lnTo>
                      <a:pt x="81" y="309"/>
                    </a:lnTo>
                    <a:lnTo>
                      <a:pt x="79" y="302"/>
                    </a:lnTo>
                    <a:lnTo>
                      <a:pt x="77" y="296"/>
                    </a:lnTo>
                    <a:lnTo>
                      <a:pt x="74" y="293"/>
                    </a:lnTo>
                    <a:lnTo>
                      <a:pt x="68" y="285"/>
                    </a:lnTo>
                    <a:lnTo>
                      <a:pt x="61" y="280"/>
                    </a:lnTo>
                    <a:lnTo>
                      <a:pt x="54" y="277"/>
                    </a:lnTo>
                    <a:lnTo>
                      <a:pt x="47" y="276"/>
                    </a:lnTo>
                    <a:lnTo>
                      <a:pt x="43" y="276"/>
                    </a:lnTo>
                    <a:lnTo>
                      <a:pt x="41" y="276"/>
                    </a:lnTo>
                    <a:lnTo>
                      <a:pt x="34" y="267"/>
                    </a:lnTo>
                    <a:lnTo>
                      <a:pt x="29" y="260"/>
                    </a:lnTo>
                    <a:lnTo>
                      <a:pt x="27" y="252"/>
                    </a:lnTo>
                    <a:lnTo>
                      <a:pt x="24" y="245"/>
                    </a:lnTo>
                    <a:lnTo>
                      <a:pt x="23" y="238"/>
                    </a:lnTo>
                    <a:lnTo>
                      <a:pt x="23" y="230"/>
                    </a:lnTo>
                    <a:lnTo>
                      <a:pt x="24" y="223"/>
                    </a:lnTo>
                    <a:lnTo>
                      <a:pt x="27" y="214"/>
                    </a:lnTo>
                    <a:lnTo>
                      <a:pt x="30" y="200"/>
                    </a:lnTo>
                    <a:lnTo>
                      <a:pt x="36" y="185"/>
                    </a:lnTo>
                    <a:lnTo>
                      <a:pt x="40" y="170"/>
                    </a:lnTo>
                    <a:lnTo>
                      <a:pt x="41" y="154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4" name=""/>
              <p:cNvSpPr/>
              <p:nvPr/>
            </p:nvSpPr>
            <p:spPr>
              <a:xfrm>
                <a:off x="2400480" y="3265200"/>
                <a:ext cx="1904760" cy="1882440"/>
              </a:xfrm>
              <a:custGeom>
                <a:avLst/>
                <a:gdLst/>
                <a:ahLst/>
                <a:rect l="l" t="t" r="r" b="b"/>
                <a:pathLst>
                  <a:path w="5122" h="5061">
                    <a:moveTo>
                      <a:pt x="40" y="1996"/>
                    </a:moveTo>
                    <a:lnTo>
                      <a:pt x="1388" y="2115"/>
                    </a:lnTo>
                    <a:lnTo>
                      <a:pt x="1516" y="0"/>
                    </a:lnTo>
                    <a:lnTo>
                      <a:pt x="2619" y="94"/>
                    </a:lnTo>
                    <a:lnTo>
                      <a:pt x="2653" y="896"/>
                    </a:lnTo>
                    <a:lnTo>
                      <a:pt x="2653" y="903"/>
                    </a:lnTo>
                    <a:lnTo>
                      <a:pt x="2654" y="911"/>
                    </a:lnTo>
                    <a:lnTo>
                      <a:pt x="2656" y="918"/>
                    </a:lnTo>
                    <a:lnTo>
                      <a:pt x="2658" y="925"/>
                    </a:lnTo>
                    <a:lnTo>
                      <a:pt x="2665" y="941"/>
                    </a:lnTo>
                    <a:lnTo>
                      <a:pt x="2673" y="956"/>
                    </a:lnTo>
                    <a:lnTo>
                      <a:pt x="2679" y="971"/>
                    </a:lnTo>
                    <a:lnTo>
                      <a:pt x="2686" y="986"/>
                    </a:lnTo>
                    <a:lnTo>
                      <a:pt x="2689" y="994"/>
                    </a:lnTo>
                    <a:lnTo>
                      <a:pt x="2690" y="1001"/>
                    </a:lnTo>
                    <a:lnTo>
                      <a:pt x="2691" y="1008"/>
                    </a:lnTo>
                    <a:lnTo>
                      <a:pt x="2692" y="1016"/>
                    </a:lnTo>
                    <a:lnTo>
                      <a:pt x="2692" y="1023"/>
                    </a:lnTo>
                    <a:lnTo>
                      <a:pt x="2694" y="1029"/>
                    </a:lnTo>
                    <a:lnTo>
                      <a:pt x="2695" y="1034"/>
                    </a:lnTo>
                    <a:lnTo>
                      <a:pt x="2697" y="1039"/>
                    </a:lnTo>
                    <a:lnTo>
                      <a:pt x="2705" y="1046"/>
                    </a:lnTo>
                    <a:lnTo>
                      <a:pt x="2712" y="1051"/>
                    </a:lnTo>
                    <a:lnTo>
                      <a:pt x="2719" y="1054"/>
                    </a:lnTo>
                    <a:lnTo>
                      <a:pt x="2725" y="1056"/>
                    </a:lnTo>
                    <a:lnTo>
                      <a:pt x="2730" y="1056"/>
                    </a:lnTo>
                    <a:lnTo>
                      <a:pt x="2732" y="1056"/>
                    </a:lnTo>
                    <a:lnTo>
                      <a:pt x="2749" y="1055"/>
                    </a:lnTo>
                    <a:lnTo>
                      <a:pt x="2768" y="1050"/>
                    </a:lnTo>
                    <a:lnTo>
                      <a:pt x="2789" y="1044"/>
                    </a:lnTo>
                    <a:lnTo>
                      <a:pt x="2812" y="1037"/>
                    </a:lnTo>
                    <a:lnTo>
                      <a:pt x="2834" y="1031"/>
                    </a:lnTo>
                    <a:lnTo>
                      <a:pt x="2855" y="1023"/>
                    </a:lnTo>
                    <a:lnTo>
                      <a:pt x="2875" y="1020"/>
                    </a:lnTo>
                    <a:lnTo>
                      <a:pt x="2892" y="1018"/>
                    </a:lnTo>
                    <a:lnTo>
                      <a:pt x="2905" y="1018"/>
                    </a:lnTo>
                    <a:lnTo>
                      <a:pt x="2916" y="1022"/>
                    </a:lnTo>
                    <a:lnTo>
                      <a:pt x="2926" y="1026"/>
                    </a:lnTo>
                    <a:lnTo>
                      <a:pt x="2932" y="1032"/>
                    </a:lnTo>
                    <a:lnTo>
                      <a:pt x="2938" y="1038"/>
                    </a:lnTo>
                    <a:lnTo>
                      <a:pt x="2942" y="1045"/>
                    </a:lnTo>
                    <a:lnTo>
                      <a:pt x="2945" y="1054"/>
                    </a:lnTo>
                    <a:lnTo>
                      <a:pt x="2947" y="1064"/>
                    </a:lnTo>
                    <a:lnTo>
                      <a:pt x="2949" y="1083"/>
                    </a:lnTo>
                    <a:lnTo>
                      <a:pt x="2953" y="1103"/>
                    </a:lnTo>
                    <a:lnTo>
                      <a:pt x="2956" y="1113"/>
                    </a:lnTo>
                    <a:lnTo>
                      <a:pt x="2959" y="1122"/>
                    </a:lnTo>
                    <a:lnTo>
                      <a:pt x="2964" y="1131"/>
                    </a:lnTo>
                    <a:lnTo>
                      <a:pt x="2971" y="1138"/>
                    </a:lnTo>
                    <a:lnTo>
                      <a:pt x="2971" y="1142"/>
                    </a:lnTo>
                    <a:lnTo>
                      <a:pt x="2973" y="1146"/>
                    </a:lnTo>
                    <a:lnTo>
                      <a:pt x="2974" y="1149"/>
                    </a:lnTo>
                    <a:lnTo>
                      <a:pt x="2976" y="1152"/>
                    </a:lnTo>
                    <a:lnTo>
                      <a:pt x="2983" y="1158"/>
                    </a:lnTo>
                    <a:lnTo>
                      <a:pt x="2990" y="1161"/>
                    </a:lnTo>
                    <a:lnTo>
                      <a:pt x="3000" y="1166"/>
                    </a:lnTo>
                    <a:lnTo>
                      <a:pt x="3011" y="1169"/>
                    </a:lnTo>
                    <a:lnTo>
                      <a:pt x="3023" y="1173"/>
                    </a:lnTo>
                    <a:lnTo>
                      <a:pt x="3036" y="1174"/>
                    </a:lnTo>
                    <a:lnTo>
                      <a:pt x="3063" y="1177"/>
                    </a:lnTo>
                    <a:lnTo>
                      <a:pt x="3089" y="1179"/>
                    </a:lnTo>
                    <a:lnTo>
                      <a:pt x="3112" y="1180"/>
                    </a:lnTo>
                    <a:lnTo>
                      <a:pt x="3131" y="1180"/>
                    </a:lnTo>
                    <a:lnTo>
                      <a:pt x="3138" y="1180"/>
                    </a:lnTo>
                    <a:lnTo>
                      <a:pt x="3147" y="1179"/>
                    </a:lnTo>
                    <a:lnTo>
                      <a:pt x="3154" y="1176"/>
                    </a:lnTo>
                    <a:lnTo>
                      <a:pt x="3161" y="1174"/>
                    </a:lnTo>
                    <a:lnTo>
                      <a:pt x="3178" y="1168"/>
                    </a:lnTo>
                    <a:lnTo>
                      <a:pt x="3197" y="1160"/>
                    </a:lnTo>
                    <a:lnTo>
                      <a:pt x="3216" y="1153"/>
                    </a:lnTo>
                    <a:lnTo>
                      <a:pt x="3238" y="1147"/>
                    </a:lnTo>
                    <a:lnTo>
                      <a:pt x="3251" y="1144"/>
                    </a:lnTo>
                    <a:lnTo>
                      <a:pt x="3263" y="1143"/>
                    </a:lnTo>
                    <a:lnTo>
                      <a:pt x="3277" y="1142"/>
                    </a:lnTo>
                    <a:lnTo>
                      <a:pt x="3292" y="1141"/>
                    </a:lnTo>
                    <a:lnTo>
                      <a:pt x="3300" y="1143"/>
                    </a:lnTo>
                    <a:lnTo>
                      <a:pt x="3308" y="1147"/>
                    </a:lnTo>
                    <a:lnTo>
                      <a:pt x="3318" y="1153"/>
                    </a:lnTo>
                    <a:lnTo>
                      <a:pt x="3328" y="1160"/>
                    </a:lnTo>
                    <a:lnTo>
                      <a:pt x="3347" y="1180"/>
                    </a:lnTo>
                    <a:lnTo>
                      <a:pt x="3366" y="1202"/>
                    </a:lnTo>
                    <a:lnTo>
                      <a:pt x="3384" y="1224"/>
                    </a:lnTo>
                    <a:lnTo>
                      <a:pt x="3397" y="1243"/>
                    </a:lnTo>
                    <a:lnTo>
                      <a:pt x="3407" y="1257"/>
                    </a:lnTo>
                    <a:lnTo>
                      <a:pt x="3411" y="1262"/>
                    </a:lnTo>
                    <a:lnTo>
                      <a:pt x="3415" y="1269"/>
                    </a:lnTo>
                    <a:lnTo>
                      <a:pt x="3419" y="1277"/>
                    </a:lnTo>
                    <a:lnTo>
                      <a:pt x="3424" y="1281"/>
                    </a:lnTo>
                    <a:lnTo>
                      <a:pt x="3429" y="1288"/>
                    </a:lnTo>
                    <a:lnTo>
                      <a:pt x="3434" y="1292"/>
                    </a:lnTo>
                    <a:lnTo>
                      <a:pt x="3440" y="1296"/>
                    </a:lnTo>
                    <a:lnTo>
                      <a:pt x="3446" y="1300"/>
                    </a:lnTo>
                    <a:lnTo>
                      <a:pt x="3454" y="1302"/>
                    </a:lnTo>
                    <a:lnTo>
                      <a:pt x="3467" y="1307"/>
                    </a:lnTo>
                    <a:lnTo>
                      <a:pt x="3483" y="1311"/>
                    </a:lnTo>
                    <a:lnTo>
                      <a:pt x="3499" y="1312"/>
                    </a:lnTo>
                    <a:lnTo>
                      <a:pt x="3515" y="1313"/>
                    </a:lnTo>
                    <a:lnTo>
                      <a:pt x="3550" y="1312"/>
                    </a:lnTo>
                    <a:lnTo>
                      <a:pt x="3585" y="1308"/>
                    </a:lnTo>
                    <a:lnTo>
                      <a:pt x="3619" y="1306"/>
                    </a:lnTo>
                    <a:lnTo>
                      <a:pt x="3651" y="1305"/>
                    </a:lnTo>
                    <a:lnTo>
                      <a:pt x="3658" y="1305"/>
                    </a:lnTo>
                    <a:lnTo>
                      <a:pt x="3664" y="1306"/>
                    </a:lnTo>
                    <a:lnTo>
                      <a:pt x="3669" y="1308"/>
                    </a:lnTo>
                    <a:lnTo>
                      <a:pt x="3674" y="1312"/>
                    </a:lnTo>
                    <a:lnTo>
                      <a:pt x="3683" y="1319"/>
                    </a:lnTo>
                    <a:lnTo>
                      <a:pt x="3691" y="1329"/>
                    </a:lnTo>
                    <a:lnTo>
                      <a:pt x="3699" y="1341"/>
                    </a:lnTo>
                    <a:lnTo>
                      <a:pt x="3707" y="1356"/>
                    </a:lnTo>
                    <a:lnTo>
                      <a:pt x="3717" y="1370"/>
                    </a:lnTo>
                    <a:lnTo>
                      <a:pt x="3730" y="1385"/>
                    </a:lnTo>
                    <a:lnTo>
                      <a:pt x="3735" y="1382"/>
                    </a:lnTo>
                    <a:lnTo>
                      <a:pt x="3750" y="1373"/>
                    </a:lnTo>
                    <a:lnTo>
                      <a:pt x="3771" y="1360"/>
                    </a:lnTo>
                    <a:lnTo>
                      <a:pt x="3795" y="1345"/>
                    </a:lnTo>
                    <a:lnTo>
                      <a:pt x="3822" y="1332"/>
                    </a:lnTo>
                    <a:lnTo>
                      <a:pt x="3849" y="1318"/>
                    </a:lnTo>
                    <a:lnTo>
                      <a:pt x="3861" y="1313"/>
                    </a:lnTo>
                    <a:lnTo>
                      <a:pt x="3872" y="1310"/>
                    </a:lnTo>
                    <a:lnTo>
                      <a:pt x="3882" y="1307"/>
                    </a:lnTo>
                    <a:lnTo>
                      <a:pt x="3891" y="1306"/>
                    </a:lnTo>
                    <a:lnTo>
                      <a:pt x="4051" y="1348"/>
                    </a:lnTo>
                    <a:lnTo>
                      <a:pt x="4067" y="1349"/>
                    </a:lnTo>
                    <a:lnTo>
                      <a:pt x="4083" y="1349"/>
                    </a:lnTo>
                    <a:lnTo>
                      <a:pt x="4099" y="1348"/>
                    </a:lnTo>
                    <a:lnTo>
                      <a:pt x="4113" y="1345"/>
                    </a:lnTo>
                    <a:lnTo>
                      <a:pt x="4142" y="1339"/>
                    </a:lnTo>
                    <a:lnTo>
                      <a:pt x="4169" y="1332"/>
                    </a:lnTo>
                    <a:lnTo>
                      <a:pt x="4193" y="1323"/>
                    </a:lnTo>
                    <a:lnTo>
                      <a:pt x="4215" y="1316"/>
                    </a:lnTo>
                    <a:lnTo>
                      <a:pt x="4226" y="1313"/>
                    </a:lnTo>
                    <a:lnTo>
                      <a:pt x="4235" y="1311"/>
                    </a:lnTo>
                    <a:lnTo>
                      <a:pt x="4243" y="1310"/>
                    </a:lnTo>
                    <a:lnTo>
                      <a:pt x="4252" y="1310"/>
                    </a:lnTo>
                    <a:lnTo>
                      <a:pt x="4265" y="1310"/>
                    </a:lnTo>
                    <a:lnTo>
                      <a:pt x="4277" y="1311"/>
                    </a:lnTo>
                    <a:lnTo>
                      <a:pt x="4289" y="1313"/>
                    </a:lnTo>
                    <a:lnTo>
                      <a:pt x="4298" y="1316"/>
                    </a:lnTo>
                    <a:lnTo>
                      <a:pt x="4314" y="1323"/>
                    </a:lnTo>
                    <a:lnTo>
                      <a:pt x="4326" y="1330"/>
                    </a:lnTo>
                    <a:lnTo>
                      <a:pt x="4337" y="1338"/>
                    </a:lnTo>
                    <a:lnTo>
                      <a:pt x="4347" y="1344"/>
                    </a:lnTo>
                    <a:lnTo>
                      <a:pt x="4352" y="1346"/>
                    </a:lnTo>
                    <a:lnTo>
                      <a:pt x="4358" y="1349"/>
                    </a:lnTo>
                    <a:lnTo>
                      <a:pt x="4364" y="1350"/>
                    </a:lnTo>
                    <a:lnTo>
                      <a:pt x="4372" y="1350"/>
                    </a:lnTo>
                    <a:lnTo>
                      <a:pt x="4378" y="1350"/>
                    </a:lnTo>
                    <a:lnTo>
                      <a:pt x="4385" y="1348"/>
                    </a:lnTo>
                    <a:lnTo>
                      <a:pt x="4390" y="1343"/>
                    </a:lnTo>
                    <a:lnTo>
                      <a:pt x="4396" y="1338"/>
                    </a:lnTo>
                    <a:lnTo>
                      <a:pt x="4406" y="1326"/>
                    </a:lnTo>
                    <a:lnTo>
                      <a:pt x="4417" y="1311"/>
                    </a:lnTo>
                    <a:lnTo>
                      <a:pt x="4423" y="1303"/>
                    </a:lnTo>
                    <a:lnTo>
                      <a:pt x="4429" y="1296"/>
                    </a:lnTo>
                    <a:lnTo>
                      <a:pt x="4437" y="1289"/>
                    </a:lnTo>
                    <a:lnTo>
                      <a:pt x="4445" y="1284"/>
                    </a:lnTo>
                    <a:lnTo>
                      <a:pt x="4455" y="1278"/>
                    </a:lnTo>
                    <a:lnTo>
                      <a:pt x="4466" y="1274"/>
                    </a:lnTo>
                    <a:lnTo>
                      <a:pt x="4478" y="1272"/>
                    </a:lnTo>
                    <a:lnTo>
                      <a:pt x="4492" y="1272"/>
                    </a:lnTo>
                    <a:lnTo>
                      <a:pt x="4500" y="1272"/>
                    </a:lnTo>
                    <a:lnTo>
                      <a:pt x="4508" y="1273"/>
                    </a:lnTo>
                    <a:lnTo>
                      <a:pt x="4515" y="1275"/>
                    </a:lnTo>
                    <a:lnTo>
                      <a:pt x="4521" y="1279"/>
                    </a:lnTo>
                    <a:lnTo>
                      <a:pt x="4528" y="1283"/>
                    </a:lnTo>
                    <a:lnTo>
                      <a:pt x="4535" y="1289"/>
                    </a:lnTo>
                    <a:lnTo>
                      <a:pt x="4541" y="1295"/>
                    </a:lnTo>
                    <a:lnTo>
                      <a:pt x="4547" y="1302"/>
                    </a:lnTo>
                    <a:lnTo>
                      <a:pt x="4553" y="1310"/>
                    </a:lnTo>
                    <a:lnTo>
                      <a:pt x="4557" y="1318"/>
                    </a:lnTo>
                    <a:lnTo>
                      <a:pt x="4561" y="1329"/>
                    </a:lnTo>
                    <a:lnTo>
                      <a:pt x="4565" y="1339"/>
                    </a:lnTo>
                    <a:lnTo>
                      <a:pt x="4568" y="1351"/>
                    </a:lnTo>
                    <a:lnTo>
                      <a:pt x="4570" y="1363"/>
                    </a:lnTo>
                    <a:lnTo>
                      <a:pt x="4571" y="1377"/>
                    </a:lnTo>
                    <a:lnTo>
                      <a:pt x="4571" y="1392"/>
                    </a:lnTo>
                    <a:lnTo>
                      <a:pt x="4691" y="1393"/>
                    </a:lnTo>
                    <a:lnTo>
                      <a:pt x="4691" y="1395"/>
                    </a:lnTo>
                    <a:lnTo>
                      <a:pt x="4692" y="1399"/>
                    </a:lnTo>
                    <a:lnTo>
                      <a:pt x="4694" y="1406"/>
                    </a:lnTo>
                    <a:lnTo>
                      <a:pt x="4696" y="1414"/>
                    </a:lnTo>
                    <a:lnTo>
                      <a:pt x="4701" y="1421"/>
                    </a:lnTo>
                    <a:lnTo>
                      <a:pt x="4708" y="1427"/>
                    </a:lnTo>
                    <a:lnTo>
                      <a:pt x="4712" y="1430"/>
                    </a:lnTo>
                    <a:lnTo>
                      <a:pt x="4718" y="1432"/>
                    </a:lnTo>
                    <a:lnTo>
                      <a:pt x="4724" y="1433"/>
                    </a:lnTo>
                    <a:lnTo>
                      <a:pt x="4732" y="1433"/>
                    </a:lnTo>
                    <a:lnTo>
                      <a:pt x="4732" y="1437"/>
                    </a:lnTo>
                    <a:lnTo>
                      <a:pt x="4733" y="1439"/>
                    </a:lnTo>
                    <a:lnTo>
                      <a:pt x="4735" y="1442"/>
                    </a:lnTo>
                    <a:lnTo>
                      <a:pt x="4738" y="1443"/>
                    </a:lnTo>
                    <a:lnTo>
                      <a:pt x="4746" y="1445"/>
                    </a:lnTo>
                    <a:lnTo>
                      <a:pt x="4756" y="1447"/>
                    </a:lnTo>
                    <a:lnTo>
                      <a:pt x="4782" y="1445"/>
                    </a:lnTo>
                    <a:lnTo>
                      <a:pt x="4811" y="1444"/>
                    </a:lnTo>
                    <a:lnTo>
                      <a:pt x="4826" y="1444"/>
                    </a:lnTo>
                    <a:lnTo>
                      <a:pt x="4841" y="1447"/>
                    </a:lnTo>
                    <a:lnTo>
                      <a:pt x="4848" y="1449"/>
                    </a:lnTo>
                    <a:lnTo>
                      <a:pt x="4854" y="1450"/>
                    </a:lnTo>
                    <a:lnTo>
                      <a:pt x="4860" y="1454"/>
                    </a:lnTo>
                    <a:lnTo>
                      <a:pt x="4866" y="1456"/>
                    </a:lnTo>
                    <a:lnTo>
                      <a:pt x="4871" y="1461"/>
                    </a:lnTo>
                    <a:lnTo>
                      <a:pt x="4876" y="1466"/>
                    </a:lnTo>
                    <a:lnTo>
                      <a:pt x="4881" y="1472"/>
                    </a:lnTo>
                    <a:lnTo>
                      <a:pt x="4885" y="1479"/>
                    </a:lnTo>
                    <a:lnTo>
                      <a:pt x="4887" y="1486"/>
                    </a:lnTo>
                    <a:lnTo>
                      <a:pt x="4889" y="1494"/>
                    </a:lnTo>
                    <a:lnTo>
                      <a:pt x="4891" y="1504"/>
                    </a:lnTo>
                    <a:lnTo>
                      <a:pt x="4891" y="1515"/>
                    </a:lnTo>
                    <a:lnTo>
                      <a:pt x="4886" y="2155"/>
                    </a:lnTo>
                    <a:lnTo>
                      <a:pt x="4886" y="2163"/>
                    </a:lnTo>
                    <a:lnTo>
                      <a:pt x="4887" y="2169"/>
                    </a:lnTo>
                    <a:lnTo>
                      <a:pt x="4889" y="2175"/>
                    </a:lnTo>
                    <a:lnTo>
                      <a:pt x="4892" y="2180"/>
                    </a:lnTo>
                    <a:lnTo>
                      <a:pt x="4898" y="2188"/>
                    </a:lnTo>
                    <a:lnTo>
                      <a:pt x="4905" y="2196"/>
                    </a:lnTo>
                    <a:lnTo>
                      <a:pt x="4913" y="2203"/>
                    </a:lnTo>
                    <a:lnTo>
                      <a:pt x="4919" y="2213"/>
                    </a:lnTo>
                    <a:lnTo>
                      <a:pt x="4921" y="2218"/>
                    </a:lnTo>
                    <a:lnTo>
                      <a:pt x="4924" y="2223"/>
                    </a:lnTo>
                    <a:lnTo>
                      <a:pt x="4925" y="2229"/>
                    </a:lnTo>
                    <a:lnTo>
                      <a:pt x="4925" y="2236"/>
                    </a:lnTo>
                    <a:lnTo>
                      <a:pt x="4938" y="2236"/>
                    </a:lnTo>
                    <a:lnTo>
                      <a:pt x="4948" y="2237"/>
                    </a:lnTo>
                    <a:lnTo>
                      <a:pt x="4957" y="2239"/>
                    </a:lnTo>
                    <a:lnTo>
                      <a:pt x="4965" y="2241"/>
                    </a:lnTo>
                    <a:lnTo>
                      <a:pt x="4973" y="2246"/>
                    </a:lnTo>
                    <a:lnTo>
                      <a:pt x="4981" y="2253"/>
                    </a:lnTo>
                    <a:lnTo>
                      <a:pt x="4991" y="2263"/>
                    </a:lnTo>
                    <a:lnTo>
                      <a:pt x="5005" y="2277"/>
                    </a:lnTo>
                    <a:lnTo>
                      <a:pt x="5005" y="2292"/>
                    </a:lnTo>
                    <a:lnTo>
                      <a:pt x="5005" y="2307"/>
                    </a:lnTo>
                    <a:lnTo>
                      <a:pt x="5006" y="2322"/>
                    </a:lnTo>
                    <a:lnTo>
                      <a:pt x="5009" y="2337"/>
                    </a:lnTo>
                    <a:lnTo>
                      <a:pt x="5014" y="2352"/>
                    </a:lnTo>
                    <a:lnTo>
                      <a:pt x="5020" y="2367"/>
                    </a:lnTo>
                    <a:lnTo>
                      <a:pt x="5025" y="2374"/>
                    </a:lnTo>
                    <a:lnTo>
                      <a:pt x="5030" y="2382"/>
                    </a:lnTo>
                    <a:lnTo>
                      <a:pt x="5036" y="2389"/>
                    </a:lnTo>
                    <a:lnTo>
                      <a:pt x="5044" y="2398"/>
                    </a:lnTo>
                    <a:lnTo>
                      <a:pt x="5044" y="2412"/>
                    </a:lnTo>
                    <a:lnTo>
                      <a:pt x="5044" y="2428"/>
                    </a:lnTo>
                    <a:lnTo>
                      <a:pt x="5045" y="2444"/>
                    </a:lnTo>
                    <a:lnTo>
                      <a:pt x="5049" y="2463"/>
                    </a:lnTo>
                    <a:lnTo>
                      <a:pt x="5052" y="2482"/>
                    </a:lnTo>
                    <a:lnTo>
                      <a:pt x="5060" y="2504"/>
                    </a:lnTo>
                    <a:lnTo>
                      <a:pt x="5069" y="2530"/>
                    </a:lnTo>
                    <a:lnTo>
                      <a:pt x="5083" y="2558"/>
                    </a:lnTo>
                    <a:lnTo>
                      <a:pt x="5089" y="2559"/>
                    </a:lnTo>
                    <a:lnTo>
                      <a:pt x="5095" y="2562"/>
                    </a:lnTo>
                    <a:lnTo>
                      <a:pt x="5101" y="2565"/>
                    </a:lnTo>
                    <a:lnTo>
                      <a:pt x="5105" y="2572"/>
                    </a:lnTo>
                    <a:lnTo>
                      <a:pt x="5110" y="2578"/>
                    </a:lnTo>
                    <a:lnTo>
                      <a:pt x="5112" y="2585"/>
                    </a:lnTo>
                    <a:lnTo>
                      <a:pt x="5115" y="2594"/>
                    </a:lnTo>
                    <a:lnTo>
                      <a:pt x="5117" y="2603"/>
                    </a:lnTo>
                    <a:lnTo>
                      <a:pt x="5120" y="2623"/>
                    </a:lnTo>
                    <a:lnTo>
                      <a:pt x="5121" y="2643"/>
                    </a:lnTo>
                    <a:lnTo>
                      <a:pt x="5122" y="2662"/>
                    </a:lnTo>
                    <a:lnTo>
                      <a:pt x="5122" y="2678"/>
                    </a:lnTo>
                    <a:lnTo>
                      <a:pt x="5122" y="2685"/>
                    </a:lnTo>
                    <a:lnTo>
                      <a:pt x="5122" y="2694"/>
                    </a:lnTo>
                    <a:lnTo>
                      <a:pt x="5121" y="2705"/>
                    </a:lnTo>
                    <a:lnTo>
                      <a:pt x="5118" y="2717"/>
                    </a:lnTo>
                    <a:lnTo>
                      <a:pt x="5111" y="2747"/>
                    </a:lnTo>
                    <a:lnTo>
                      <a:pt x="5104" y="2780"/>
                    </a:lnTo>
                    <a:lnTo>
                      <a:pt x="5095" y="2815"/>
                    </a:lnTo>
                    <a:lnTo>
                      <a:pt x="5088" y="2851"/>
                    </a:lnTo>
                    <a:lnTo>
                      <a:pt x="5084" y="2869"/>
                    </a:lnTo>
                    <a:lnTo>
                      <a:pt x="5082" y="2886"/>
                    </a:lnTo>
                    <a:lnTo>
                      <a:pt x="5080" y="2903"/>
                    </a:lnTo>
                    <a:lnTo>
                      <a:pt x="5079" y="2918"/>
                    </a:lnTo>
                    <a:lnTo>
                      <a:pt x="5079" y="2933"/>
                    </a:lnTo>
                    <a:lnTo>
                      <a:pt x="5080" y="2946"/>
                    </a:lnTo>
                    <a:lnTo>
                      <a:pt x="5083" y="2960"/>
                    </a:lnTo>
                    <a:lnTo>
                      <a:pt x="5084" y="2972"/>
                    </a:lnTo>
                    <a:lnTo>
                      <a:pt x="5089" y="2994"/>
                    </a:lnTo>
                    <a:lnTo>
                      <a:pt x="5094" y="3013"/>
                    </a:lnTo>
                    <a:lnTo>
                      <a:pt x="5095" y="3023"/>
                    </a:lnTo>
                    <a:lnTo>
                      <a:pt x="5096" y="3032"/>
                    </a:lnTo>
                    <a:lnTo>
                      <a:pt x="5096" y="3040"/>
                    </a:lnTo>
                    <a:lnTo>
                      <a:pt x="5095" y="3048"/>
                    </a:lnTo>
                    <a:lnTo>
                      <a:pt x="5093" y="3056"/>
                    </a:lnTo>
                    <a:lnTo>
                      <a:pt x="5090" y="3064"/>
                    </a:lnTo>
                    <a:lnTo>
                      <a:pt x="5085" y="3071"/>
                    </a:lnTo>
                    <a:lnTo>
                      <a:pt x="5078" y="3078"/>
                    </a:lnTo>
                    <a:lnTo>
                      <a:pt x="5063" y="3109"/>
                    </a:lnTo>
                    <a:lnTo>
                      <a:pt x="5047" y="3140"/>
                    </a:lnTo>
                    <a:lnTo>
                      <a:pt x="5030" y="3170"/>
                    </a:lnTo>
                    <a:lnTo>
                      <a:pt x="5012" y="3203"/>
                    </a:lnTo>
                    <a:lnTo>
                      <a:pt x="4992" y="3237"/>
                    </a:lnTo>
                    <a:lnTo>
                      <a:pt x="4969" y="3275"/>
                    </a:lnTo>
                    <a:lnTo>
                      <a:pt x="4945" y="3315"/>
                    </a:lnTo>
                    <a:lnTo>
                      <a:pt x="4915" y="3357"/>
                    </a:lnTo>
                    <a:lnTo>
                      <a:pt x="4908" y="3365"/>
                    </a:lnTo>
                    <a:lnTo>
                      <a:pt x="4899" y="3371"/>
                    </a:lnTo>
                    <a:lnTo>
                      <a:pt x="4889" y="3376"/>
                    </a:lnTo>
                    <a:lnTo>
                      <a:pt x="4880" y="3381"/>
                    </a:lnTo>
                    <a:lnTo>
                      <a:pt x="4869" y="3384"/>
                    </a:lnTo>
                    <a:lnTo>
                      <a:pt x="4858" y="3388"/>
                    </a:lnTo>
                    <a:lnTo>
                      <a:pt x="4847" y="3390"/>
                    </a:lnTo>
                    <a:lnTo>
                      <a:pt x="4836" y="3392"/>
                    </a:lnTo>
                    <a:lnTo>
                      <a:pt x="4812" y="3395"/>
                    </a:lnTo>
                    <a:lnTo>
                      <a:pt x="4792" y="3397"/>
                    </a:lnTo>
                    <a:lnTo>
                      <a:pt x="4772" y="3397"/>
                    </a:lnTo>
                    <a:lnTo>
                      <a:pt x="4755" y="3397"/>
                    </a:lnTo>
                    <a:lnTo>
                      <a:pt x="4748" y="3395"/>
                    </a:lnTo>
                    <a:lnTo>
                      <a:pt x="4740" y="3394"/>
                    </a:lnTo>
                    <a:lnTo>
                      <a:pt x="4733" y="3392"/>
                    </a:lnTo>
                    <a:lnTo>
                      <a:pt x="4725" y="3389"/>
                    </a:lnTo>
                    <a:lnTo>
                      <a:pt x="4710" y="3381"/>
                    </a:lnTo>
                    <a:lnTo>
                      <a:pt x="4695" y="3371"/>
                    </a:lnTo>
                    <a:lnTo>
                      <a:pt x="4680" y="3359"/>
                    </a:lnTo>
                    <a:lnTo>
                      <a:pt x="4666" y="3345"/>
                    </a:lnTo>
                    <a:lnTo>
                      <a:pt x="4651" y="3330"/>
                    </a:lnTo>
                    <a:lnTo>
                      <a:pt x="4636" y="3316"/>
                    </a:lnTo>
                    <a:lnTo>
                      <a:pt x="4596" y="3315"/>
                    </a:lnTo>
                    <a:lnTo>
                      <a:pt x="4674" y="3476"/>
                    </a:lnTo>
                    <a:lnTo>
                      <a:pt x="4659" y="3488"/>
                    </a:lnTo>
                    <a:lnTo>
                      <a:pt x="4645" y="3499"/>
                    </a:lnTo>
                    <a:lnTo>
                      <a:pt x="4631" y="3505"/>
                    </a:lnTo>
                    <a:lnTo>
                      <a:pt x="4619" y="3510"/>
                    </a:lnTo>
                    <a:lnTo>
                      <a:pt x="4609" y="3513"/>
                    </a:lnTo>
                    <a:lnTo>
                      <a:pt x="4601" y="3515"/>
                    </a:lnTo>
                    <a:lnTo>
                      <a:pt x="4596" y="3515"/>
                    </a:lnTo>
                    <a:lnTo>
                      <a:pt x="4593" y="3515"/>
                    </a:lnTo>
                    <a:lnTo>
                      <a:pt x="4581" y="3529"/>
                    </a:lnTo>
                    <a:lnTo>
                      <a:pt x="4570" y="3539"/>
                    </a:lnTo>
                    <a:lnTo>
                      <a:pt x="4564" y="3547"/>
                    </a:lnTo>
                    <a:lnTo>
                      <a:pt x="4559" y="3554"/>
                    </a:lnTo>
                    <a:lnTo>
                      <a:pt x="4555" y="3563"/>
                    </a:lnTo>
                    <a:lnTo>
                      <a:pt x="4554" y="3572"/>
                    </a:lnTo>
                    <a:lnTo>
                      <a:pt x="4553" y="3581"/>
                    </a:lnTo>
                    <a:lnTo>
                      <a:pt x="4553" y="3595"/>
                    </a:lnTo>
                    <a:lnTo>
                      <a:pt x="4524" y="3610"/>
                    </a:lnTo>
                    <a:lnTo>
                      <a:pt x="4493" y="3625"/>
                    </a:lnTo>
                    <a:lnTo>
                      <a:pt x="4462" y="3641"/>
                    </a:lnTo>
                    <a:lnTo>
                      <a:pt x="4433" y="3660"/>
                    </a:lnTo>
                    <a:lnTo>
                      <a:pt x="4402" y="3678"/>
                    </a:lnTo>
                    <a:lnTo>
                      <a:pt x="4372" y="3700"/>
                    </a:lnTo>
                    <a:lnTo>
                      <a:pt x="4357" y="3712"/>
                    </a:lnTo>
                    <a:lnTo>
                      <a:pt x="4342" y="3726"/>
                    </a:lnTo>
                    <a:lnTo>
                      <a:pt x="4326" y="3739"/>
                    </a:lnTo>
                    <a:lnTo>
                      <a:pt x="4312" y="3753"/>
                    </a:lnTo>
                    <a:lnTo>
                      <a:pt x="4290" y="3767"/>
                    </a:lnTo>
                    <a:lnTo>
                      <a:pt x="4268" y="3781"/>
                    </a:lnTo>
                    <a:lnTo>
                      <a:pt x="4247" y="3793"/>
                    </a:lnTo>
                    <a:lnTo>
                      <a:pt x="4226" y="3804"/>
                    </a:lnTo>
                    <a:lnTo>
                      <a:pt x="4207" y="3814"/>
                    </a:lnTo>
                    <a:lnTo>
                      <a:pt x="4187" y="3821"/>
                    </a:lnTo>
                    <a:lnTo>
                      <a:pt x="4166" y="3827"/>
                    </a:lnTo>
                    <a:lnTo>
                      <a:pt x="4145" y="3832"/>
                    </a:lnTo>
                    <a:lnTo>
                      <a:pt x="4124" y="3835"/>
                    </a:lnTo>
                    <a:lnTo>
                      <a:pt x="4104" y="3835"/>
                    </a:lnTo>
                    <a:lnTo>
                      <a:pt x="4080" y="3834"/>
                    </a:lnTo>
                    <a:lnTo>
                      <a:pt x="4057" y="3830"/>
                    </a:lnTo>
                    <a:lnTo>
                      <a:pt x="4033" y="3824"/>
                    </a:lnTo>
                    <a:lnTo>
                      <a:pt x="4007" y="3815"/>
                    </a:lnTo>
                    <a:lnTo>
                      <a:pt x="3980" y="3804"/>
                    </a:lnTo>
                    <a:lnTo>
                      <a:pt x="3951" y="3791"/>
                    </a:lnTo>
                    <a:lnTo>
                      <a:pt x="3958" y="3798"/>
                    </a:lnTo>
                    <a:lnTo>
                      <a:pt x="3964" y="3805"/>
                    </a:lnTo>
                    <a:lnTo>
                      <a:pt x="3969" y="3813"/>
                    </a:lnTo>
                    <a:lnTo>
                      <a:pt x="3974" y="3820"/>
                    </a:lnTo>
                    <a:lnTo>
                      <a:pt x="3980" y="3836"/>
                    </a:lnTo>
                    <a:lnTo>
                      <a:pt x="3985" y="3851"/>
                    </a:lnTo>
                    <a:lnTo>
                      <a:pt x="3989" y="3865"/>
                    </a:lnTo>
                    <a:lnTo>
                      <a:pt x="3990" y="3881"/>
                    </a:lnTo>
                    <a:lnTo>
                      <a:pt x="3990" y="3896"/>
                    </a:lnTo>
                    <a:lnTo>
                      <a:pt x="3990" y="3911"/>
                    </a:lnTo>
                    <a:lnTo>
                      <a:pt x="3983" y="3911"/>
                    </a:lnTo>
                    <a:lnTo>
                      <a:pt x="3976" y="3912"/>
                    </a:lnTo>
                    <a:lnTo>
                      <a:pt x="3970" y="3914"/>
                    </a:lnTo>
                    <a:lnTo>
                      <a:pt x="3965" y="3917"/>
                    </a:lnTo>
                    <a:lnTo>
                      <a:pt x="3956" y="3922"/>
                    </a:lnTo>
                    <a:lnTo>
                      <a:pt x="3945" y="3925"/>
                    </a:lnTo>
                    <a:lnTo>
                      <a:pt x="3938" y="3927"/>
                    </a:lnTo>
                    <a:lnTo>
                      <a:pt x="3932" y="3928"/>
                    </a:lnTo>
                    <a:lnTo>
                      <a:pt x="3925" y="3928"/>
                    </a:lnTo>
                    <a:lnTo>
                      <a:pt x="3916" y="3927"/>
                    </a:lnTo>
                    <a:lnTo>
                      <a:pt x="3907" y="3925"/>
                    </a:lnTo>
                    <a:lnTo>
                      <a:pt x="3896" y="3922"/>
                    </a:lnTo>
                    <a:lnTo>
                      <a:pt x="3883" y="3917"/>
                    </a:lnTo>
                    <a:lnTo>
                      <a:pt x="3870" y="3909"/>
                    </a:lnTo>
                    <a:lnTo>
                      <a:pt x="3863" y="3931"/>
                    </a:lnTo>
                    <a:lnTo>
                      <a:pt x="3854" y="3950"/>
                    </a:lnTo>
                    <a:lnTo>
                      <a:pt x="3847" y="3966"/>
                    </a:lnTo>
                    <a:lnTo>
                      <a:pt x="3838" y="3979"/>
                    </a:lnTo>
                    <a:lnTo>
                      <a:pt x="3831" y="3990"/>
                    </a:lnTo>
                    <a:lnTo>
                      <a:pt x="3822" y="4000"/>
                    </a:lnTo>
                    <a:lnTo>
                      <a:pt x="3812" y="4009"/>
                    </a:lnTo>
                    <a:lnTo>
                      <a:pt x="3804" y="4015"/>
                    </a:lnTo>
                    <a:lnTo>
                      <a:pt x="3794" y="4020"/>
                    </a:lnTo>
                    <a:lnTo>
                      <a:pt x="3784" y="4023"/>
                    </a:lnTo>
                    <a:lnTo>
                      <a:pt x="3773" y="4026"/>
                    </a:lnTo>
                    <a:lnTo>
                      <a:pt x="3762" y="4027"/>
                    </a:lnTo>
                    <a:lnTo>
                      <a:pt x="3736" y="4028"/>
                    </a:lnTo>
                    <a:lnTo>
                      <a:pt x="3708" y="4028"/>
                    </a:lnTo>
                    <a:lnTo>
                      <a:pt x="3708" y="4045"/>
                    </a:lnTo>
                    <a:lnTo>
                      <a:pt x="3707" y="4065"/>
                    </a:lnTo>
                    <a:lnTo>
                      <a:pt x="3706" y="4075"/>
                    </a:lnTo>
                    <a:lnTo>
                      <a:pt x="3703" y="4084"/>
                    </a:lnTo>
                    <a:lnTo>
                      <a:pt x="3701" y="4094"/>
                    </a:lnTo>
                    <a:lnTo>
                      <a:pt x="3697" y="4104"/>
                    </a:lnTo>
                    <a:lnTo>
                      <a:pt x="3694" y="4113"/>
                    </a:lnTo>
                    <a:lnTo>
                      <a:pt x="3688" y="4121"/>
                    </a:lnTo>
                    <a:lnTo>
                      <a:pt x="3681" y="4129"/>
                    </a:lnTo>
                    <a:lnTo>
                      <a:pt x="3674" y="4136"/>
                    </a:lnTo>
                    <a:lnTo>
                      <a:pt x="3664" y="4141"/>
                    </a:lnTo>
                    <a:lnTo>
                      <a:pt x="3653" y="4144"/>
                    </a:lnTo>
                    <a:lnTo>
                      <a:pt x="3641" y="4147"/>
                    </a:lnTo>
                    <a:lnTo>
                      <a:pt x="3628" y="4148"/>
                    </a:lnTo>
                    <a:lnTo>
                      <a:pt x="3634" y="4163"/>
                    </a:lnTo>
                    <a:lnTo>
                      <a:pt x="3639" y="4179"/>
                    </a:lnTo>
                    <a:lnTo>
                      <a:pt x="3642" y="4193"/>
                    </a:lnTo>
                    <a:lnTo>
                      <a:pt x="3643" y="4208"/>
                    </a:lnTo>
                    <a:lnTo>
                      <a:pt x="3645" y="4223"/>
                    </a:lnTo>
                    <a:lnTo>
                      <a:pt x="3645" y="4236"/>
                    </a:lnTo>
                    <a:lnTo>
                      <a:pt x="3643" y="4250"/>
                    </a:lnTo>
                    <a:lnTo>
                      <a:pt x="3641" y="4263"/>
                    </a:lnTo>
                    <a:lnTo>
                      <a:pt x="3637" y="4289"/>
                    </a:lnTo>
                    <a:lnTo>
                      <a:pt x="3631" y="4312"/>
                    </a:lnTo>
                    <a:lnTo>
                      <a:pt x="3628" y="4332"/>
                    </a:lnTo>
                    <a:lnTo>
                      <a:pt x="3626" y="4349"/>
                    </a:lnTo>
                    <a:lnTo>
                      <a:pt x="3505" y="4388"/>
                    </a:lnTo>
                    <a:lnTo>
                      <a:pt x="3520" y="4388"/>
                    </a:lnTo>
                    <a:lnTo>
                      <a:pt x="3532" y="4389"/>
                    </a:lnTo>
                    <a:lnTo>
                      <a:pt x="3542" y="4392"/>
                    </a:lnTo>
                    <a:lnTo>
                      <a:pt x="3552" y="4395"/>
                    </a:lnTo>
                    <a:lnTo>
                      <a:pt x="3559" y="4399"/>
                    </a:lnTo>
                    <a:lnTo>
                      <a:pt x="3565" y="4403"/>
                    </a:lnTo>
                    <a:lnTo>
                      <a:pt x="3571" y="4408"/>
                    </a:lnTo>
                    <a:lnTo>
                      <a:pt x="3575" y="4414"/>
                    </a:lnTo>
                    <a:lnTo>
                      <a:pt x="3579" y="4419"/>
                    </a:lnTo>
                    <a:lnTo>
                      <a:pt x="3581" y="4425"/>
                    </a:lnTo>
                    <a:lnTo>
                      <a:pt x="3582" y="4432"/>
                    </a:lnTo>
                    <a:lnTo>
                      <a:pt x="3583" y="4439"/>
                    </a:lnTo>
                    <a:lnTo>
                      <a:pt x="3585" y="4453"/>
                    </a:lnTo>
                    <a:lnTo>
                      <a:pt x="3585" y="4469"/>
                    </a:lnTo>
                    <a:lnTo>
                      <a:pt x="3585" y="4483"/>
                    </a:lnTo>
                    <a:lnTo>
                      <a:pt x="3583" y="4498"/>
                    </a:lnTo>
                    <a:lnTo>
                      <a:pt x="3582" y="4512"/>
                    </a:lnTo>
                    <a:lnTo>
                      <a:pt x="3580" y="4524"/>
                    </a:lnTo>
                    <a:lnTo>
                      <a:pt x="3577" y="4529"/>
                    </a:lnTo>
                    <a:lnTo>
                      <a:pt x="3575" y="4534"/>
                    </a:lnTo>
                    <a:lnTo>
                      <a:pt x="3571" y="4537"/>
                    </a:lnTo>
                    <a:lnTo>
                      <a:pt x="3568" y="4541"/>
                    </a:lnTo>
                    <a:lnTo>
                      <a:pt x="3563" y="4545"/>
                    </a:lnTo>
                    <a:lnTo>
                      <a:pt x="3558" y="4546"/>
                    </a:lnTo>
                    <a:lnTo>
                      <a:pt x="3550" y="4547"/>
                    </a:lnTo>
                    <a:lnTo>
                      <a:pt x="3544" y="4548"/>
                    </a:lnTo>
                    <a:lnTo>
                      <a:pt x="3550" y="4556"/>
                    </a:lnTo>
                    <a:lnTo>
                      <a:pt x="3557" y="4563"/>
                    </a:lnTo>
                    <a:lnTo>
                      <a:pt x="3563" y="4572"/>
                    </a:lnTo>
                    <a:lnTo>
                      <a:pt x="3566" y="4579"/>
                    </a:lnTo>
                    <a:lnTo>
                      <a:pt x="3571" y="4588"/>
                    </a:lnTo>
                    <a:lnTo>
                      <a:pt x="3574" y="4596"/>
                    </a:lnTo>
                    <a:lnTo>
                      <a:pt x="3576" y="4605"/>
                    </a:lnTo>
                    <a:lnTo>
                      <a:pt x="3579" y="4613"/>
                    </a:lnTo>
                    <a:lnTo>
                      <a:pt x="3581" y="4633"/>
                    </a:lnTo>
                    <a:lnTo>
                      <a:pt x="3582" y="4655"/>
                    </a:lnTo>
                    <a:lnTo>
                      <a:pt x="3582" y="4681"/>
                    </a:lnTo>
                    <a:lnTo>
                      <a:pt x="3582" y="4709"/>
                    </a:lnTo>
                    <a:lnTo>
                      <a:pt x="3582" y="4723"/>
                    </a:lnTo>
                    <a:lnTo>
                      <a:pt x="3582" y="4738"/>
                    </a:lnTo>
                    <a:lnTo>
                      <a:pt x="3582" y="4752"/>
                    </a:lnTo>
                    <a:lnTo>
                      <a:pt x="3582" y="4764"/>
                    </a:lnTo>
                    <a:lnTo>
                      <a:pt x="3582" y="4774"/>
                    </a:lnTo>
                    <a:lnTo>
                      <a:pt x="3582" y="4782"/>
                    </a:lnTo>
                    <a:lnTo>
                      <a:pt x="3582" y="4787"/>
                    </a:lnTo>
                    <a:lnTo>
                      <a:pt x="3582" y="4788"/>
                    </a:lnTo>
                    <a:lnTo>
                      <a:pt x="3582" y="4804"/>
                    </a:lnTo>
                    <a:lnTo>
                      <a:pt x="3585" y="4818"/>
                    </a:lnTo>
                    <a:lnTo>
                      <a:pt x="3587" y="4831"/>
                    </a:lnTo>
                    <a:lnTo>
                      <a:pt x="3591" y="4843"/>
                    </a:lnTo>
                    <a:lnTo>
                      <a:pt x="3595" y="4853"/>
                    </a:lnTo>
                    <a:lnTo>
                      <a:pt x="3597" y="4862"/>
                    </a:lnTo>
                    <a:lnTo>
                      <a:pt x="3599" y="4867"/>
                    </a:lnTo>
                    <a:lnTo>
                      <a:pt x="3599" y="4868"/>
                    </a:lnTo>
                    <a:lnTo>
                      <a:pt x="3601" y="4884"/>
                    </a:lnTo>
                    <a:lnTo>
                      <a:pt x="3602" y="4898"/>
                    </a:lnTo>
                    <a:lnTo>
                      <a:pt x="3604" y="4912"/>
                    </a:lnTo>
                    <a:lnTo>
                      <a:pt x="3607" y="4925"/>
                    </a:lnTo>
                    <a:lnTo>
                      <a:pt x="3609" y="4936"/>
                    </a:lnTo>
                    <a:lnTo>
                      <a:pt x="3612" y="4945"/>
                    </a:lnTo>
                    <a:lnTo>
                      <a:pt x="3614" y="4950"/>
                    </a:lnTo>
                    <a:lnTo>
                      <a:pt x="3614" y="4952"/>
                    </a:lnTo>
                    <a:lnTo>
                      <a:pt x="3641" y="5013"/>
                    </a:lnTo>
                    <a:lnTo>
                      <a:pt x="3628" y="5026"/>
                    </a:lnTo>
                    <a:lnTo>
                      <a:pt x="3618" y="5034"/>
                    </a:lnTo>
                    <a:lnTo>
                      <a:pt x="3610" y="5039"/>
                    </a:lnTo>
                    <a:lnTo>
                      <a:pt x="3607" y="5042"/>
                    </a:lnTo>
                    <a:lnTo>
                      <a:pt x="3604" y="5042"/>
                    </a:lnTo>
                    <a:lnTo>
                      <a:pt x="3603" y="5040"/>
                    </a:lnTo>
                    <a:lnTo>
                      <a:pt x="3603" y="5039"/>
                    </a:lnTo>
                    <a:lnTo>
                      <a:pt x="3603" y="5039"/>
                    </a:lnTo>
                    <a:lnTo>
                      <a:pt x="3598" y="5045"/>
                    </a:lnTo>
                    <a:lnTo>
                      <a:pt x="3595" y="5050"/>
                    </a:lnTo>
                    <a:lnTo>
                      <a:pt x="3590" y="5055"/>
                    </a:lnTo>
                    <a:lnTo>
                      <a:pt x="3583" y="5058"/>
                    </a:lnTo>
                    <a:lnTo>
                      <a:pt x="3576" y="5060"/>
                    </a:lnTo>
                    <a:lnTo>
                      <a:pt x="3566" y="5061"/>
                    </a:lnTo>
                    <a:lnTo>
                      <a:pt x="3555" y="5061"/>
                    </a:lnTo>
                    <a:lnTo>
                      <a:pt x="3541" y="5060"/>
                    </a:lnTo>
                    <a:lnTo>
                      <a:pt x="3536" y="5059"/>
                    </a:lnTo>
                    <a:lnTo>
                      <a:pt x="3531" y="5056"/>
                    </a:lnTo>
                    <a:lnTo>
                      <a:pt x="3526" y="5051"/>
                    </a:lnTo>
                    <a:lnTo>
                      <a:pt x="3519" y="5048"/>
                    </a:lnTo>
                    <a:lnTo>
                      <a:pt x="3506" y="5036"/>
                    </a:lnTo>
                    <a:lnTo>
                      <a:pt x="3493" y="5022"/>
                    </a:lnTo>
                    <a:lnTo>
                      <a:pt x="3479" y="5010"/>
                    </a:lnTo>
                    <a:lnTo>
                      <a:pt x="3470" y="4999"/>
                    </a:lnTo>
                    <a:lnTo>
                      <a:pt x="3462" y="4990"/>
                    </a:lnTo>
                    <a:lnTo>
                      <a:pt x="3460" y="4988"/>
                    </a:lnTo>
                    <a:lnTo>
                      <a:pt x="3464" y="4991"/>
                    </a:lnTo>
                    <a:lnTo>
                      <a:pt x="3465" y="4995"/>
                    </a:lnTo>
                    <a:lnTo>
                      <a:pt x="3466" y="4998"/>
                    </a:lnTo>
                    <a:lnTo>
                      <a:pt x="3465" y="4999"/>
                    </a:lnTo>
                    <a:lnTo>
                      <a:pt x="3464" y="5001"/>
                    </a:lnTo>
                    <a:lnTo>
                      <a:pt x="3461" y="5002"/>
                    </a:lnTo>
                    <a:lnTo>
                      <a:pt x="3457" y="5002"/>
                    </a:lnTo>
                    <a:lnTo>
                      <a:pt x="3454" y="5004"/>
                    </a:lnTo>
                    <a:lnTo>
                      <a:pt x="3443" y="5004"/>
                    </a:lnTo>
                    <a:lnTo>
                      <a:pt x="3429" y="5002"/>
                    </a:lnTo>
                    <a:lnTo>
                      <a:pt x="3413" y="5000"/>
                    </a:lnTo>
                    <a:lnTo>
                      <a:pt x="3396" y="4998"/>
                    </a:lnTo>
                    <a:lnTo>
                      <a:pt x="3358" y="4993"/>
                    </a:lnTo>
                    <a:lnTo>
                      <a:pt x="3320" y="4988"/>
                    </a:lnTo>
                    <a:lnTo>
                      <a:pt x="3302" y="4985"/>
                    </a:lnTo>
                    <a:lnTo>
                      <a:pt x="3286" y="4985"/>
                    </a:lnTo>
                    <a:lnTo>
                      <a:pt x="3271" y="4985"/>
                    </a:lnTo>
                    <a:lnTo>
                      <a:pt x="3260" y="4987"/>
                    </a:lnTo>
                    <a:lnTo>
                      <a:pt x="3257" y="4987"/>
                    </a:lnTo>
                    <a:lnTo>
                      <a:pt x="3253" y="4984"/>
                    </a:lnTo>
                    <a:lnTo>
                      <a:pt x="3247" y="4980"/>
                    </a:lnTo>
                    <a:lnTo>
                      <a:pt x="3241" y="4976"/>
                    </a:lnTo>
                    <a:lnTo>
                      <a:pt x="3226" y="4965"/>
                    </a:lnTo>
                    <a:lnTo>
                      <a:pt x="3210" y="4951"/>
                    </a:lnTo>
                    <a:lnTo>
                      <a:pt x="3194" y="4936"/>
                    </a:lnTo>
                    <a:lnTo>
                      <a:pt x="3182" y="4924"/>
                    </a:lnTo>
                    <a:lnTo>
                      <a:pt x="3173" y="4916"/>
                    </a:lnTo>
                    <a:lnTo>
                      <a:pt x="3170" y="4913"/>
                    </a:lnTo>
                    <a:lnTo>
                      <a:pt x="3155" y="4913"/>
                    </a:lnTo>
                    <a:lnTo>
                      <a:pt x="3140" y="4913"/>
                    </a:lnTo>
                    <a:lnTo>
                      <a:pt x="3126" y="4914"/>
                    </a:lnTo>
                    <a:lnTo>
                      <a:pt x="3111" y="4913"/>
                    </a:lnTo>
                    <a:lnTo>
                      <a:pt x="3104" y="4912"/>
                    </a:lnTo>
                    <a:lnTo>
                      <a:pt x="3096" y="4909"/>
                    </a:lnTo>
                    <a:lnTo>
                      <a:pt x="3089" y="4907"/>
                    </a:lnTo>
                    <a:lnTo>
                      <a:pt x="3082" y="4905"/>
                    </a:lnTo>
                    <a:lnTo>
                      <a:pt x="3074" y="4901"/>
                    </a:lnTo>
                    <a:lnTo>
                      <a:pt x="3067" y="4896"/>
                    </a:lnTo>
                    <a:lnTo>
                      <a:pt x="3060" y="4890"/>
                    </a:lnTo>
                    <a:lnTo>
                      <a:pt x="3052" y="4883"/>
                    </a:lnTo>
                    <a:lnTo>
                      <a:pt x="3046" y="4879"/>
                    </a:lnTo>
                    <a:lnTo>
                      <a:pt x="3036" y="4873"/>
                    </a:lnTo>
                    <a:lnTo>
                      <a:pt x="3025" y="4865"/>
                    </a:lnTo>
                    <a:lnTo>
                      <a:pt x="3012" y="4857"/>
                    </a:lnTo>
                    <a:lnTo>
                      <a:pt x="2998" y="4848"/>
                    </a:lnTo>
                    <a:lnTo>
                      <a:pt x="2985" y="4840"/>
                    </a:lnTo>
                    <a:lnTo>
                      <a:pt x="2974" y="4831"/>
                    </a:lnTo>
                    <a:lnTo>
                      <a:pt x="2964" y="4824"/>
                    </a:lnTo>
                    <a:lnTo>
                      <a:pt x="2965" y="4825"/>
                    </a:lnTo>
                    <a:lnTo>
                      <a:pt x="2965" y="4825"/>
                    </a:lnTo>
                    <a:lnTo>
                      <a:pt x="2965" y="4826"/>
                    </a:lnTo>
                    <a:lnTo>
                      <a:pt x="2964" y="4827"/>
                    </a:lnTo>
                    <a:lnTo>
                      <a:pt x="2960" y="4829"/>
                    </a:lnTo>
                    <a:lnTo>
                      <a:pt x="2954" y="4829"/>
                    </a:lnTo>
                    <a:lnTo>
                      <a:pt x="2938" y="4827"/>
                    </a:lnTo>
                    <a:lnTo>
                      <a:pt x="2919" y="4824"/>
                    </a:lnTo>
                    <a:lnTo>
                      <a:pt x="2909" y="4821"/>
                    </a:lnTo>
                    <a:lnTo>
                      <a:pt x="2899" y="4818"/>
                    </a:lnTo>
                    <a:lnTo>
                      <a:pt x="2889" y="4814"/>
                    </a:lnTo>
                    <a:lnTo>
                      <a:pt x="2881" y="4809"/>
                    </a:lnTo>
                    <a:lnTo>
                      <a:pt x="2875" y="4804"/>
                    </a:lnTo>
                    <a:lnTo>
                      <a:pt x="2869" y="4798"/>
                    </a:lnTo>
                    <a:lnTo>
                      <a:pt x="2866" y="4796"/>
                    </a:lnTo>
                    <a:lnTo>
                      <a:pt x="2865" y="4792"/>
                    </a:lnTo>
                    <a:lnTo>
                      <a:pt x="2864" y="4788"/>
                    </a:lnTo>
                    <a:lnTo>
                      <a:pt x="2864" y="4785"/>
                    </a:lnTo>
                    <a:lnTo>
                      <a:pt x="2864" y="4777"/>
                    </a:lnTo>
                    <a:lnTo>
                      <a:pt x="2861" y="4769"/>
                    </a:lnTo>
                    <a:lnTo>
                      <a:pt x="2860" y="4760"/>
                    </a:lnTo>
                    <a:lnTo>
                      <a:pt x="2856" y="4750"/>
                    </a:lnTo>
                    <a:lnTo>
                      <a:pt x="2849" y="4732"/>
                    </a:lnTo>
                    <a:lnTo>
                      <a:pt x="2841" y="4712"/>
                    </a:lnTo>
                    <a:lnTo>
                      <a:pt x="2832" y="4694"/>
                    </a:lnTo>
                    <a:lnTo>
                      <a:pt x="2825" y="4674"/>
                    </a:lnTo>
                    <a:lnTo>
                      <a:pt x="2822" y="4666"/>
                    </a:lnTo>
                    <a:lnTo>
                      <a:pt x="2820" y="4657"/>
                    </a:lnTo>
                    <a:lnTo>
                      <a:pt x="2818" y="4649"/>
                    </a:lnTo>
                    <a:lnTo>
                      <a:pt x="2817" y="4641"/>
                    </a:lnTo>
                    <a:lnTo>
                      <a:pt x="2817" y="4633"/>
                    </a:lnTo>
                    <a:lnTo>
                      <a:pt x="2814" y="4623"/>
                    </a:lnTo>
                    <a:lnTo>
                      <a:pt x="2810" y="4612"/>
                    </a:lnTo>
                    <a:lnTo>
                      <a:pt x="2805" y="4601"/>
                    </a:lnTo>
                    <a:lnTo>
                      <a:pt x="2792" y="4575"/>
                    </a:lnTo>
                    <a:lnTo>
                      <a:pt x="2776" y="4547"/>
                    </a:lnTo>
                    <a:lnTo>
                      <a:pt x="2761" y="4520"/>
                    </a:lnTo>
                    <a:lnTo>
                      <a:pt x="2747" y="4493"/>
                    </a:lnTo>
                    <a:lnTo>
                      <a:pt x="2743" y="4482"/>
                    </a:lnTo>
                    <a:lnTo>
                      <a:pt x="2738" y="4471"/>
                    </a:lnTo>
                    <a:lnTo>
                      <a:pt x="2735" y="4461"/>
                    </a:lnTo>
                    <a:lnTo>
                      <a:pt x="2734" y="4453"/>
                    </a:lnTo>
                    <a:lnTo>
                      <a:pt x="2735" y="4452"/>
                    </a:lnTo>
                    <a:lnTo>
                      <a:pt x="2735" y="4448"/>
                    </a:lnTo>
                    <a:lnTo>
                      <a:pt x="2735" y="4442"/>
                    </a:lnTo>
                    <a:lnTo>
                      <a:pt x="2735" y="4433"/>
                    </a:lnTo>
                    <a:lnTo>
                      <a:pt x="2735" y="4425"/>
                    </a:lnTo>
                    <a:lnTo>
                      <a:pt x="2736" y="4414"/>
                    </a:lnTo>
                    <a:lnTo>
                      <a:pt x="2736" y="4403"/>
                    </a:lnTo>
                    <a:lnTo>
                      <a:pt x="2736" y="4392"/>
                    </a:lnTo>
                    <a:lnTo>
                      <a:pt x="2736" y="4386"/>
                    </a:lnTo>
                    <a:lnTo>
                      <a:pt x="2735" y="4379"/>
                    </a:lnTo>
                    <a:lnTo>
                      <a:pt x="2734" y="4373"/>
                    </a:lnTo>
                    <a:lnTo>
                      <a:pt x="2733" y="4370"/>
                    </a:lnTo>
                    <a:lnTo>
                      <a:pt x="2728" y="4361"/>
                    </a:lnTo>
                    <a:lnTo>
                      <a:pt x="2723" y="4355"/>
                    </a:lnTo>
                    <a:lnTo>
                      <a:pt x="2718" y="4348"/>
                    </a:lnTo>
                    <a:lnTo>
                      <a:pt x="2713" y="4340"/>
                    </a:lnTo>
                    <a:lnTo>
                      <a:pt x="2712" y="4335"/>
                    </a:lnTo>
                    <a:lnTo>
                      <a:pt x="2711" y="4330"/>
                    </a:lnTo>
                    <a:lnTo>
                      <a:pt x="2710" y="4324"/>
                    </a:lnTo>
                    <a:lnTo>
                      <a:pt x="2710" y="4317"/>
                    </a:lnTo>
                    <a:lnTo>
                      <a:pt x="2702" y="4308"/>
                    </a:lnTo>
                    <a:lnTo>
                      <a:pt x="2697" y="4300"/>
                    </a:lnTo>
                    <a:lnTo>
                      <a:pt x="2694" y="4289"/>
                    </a:lnTo>
                    <a:lnTo>
                      <a:pt x="2690" y="4278"/>
                    </a:lnTo>
                    <a:lnTo>
                      <a:pt x="2688" y="4266"/>
                    </a:lnTo>
                    <a:lnTo>
                      <a:pt x="2686" y="4253"/>
                    </a:lnTo>
                    <a:lnTo>
                      <a:pt x="2686" y="4241"/>
                    </a:lnTo>
                    <a:lnTo>
                      <a:pt x="2686" y="4229"/>
                    </a:lnTo>
                    <a:lnTo>
                      <a:pt x="2689" y="4207"/>
                    </a:lnTo>
                    <a:lnTo>
                      <a:pt x="2691" y="4188"/>
                    </a:lnTo>
                    <a:lnTo>
                      <a:pt x="2694" y="4176"/>
                    </a:lnTo>
                    <a:lnTo>
                      <a:pt x="2695" y="4171"/>
                    </a:lnTo>
                    <a:lnTo>
                      <a:pt x="2681" y="4165"/>
                    </a:lnTo>
                    <a:lnTo>
                      <a:pt x="2668" y="4158"/>
                    </a:lnTo>
                    <a:lnTo>
                      <a:pt x="2656" y="4151"/>
                    </a:lnTo>
                    <a:lnTo>
                      <a:pt x="2645" y="4143"/>
                    </a:lnTo>
                    <a:lnTo>
                      <a:pt x="2635" y="4135"/>
                    </a:lnTo>
                    <a:lnTo>
                      <a:pt x="2625" y="4125"/>
                    </a:lnTo>
                    <a:lnTo>
                      <a:pt x="2615" y="4116"/>
                    </a:lnTo>
                    <a:lnTo>
                      <a:pt x="2607" y="4106"/>
                    </a:lnTo>
                    <a:lnTo>
                      <a:pt x="2591" y="4086"/>
                    </a:lnTo>
                    <a:lnTo>
                      <a:pt x="2577" y="4065"/>
                    </a:lnTo>
                    <a:lnTo>
                      <a:pt x="2565" y="4043"/>
                    </a:lnTo>
                    <a:lnTo>
                      <a:pt x="2554" y="4021"/>
                    </a:lnTo>
                    <a:lnTo>
                      <a:pt x="2533" y="3978"/>
                    </a:lnTo>
                    <a:lnTo>
                      <a:pt x="2512" y="3939"/>
                    </a:lnTo>
                    <a:lnTo>
                      <a:pt x="2501" y="3922"/>
                    </a:lnTo>
                    <a:lnTo>
                      <a:pt x="2489" y="3906"/>
                    </a:lnTo>
                    <a:lnTo>
                      <a:pt x="2482" y="3900"/>
                    </a:lnTo>
                    <a:lnTo>
                      <a:pt x="2475" y="3892"/>
                    </a:lnTo>
                    <a:lnTo>
                      <a:pt x="2467" y="3887"/>
                    </a:lnTo>
                    <a:lnTo>
                      <a:pt x="2459" y="3882"/>
                    </a:lnTo>
                    <a:lnTo>
                      <a:pt x="2449" y="3875"/>
                    </a:lnTo>
                    <a:lnTo>
                      <a:pt x="2439" y="3868"/>
                    </a:lnTo>
                    <a:lnTo>
                      <a:pt x="2430" y="3859"/>
                    </a:lnTo>
                    <a:lnTo>
                      <a:pt x="2423" y="3848"/>
                    </a:lnTo>
                    <a:lnTo>
                      <a:pt x="2416" y="3837"/>
                    </a:lnTo>
                    <a:lnTo>
                      <a:pt x="2408" y="3825"/>
                    </a:lnTo>
                    <a:lnTo>
                      <a:pt x="2401" y="3810"/>
                    </a:lnTo>
                    <a:lnTo>
                      <a:pt x="2394" y="3796"/>
                    </a:lnTo>
                    <a:lnTo>
                      <a:pt x="2379" y="3763"/>
                    </a:lnTo>
                    <a:lnTo>
                      <a:pt x="2361" y="3726"/>
                    </a:lnTo>
                    <a:lnTo>
                      <a:pt x="2351" y="3706"/>
                    </a:lnTo>
                    <a:lnTo>
                      <a:pt x="2339" y="3685"/>
                    </a:lnTo>
                    <a:lnTo>
                      <a:pt x="2326" y="3665"/>
                    </a:lnTo>
                    <a:lnTo>
                      <a:pt x="2313" y="3643"/>
                    </a:lnTo>
                    <a:lnTo>
                      <a:pt x="2312" y="3628"/>
                    </a:lnTo>
                    <a:lnTo>
                      <a:pt x="2311" y="3616"/>
                    </a:lnTo>
                    <a:lnTo>
                      <a:pt x="2308" y="3606"/>
                    </a:lnTo>
                    <a:lnTo>
                      <a:pt x="2304" y="3596"/>
                    </a:lnTo>
                    <a:lnTo>
                      <a:pt x="2296" y="3581"/>
                    </a:lnTo>
                    <a:lnTo>
                      <a:pt x="2286" y="3568"/>
                    </a:lnTo>
                    <a:lnTo>
                      <a:pt x="2277" y="3554"/>
                    </a:lnTo>
                    <a:lnTo>
                      <a:pt x="2269" y="3539"/>
                    </a:lnTo>
                    <a:lnTo>
                      <a:pt x="2265" y="3530"/>
                    </a:lnTo>
                    <a:lnTo>
                      <a:pt x="2263" y="3519"/>
                    </a:lnTo>
                    <a:lnTo>
                      <a:pt x="2262" y="3508"/>
                    </a:lnTo>
                    <a:lnTo>
                      <a:pt x="2260" y="3493"/>
                    </a:lnTo>
                    <a:lnTo>
                      <a:pt x="2233" y="3464"/>
                    </a:lnTo>
                    <a:lnTo>
                      <a:pt x="2208" y="3434"/>
                    </a:lnTo>
                    <a:lnTo>
                      <a:pt x="2186" y="3406"/>
                    </a:lnTo>
                    <a:lnTo>
                      <a:pt x="2166" y="3381"/>
                    </a:lnTo>
                    <a:lnTo>
                      <a:pt x="2149" y="3356"/>
                    </a:lnTo>
                    <a:lnTo>
                      <a:pt x="2133" y="3334"/>
                    </a:lnTo>
                    <a:lnTo>
                      <a:pt x="2117" y="3313"/>
                    </a:lnTo>
                    <a:lnTo>
                      <a:pt x="2102" y="3297"/>
                    </a:lnTo>
                    <a:lnTo>
                      <a:pt x="2085" y="3280"/>
                    </a:lnTo>
                    <a:lnTo>
                      <a:pt x="2066" y="3262"/>
                    </a:lnTo>
                    <a:lnTo>
                      <a:pt x="2044" y="3241"/>
                    </a:lnTo>
                    <a:lnTo>
                      <a:pt x="2020" y="3219"/>
                    </a:lnTo>
                    <a:lnTo>
                      <a:pt x="1998" y="3198"/>
                    </a:lnTo>
                    <a:lnTo>
                      <a:pt x="1976" y="3177"/>
                    </a:lnTo>
                    <a:lnTo>
                      <a:pt x="1957" y="3159"/>
                    </a:lnTo>
                    <a:lnTo>
                      <a:pt x="1940" y="3142"/>
                    </a:lnTo>
                    <a:lnTo>
                      <a:pt x="1914" y="3142"/>
                    </a:lnTo>
                    <a:lnTo>
                      <a:pt x="1894" y="3141"/>
                    </a:lnTo>
                    <a:lnTo>
                      <a:pt x="1881" y="3138"/>
                    </a:lnTo>
                    <a:lnTo>
                      <a:pt x="1869" y="3137"/>
                    </a:lnTo>
                    <a:lnTo>
                      <a:pt x="1856" y="3135"/>
                    </a:lnTo>
                    <a:lnTo>
                      <a:pt x="1842" y="3133"/>
                    </a:lnTo>
                    <a:lnTo>
                      <a:pt x="1823" y="3131"/>
                    </a:lnTo>
                    <a:lnTo>
                      <a:pt x="1798" y="3131"/>
                    </a:lnTo>
                    <a:lnTo>
                      <a:pt x="1779" y="3131"/>
                    </a:lnTo>
                    <a:lnTo>
                      <a:pt x="1756" y="3131"/>
                    </a:lnTo>
                    <a:lnTo>
                      <a:pt x="1729" y="3131"/>
                    </a:lnTo>
                    <a:lnTo>
                      <a:pt x="1702" y="3130"/>
                    </a:lnTo>
                    <a:lnTo>
                      <a:pt x="1675" y="3130"/>
                    </a:lnTo>
                    <a:lnTo>
                      <a:pt x="1653" y="3130"/>
                    </a:lnTo>
                    <a:lnTo>
                      <a:pt x="1635" y="3130"/>
                    </a:lnTo>
                    <a:lnTo>
                      <a:pt x="1625" y="3130"/>
                    </a:lnTo>
                    <a:lnTo>
                      <a:pt x="1608" y="3131"/>
                    </a:lnTo>
                    <a:lnTo>
                      <a:pt x="1587" y="3133"/>
                    </a:lnTo>
                    <a:lnTo>
                      <a:pt x="1566" y="3137"/>
                    </a:lnTo>
                    <a:lnTo>
                      <a:pt x="1543" y="3144"/>
                    </a:lnTo>
                    <a:lnTo>
                      <a:pt x="1532" y="3148"/>
                    </a:lnTo>
                    <a:lnTo>
                      <a:pt x="1521" y="3154"/>
                    </a:lnTo>
                    <a:lnTo>
                      <a:pt x="1511" y="3160"/>
                    </a:lnTo>
                    <a:lnTo>
                      <a:pt x="1501" y="3168"/>
                    </a:lnTo>
                    <a:lnTo>
                      <a:pt x="1493" y="3176"/>
                    </a:lnTo>
                    <a:lnTo>
                      <a:pt x="1484" y="3186"/>
                    </a:lnTo>
                    <a:lnTo>
                      <a:pt x="1478" y="3197"/>
                    </a:lnTo>
                    <a:lnTo>
                      <a:pt x="1472" y="3209"/>
                    </a:lnTo>
                    <a:lnTo>
                      <a:pt x="1468" y="3222"/>
                    </a:lnTo>
                    <a:lnTo>
                      <a:pt x="1467" y="3229"/>
                    </a:lnTo>
                    <a:lnTo>
                      <a:pt x="1467" y="3235"/>
                    </a:lnTo>
                    <a:lnTo>
                      <a:pt x="1466" y="3239"/>
                    </a:lnTo>
                    <a:lnTo>
                      <a:pt x="1465" y="3244"/>
                    </a:lnTo>
                    <a:lnTo>
                      <a:pt x="1461" y="3250"/>
                    </a:lnTo>
                    <a:lnTo>
                      <a:pt x="1453" y="3258"/>
                    </a:lnTo>
                    <a:lnTo>
                      <a:pt x="1440" y="3270"/>
                    </a:lnTo>
                    <a:lnTo>
                      <a:pt x="1417" y="3371"/>
                    </a:lnTo>
                    <a:lnTo>
                      <a:pt x="1404" y="3378"/>
                    </a:lnTo>
                    <a:lnTo>
                      <a:pt x="1391" y="3387"/>
                    </a:lnTo>
                    <a:lnTo>
                      <a:pt x="1380" y="3397"/>
                    </a:lnTo>
                    <a:lnTo>
                      <a:pt x="1372" y="3406"/>
                    </a:lnTo>
                    <a:lnTo>
                      <a:pt x="1364" y="3417"/>
                    </a:lnTo>
                    <a:lnTo>
                      <a:pt x="1358" y="3427"/>
                    </a:lnTo>
                    <a:lnTo>
                      <a:pt x="1353" y="3438"/>
                    </a:lnTo>
                    <a:lnTo>
                      <a:pt x="1348" y="3449"/>
                    </a:lnTo>
                    <a:lnTo>
                      <a:pt x="1340" y="3471"/>
                    </a:lnTo>
                    <a:lnTo>
                      <a:pt x="1331" y="3492"/>
                    </a:lnTo>
                    <a:lnTo>
                      <a:pt x="1328" y="3502"/>
                    </a:lnTo>
                    <a:lnTo>
                      <a:pt x="1323" y="3512"/>
                    </a:lnTo>
                    <a:lnTo>
                      <a:pt x="1317" y="3520"/>
                    </a:lnTo>
                    <a:lnTo>
                      <a:pt x="1309" y="3529"/>
                    </a:lnTo>
                    <a:lnTo>
                      <a:pt x="1292" y="3526"/>
                    </a:lnTo>
                    <a:lnTo>
                      <a:pt x="1273" y="3521"/>
                    </a:lnTo>
                    <a:lnTo>
                      <a:pt x="1252" y="3515"/>
                    </a:lnTo>
                    <a:lnTo>
                      <a:pt x="1230" y="3508"/>
                    </a:lnTo>
                    <a:lnTo>
                      <a:pt x="1206" y="3501"/>
                    </a:lnTo>
                    <a:lnTo>
                      <a:pt x="1186" y="3493"/>
                    </a:lnTo>
                    <a:lnTo>
                      <a:pt x="1166" y="3488"/>
                    </a:lnTo>
                    <a:lnTo>
                      <a:pt x="1149" y="3487"/>
                    </a:lnTo>
                    <a:lnTo>
                      <a:pt x="1142" y="3486"/>
                    </a:lnTo>
                    <a:lnTo>
                      <a:pt x="1134" y="3485"/>
                    </a:lnTo>
                    <a:lnTo>
                      <a:pt x="1127" y="3482"/>
                    </a:lnTo>
                    <a:lnTo>
                      <a:pt x="1120" y="3480"/>
                    </a:lnTo>
                    <a:lnTo>
                      <a:pt x="1113" y="3476"/>
                    </a:lnTo>
                    <a:lnTo>
                      <a:pt x="1106" y="3471"/>
                    </a:lnTo>
                    <a:lnTo>
                      <a:pt x="1100" y="3466"/>
                    </a:lnTo>
                    <a:lnTo>
                      <a:pt x="1095" y="3461"/>
                    </a:lnTo>
                    <a:lnTo>
                      <a:pt x="1089" y="3455"/>
                    </a:lnTo>
                    <a:lnTo>
                      <a:pt x="1084" y="3449"/>
                    </a:lnTo>
                    <a:lnTo>
                      <a:pt x="1080" y="3443"/>
                    </a:lnTo>
                    <a:lnTo>
                      <a:pt x="1077" y="3436"/>
                    </a:lnTo>
                    <a:lnTo>
                      <a:pt x="1074" y="3428"/>
                    </a:lnTo>
                    <a:lnTo>
                      <a:pt x="1072" y="3421"/>
                    </a:lnTo>
                    <a:lnTo>
                      <a:pt x="1071" y="3414"/>
                    </a:lnTo>
                    <a:lnTo>
                      <a:pt x="1069" y="3406"/>
                    </a:lnTo>
                    <a:lnTo>
                      <a:pt x="1055" y="3406"/>
                    </a:lnTo>
                    <a:lnTo>
                      <a:pt x="1040" y="3405"/>
                    </a:lnTo>
                    <a:lnTo>
                      <a:pt x="1025" y="3404"/>
                    </a:lnTo>
                    <a:lnTo>
                      <a:pt x="1009" y="3400"/>
                    </a:lnTo>
                    <a:lnTo>
                      <a:pt x="995" y="3395"/>
                    </a:lnTo>
                    <a:lnTo>
                      <a:pt x="980" y="3388"/>
                    </a:lnTo>
                    <a:lnTo>
                      <a:pt x="973" y="3384"/>
                    </a:lnTo>
                    <a:lnTo>
                      <a:pt x="965" y="3378"/>
                    </a:lnTo>
                    <a:lnTo>
                      <a:pt x="958" y="3372"/>
                    </a:lnTo>
                    <a:lnTo>
                      <a:pt x="951" y="3365"/>
                    </a:lnTo>
                    <a:lnTo>
                      <a:pt x="942" y="3365"/>
                    </a:lnTo>
                    <a:lnTo>
                      <a:pt x="935" y="3361"/>
                    </a:lnTo>
                    <a:lnTo>
                      <a:pt x="927" y="3357"/>
                    </a:lnTo>
                    <a:lnTo>
                      <a:pt x="920" y="3351"/>
                    </a:lnTo>
                    <a:lnTo>
                      <a:pt x="905" y="3338"/>
                    </a:lnTo>
                    <a:lnTo>
                      <a:pt x="891" y="3319"/>
                    </a:lnTo>
                    <a:lnTo>
                      <a:pt x="876" y="3300"/>
                    </a:lnTo>
                    <a:lnTo>
                      <a:pt x="860" y="3280"/>
                    </a:lnTo>
                    <a:lnTo>
                      <a:pt x="845" y="3261"/>
                    </a:lnTo>
                    <a:lnTo>
                      <a:pt x="831" y="3244"/>
                    </a:lnTo>
                    <a:lnTo>
                      <a:pt x="816" y="3236"/>
                    </a:lnTo>
                    <a:lnTo>
                      <a:pt x="803" y="3226"/>
                    </a:lnTo>
                    <a:lnTo>
                      <a:pt x="790" y="3218"/>
                    </a:lnTo>
                    <a:lnTo>
                      <a:pt x="778" y="3207"/>
                    </a:lnTo>
                    <a:lnTo>
                      <a:pt x="756" y="3186"/>
                    </a:lnTo>
                    <a:lnTo>
                      <a:pt x="736" y="3163"/>
                    </a:lnTo>
                    <a:lnTo>
                      <a:pt x="719" y="3141"/>
                    </a:lnTo>
                    <a:lnTo>
                      <a:pt x="702" y="3119"/>
                    </a:lnTo>
                    <a:lnTo>
                      <a:pt x="688" y="3099"/>
                    </a:lnTo>
                    <a:lnTo>
                      <a:pt x="672" y="3082"/>
                    </a:lnTo>
                    <a:lnTo>
                      <a:pt x="672" y="3066"/>
                    </a:lnTo>
                    <a:lnTo>
                      <a:pt x="673" y="3045"/>
                    </a:lnTo>
                    <a:lnTo>
                      <a:pt x="673" y="3022"/>
                    </a:lnTo>
                    <a:lnTo>
                      <a:pt x="673" y="2998"/>
                    </a:lnTo>
                    <a:lnTo>
                      <a:pt x="673" y="2971"/>
                    </a:lnTo>
                    <a:lnTo>
                      <a:pt x="673" y="2941"/>
                    </a:lnTo>
                    <a:lnTo>
                      <a:pt x="674" y="2912"/>
                    </a:lnTo>
                    <a:lnTo>
                      <a:pt x="674" y="2882"/>
                    </a:lnTo>
                    <a:lnTo>
                      <a:pt x="667" y="2873"/>
                    </a:lnTo>
                    <a:lnTo>
                      <a:pt x="659" y="2862"/>
                    </a:lnTo>
                    <a:lnTo>
                      <a:pt x="652" y="2848"/>
                    </a:lnTo>
                    <a:lnTo>
                      <a:pt x="646" y="2834"/>
                    </a:lnTo>
                    <a:lnTo>
                      <a:pt x="639" y="2816"/>
                    </a:lnTo>
                    <a:lnTo>
                      <a:pt x="634" y="2799"/>
                    </a:lnTo>
                    <a:lnTo>
                      <a:pt x="629" y="2781"/>
                    </a:lnTo>
                    <a:lnTo>
                      <a:pt x="625" y="2761"/>
                    </a:lnTo>
                    <a:lnTo>
                      <a:pt x="621" y="2743"/>
                    </a:lnTo>
                    <a:lnTo>
                      <a:pt x="619" y="2725"/>
                    </a:lnTo>
                    <a:lnTo>
                      <a:pt x="619" y="2706"/>
                    </a:lnTo>
                    <a:lnTo>
                      <a:pt x="619" y="2690"/>
                    </a:lnTo>
                    <a:lnTo>
                      <a:pt x="620" y="2676"/>
                    </a:lnTo>
                    <a:lnTo>
                      <a:pt x="624" y="2662"/>
                    </a:lnTo>
                    <a:lnTo>
                      <a:pt x="626" y="2656"/>
                    </a:lnTo>
                    <a:lnTo>
                      <a:pt x="629" y="2650"/>
                    </a:lnTo>
                    <a:lnTo>
                      <a:pt x="632" y="2645"/>
                    </a:lnTo>
                    <a:lnTo>
                      <a:pt x="636" y="2641"/>
                    </a:lnTo>
                    <a:lnTo>
                      <a:pt x="620" y="2641"/>
                    </a:lnTo>
                    <a:lnTo>
                      <a:pt x="605" y="2641"/>
                    </a:lnTo>
                    <a:lnTo>
                      <a:pt x="591" y="2641"/>
                    </a:lnTo>
                    <a:lnTo>
                      <a:pt x="576" y="2641"/>
                    </a:lnTo>
                    <a:lnTo>
                      <a:pt x="560" y="2641"/>
                    </a:lnTo>
                    <a:lnTo>
                      <a:pt x="546" y="2641"/>
                    </a:lnTo>
                    <a:lnTo>
                      <a:pt x="531" y="2640"/>
                    </a:lnTo>
                    <a:lnTo>
                      <a:pt x="515" y="2640"/>
                    </a:lnTo>
                    <a:lnTo>
                      <a:pt x="501" y="2625"/>
                    </a:lnTo>
                    <a:lnTo>
                      <a:pt x="489" y="2611"/>
                    </a:lnTo>
                    <a:lnTo>
                      <a:pt x="478" y="2596"/>
                    </a:lnTo>
                    <a:lnTo>
                      <a:pt x="468" y="2581"/>
                    </a:lnTo>
                    <a:lnTo>
                      <a:pt x="451" y="2554"/>
                    </a:lnTo>
                    <a:lnTo>
                      <a:pt x="437" y="2530"/>
                    </a:lnTo>
                    <a:lnTo>
                      <a:pt x="429" y="2519"/>
                    </a:lnTo>
                    <a:lnTo>
                      <a:pt x="421" y="2509"/>
                    </a:lnTo>
                    <a:lnTo>
                      <a:pt x="413" y="2501"/>
                    </a:lnTo>
                    <a:lnTo>
                      <a:pt x="404" y="2493"/>
                    </a:lnTo>
                    <a:lnTo>
                      <a:pt x="394" y="2487"/>
                    </a:lnTo>
                    <a:lnTo>
                      <a:pt x="383" y="2482"/>
                    </a:lnTo>
                    <a:lnTo>
                      <a:pt x="370" y="2480"/>
                    </a:lnTo>
                    <a:lnTo>
                      <a:pt x="357" y="2479"/>
                    </a:lnTo>
                    <a:lnTo>
                      <a:pt x="350" y="2471"/>
                    </a:lnTo>
                    <a:lnTo>
                      <a:pt x="344" y="2463"/>
                    </a:lnTo>
                    <a:lnTo>
                      <a:pt x="337" y="2453"/>
                    </a:lnTo>
                    <a:lnTo>
                      <a:pt x="333" y="2443"/>
                    </a:lnTo>
                    <a:lnTo>
                      <a:pt x="323" y="2421"/>
                    </a:lnTo>
                    <a:lnTo>
                      <a:pt x="312" y="2399"/>
                    </a:lnTo>
                    <a:lnTo>
                      <a:pt x="307" y="2387"/>
                    </a:lnTo>
                    <a:lnTo>
                      <a:pt x="299" y="2376"/>
                    </a:lnTo>
                    <a:lnTo>
                      <a:pt x="292" y="2365"/>
                    </a:lnTo>
                    <a:lnTo>
                      <a:pt x="285" y="2355"/>
                    </a:lnTo>
                    <a:lnTo>
                      <a:pt x="275" y="2344"/>
                    </a:lnTo>
                    <a:lnTo>
                      <a:pt x="264" y="2335"/>
                    </a:lnTo>
                    <a:lnTo>
                      <a:pt x="252" y="2326"/>
                    </a:lnTo>
                    <a:lnTo>
                      <a:pt x="238" y="2318"/>
                    </a:lnTo>
                    <a:lnTo>
                      <a:pt x="236" y="2318"/>
                    </a:lnTo>
                    <a:lnTo>
                      <a:pt x="231" y="2317"/>
                    </a:lnTo>
                    <a:lnTo>
                      <a:pt x="222" y="2316"/>
                    </a:lnTo>
                    <a:lnTo>
                      <a:pt x="213" y="2312"/>
                    </a:lnTo>
                    <a:lnTo>
                      <a:pt x="200" y="2307"/>
                    </a:lnTo>
                    <a:lnTo>
                      <a:pt x="187" y="2301"/>
                    </a:lnTo>
                    <a:lnTo>
                      <a:pt x="172" y="2290"/>
                    </a:lnTo>
                    <a:lnTo>
                      <a:pt x="158" y="2277"/>
                    </a:lnTo>
                    <a:lnTo>
                      <a:pt x="158" y="2274"/>
                    </a:lnTo>
                    <a:lnTo>
                      <a:pt x="158" y="2264"/>
                    </a:lnTo>
                    <a:lnTo>
                      <a:pt x="156" y="2250"/>
                    </a:lnTo>
                    <a:lnTo>
                      <a:pt x="154" y="2233"/>
                    </a:lnTo>
                    <a:lnTo>
                      <a:pt x="149" y="2213"/>
                    </a:lnTo>
                    <a:lnTo>
                      <a:pt x="142" y="2192"/>
                    </a:lnTo>
                    <a:lnTo>
                      <a:pt x="137" y="2182"/>
                    </a:lnTo>
                    <a:lnTo>
                      <a:pt x="132" y="2174"/>
                    </a:lnTo>
                    <a:lnTo>
                      <a:pt x="126" y="2165"/>
                    </a:lnTo>
                    <a:lnTo>
                      <a:pt x="118" y="2157"/>
                    </a:lnTo>
                    <a:lnTo>
                      <a:pt x="118" y="2149"/>
                    </a:lnTo>
                    <a:lnTo>
                      <a:pt x="116" y="2142"/>
                    </a:lnTo>
                    <a:lnTo>
                      <a:pt x="111" y="2135"/>
                    </a:lnTo>
                    <a:lnTo>
                      <a:pt x="106" y="2127"/>
                    </a:lnTo>
                    <a:lnTo>
                      <a:pt x="99" y="2120"/>
                    </a:lnTo>
                    <a:lnTo>
                      <a:pt x="91" y="2114"/>
                    </a:lnTo>
                    <a:lnTo>
                      <a:pt x="83" y="2108"/>
                    </a:lnTo>
                    <a:lnTo>
                      <a:pt x="74" y="2102"/>
                    </a:lnTo>
                    <a:lnTo>
                      <a:pt x="55" y="2091"/>
                    </a:lnTo>
                    <a:lnTo>
                      <a:pt x="35" y="2083"/>
                    </a:lnTo>
                    <a:lnTo>
                      <a:pt x="25" y="2080"/>
                    </a:lnTo>
                    <a:lnTo>
                      <a:pt x="16" y="2077"/>
                    </a:lnTo>
                    <a:lnTo>
                      <a:pt x="7" y="2076"/>
                    </a:lnTo>
                    <a:lnTo>
                      <a:pt x="0" y="2076"/>
                    </a:lnTo>
                    <a:lnTo>
                      <a:pt x="40" y="1996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5" name=""/>
              <p:cNvSpPr/>
              <p:nvPr/>
            </p:nvSpPr>
            <p:spPr>
              <a:xfrm>
                <a:off x="2967120" y="3179520"/>
                <a:ext cx="1179360" cy="606240"/>
              </a:xfrm>
              <a:custGeom>
                <a:avLst/>
                <a:gdLst/>
                <a:ahLst/>
                <a:rect l="l" t="t" r="r" b="b"/>
                <a:pathLst>
                  <a:path w="3169" h="1628">
                    <a:moveTo>
                      <a:pt x="19" y="0"/>
                    </a:moveTo>
                    <a:lnTo>
                      <a:pt x="117" y="11"/>
                    </a:lnTo>
                    <a:lnTo>
                      <a:pt x="213" y="22"/>
                    </a:lnTo>
                    <a:lnTo>
                      <a:pt x="311" y="32"/>
                    </a:lnTo>
                    <a:lnTo>
                      <a:pt x="409" y="41"/>
                    </a:lnTo>
                    <a:lnTo>
                      <a:pt x="506" y="49"/>
                    </a:lnTo>
                    <a:lnTo>
                      <a:pt x="604" y="56"/>
                    </a:lnTo>
                    <a:lnTo>
                      <a:pt x="700" y="64"/>
                    </a:lnTo>
                    <a:lnTo>
                      <a:pt x="798" y="70"/>
                    </a:lnTo>
                    <a:lnTo>
                      <a:pt x="993" y="79"/>
                    </a:lnTo>
                    <a:lnTo>
                      <a:pt x="1188" y="88"/>
                    </a:lnTo>
                    <a:lnTo>
                      <a:pt x="1381" y="94"/>
                    </a:lnTo>
                    <a:lnTo>
                      <a:pt x="1574" y="98"/>
                    </a:lnTo>
                    <a:lnTo>
                      <a:pt x="1768" y="100"/>
                    </a:lnTo>
                    <a:lnTo>
                      <a:pt x="1961" y="103"/>
                    </a:lnTo>
                    <a:lnTo>
                      <a:pt x="2152" y="103"/>
                    </a:lnTo>
                    <a:lnTo>
                      <a:pt x="2344" y="104"/>
                    </a:lnTo>
                    <a:lnTo>
                      <a:pt x="2725" y="104"/>
                    </a:lnTo>
                    <a:lnTo>
                      <a:pt x="3102" y="105"/>
                    </a:lnTo>
                    <a:lnTo>
                      <a:pt x="3099" y="345"/>
                    </a:lnTo>
                    <a:lnTo>
                      <a:pt x="3137" y="627"/>
                    </a:lnTo>
                    <a:lnTo>
                      <a:pt x="3169" y="1628"/>
                    </a:lnTo>
                    <a:lnTo>
                      <a:pt x="3049" y="1627"/>
                    </a:lnTo>
                    <a:lnTo>
                      <a:pt x="3049" y="1619"/>
                    </a:lnTo>
                    <a:lnTo>
                      <a:pt x="3048" y="1611"/>
                    </a:lnTo>
                    <a:lnTo>
                      <a:pt x="3046" y="1601"/>
                    </a:lnTo>
                    <a:lnTo>
                      <a:pt x="3043" y="1591"/>
                    </a:lnTo>
                    <a:lnTo>
                      <a:pt x="3035" y="1572"/>
                    </a:lnTo>
                    <a:lnTo>
                      <a:pt x="3025" y="1552"/>
                    </a:lnTo>
                    <a:lnTo>
                      <a:pt x="3019" y="1542"/>
                    </a:lnTo>
                    <a:lnTo>
                      <a:pt x="3013" y="1534"/>
                    </a:lnTo>
                    <a:lnTo>
                      <a:pt x="3006" y="1526"/>
                    </a:lnTo>
                    <a:lnTo>
                      <a:pt x="2999" y="1520"/>
                    </a:lnTo>
                    <a:lnTo>
                      <a:pt x="2993" y="1514"/>
                    </a:lnTo>
                    <a:lnTo>
                      <a:pt x="2986" y="1510"/>
                    </a:lnTo>
                    <a:lnTo>
                      <a:pt x="2978" y="1507"/>
                    </a:lnTo>
                    <a:lnTo>
                      <a:pt x="2970" y="1507"/>
                    </a:lnTo>
                    <a:lnTo>
                      <a:pt x="2956" y="1507"/>
                    </a:lnTo>
                    <a:lnTo>
                      <a:pt x="2944" y="1509"/>
                    </a:lnTo>
                    <a:lnTo>
                      <a:pt x="2933" y="1513"/>
                    </a:lnTo>
                    <a:lnTo>
                      <a:pt x="2923" y="1519"/>
                    </a:lnTo>
                    <a:lnTo>
                      <a:pt x="2915" y="1524"/>
                    </a:lnTo>
                    <a:lnTo>
                      <a:pt x="2907" y="1531"/>
                    </a:lnTo>
                    <a:lnTo>
                      <a:pt x="2901" y="1538"/>
                    </a:lnTo>
                    <a:lnTo>
                      <a:pt x="2895" y="1546"/>
                    </a:lnTo>
                    <a:lnTo>
                      <a:pt x="2884" y="1561"/>
                    </a:lnTo>
                    <a:lnTo>
                      <a:pt x="2874" y="1573"/>
                    </a:lnTo>
                    <a:lnTo>
                      <a:pt x="2868" y="1578"/>
                    </a:lnTo>
                    <a:lnTo>
                      <a:pt x="2863" y="1583"/>
                    </a:lnTo>
                    <a:lnTo>
                      <a:pt x="2856" y="1585"/>
                    </a:lnTo>
                    <a:lnTo>
                      <a:pt x="2850" y="1585"/>
                    </a:lnTo>
                    <a:lnTo>
                      <a:pt x="2836" y="1585"/>
                    </a:lnTo>
                    <a:lnTo>
                      <a:pt x="2825" y="1585"/>
                    </a:lnTo>
                    <a:lnTo>
                      <a:pt x="2815" y="1583"/>
                    </a:lnTo>
                    <a:lnTo>
                      <a:pt x="2806" y="1580"/>
                    </a:lnTo>
                    <a:lnTo>
                      <a:pt x="2795" y="1575"/>
                    </a:lnTo>
                    <a:lnTo>
                      <a:pt x="2779" y="1568"/>
                    </a:lnTo>
                    <a:lnTo>
                      <a:pt x="2759" y="1558"/>
                    </a:lnTo>
                    <a:lnTo>
                      <a:pt x="2733" y="1545"/>
                    </a:lnTo>
                    <a:lnTo>
                      <a:pt x="2729" y="1545"/>
                    </a:lnTo>
                    <a:lnTo>
                      <a:pt x="2715" y="1549"/>
                    </a:lnTo>
                    <a:lnTo>
                      <a:pt x="2693" y="1556"/>
                    </a:lnTo>
                    <a:lnTo>
                      <a:pt x="2665" y="1563"/>
                    </a:lnTo>
                    <a:lnTo>
                      <a:pt x="2633" y="1570"/>
                    </a:lnTo>
                    <a:lnTo>
                      <a:pt x="2599" y="1578"/>
                    </a:lnTo>
                    <a:lnTo>
                      <a:pt x="2580" y="1580"/>
                    </a:lnTo>
                    <a:lnTo>
                      <a:pt x="2563" y="1581"/>
                    </a:lnTo>
                    <a:lnTo>
                      <a:pt x="2546" y="1583"/>
                    </a:lnTo>
                    <a:lnTo>
                      <a:pt x="2529" y="1583"/>
                    </a:lnTo>
                    <a:lnTo>
                      <a:pt x="2512" y="1581"/>
                    </a:lnTo>
                    <a:lnTo>
                      <a:pt x="2492" y="1576"/>
                    </a:lnTo>
                    <a:lnTo>
                      <a:pt x="2472" y="1569"/>
                    </a:lnTo>
                    <a:lnTo>
                      <a:pt x="2449" y="1562"/>
                    </a:lnTo>
                    <a:lnTo>
                      <a:pt x="2426" y="1554"/>
                    </a:lnTo>
                    <a:lnTo>
                      <a:pt x="2405" y="1548"/>
                    </a:lnTo>
                    <a:lnTo>
                      <a:pt x="2386" y="1543"/>
                    </a:lnTo>
                    <a:lnTo>
                      <a:pt x="2369" y="1541"/>
                    </a:lnTo>
                    <a:lnTo>
                      <a:pt x="2354" y="1542"/>
                    </a:lnTo>
                    <a:lnTo>
                      <a:pt x="2341" y="1545"/>
                    </a:lnTo>
                    <a:lnTo>
                      <a:pt x="2328" y="1548"/>
                    </a:lnTo>
                    <a:lnTo>
                      <a:pt x="2316" y="1553"/>
                    </a:lnTo>
                    <a:lnTo>
                      <a:pt x="2304" y="1559"/>
                    </a:lnTo>
                    <a:lnTo>
                      <a:pt x="2294" y="1567"/>
                    </a:lnTo>
                    <a:lnTo>
                      <a:pt x="2283" y="1573"/>
                    </a:lnTo>
                    <a:lnTo>
                      <a:pt x="2273" y="1580"/>
                    </a:lnTo>
                    <a:lnTo>
                      <a:pt x="2256" y="1595"/>
                    </a:lnTo>
                    <a:lnTo>
                      <a:pt x="2239" y="1608"/>
                    </a:lnTo>
                    <a:lnTo>
                      <a:pt x="2232" y="1613"/>
                    </a:lnTo>
                    <a:lnTo>
                      <a:pt x="2223" y="1617"/>
                    </a:lnTo>
                    <a:lnTo>
                      <a:pt x="2216" y="1619"/>
                    </a:lnTo>
                    <a:lnTo>
                      <a:pt x="2208" y="1620"/>
                    </a:lnTo>
                    <a:lnTo>
                      <a:pt x="2194" y="1612"/>
                    </a:lnTo>
                    <a:lnTo>
                      <a:pt x="2181" y="1605"/>
                    </a:lnTo>
                    <a:lnTo>
                      <a:pt x="2172" y="1597"/>
                    </a:lnTo>
                    <a:lnTo>
                      <a:pt x="2162" y="1590"/>
                    </a:lnTo>
                    <a:lnTo>
                      <a:pt x="2155" y="1584"/>
                    </a:lnTo>
                    <a:lnTo>
                      <a:pt x="2148" y="1576"/>
                    </a:lnTo>
                    <a:lnTo>
                      <a:pt x="2142" y="1570"/>
                    </a:lnTo>
                    <a:lnTo>
                      <a:pt x="2139" y="1564"/>
                    </a:lnTo>
                    <a:lnTo>
                      <a:pt x="2132" y="1554"/>
                    </a:lnTo>
                    <a:lnTo>
                      <a:pt x="2130" y="1546"/>
                    </a:lnTo>
                    <a:lnTo>
                      <a:pt x="2129" y="1541"/>
                    </a:lnTo>
                    <a:lnTo>
                      <a:pt x="2129" y="1540"/>
                    </a:lnTo>
                    <a:lnTo>
                      <a:pt x="2097" y="1541"/>
                    </a:lnTo>
                    <a:lnTo>
                      <a:pt x="2061" y="1545"/>
                    </a:lnTo>
                    <a:lnTo>
                      <a:pt x="2025" y="1547"/>
                    </a:lnTo>
                    <a:lnTo>
                      <a:pt x="1989" y="1548"/>
                    </a:lnTo>
                    <a:lnTo>
                      <a:pt x="1972" y="1548"/>
                    </a:lnTo>
                    <a:lnTo>
                      <a:pt x="1956" y="1546"/>
                    </a:lnTo>
                    <a:lnTo>
                      <a:pt x="1940" y="1543"/>
                    </a:lnTo>
                    <a:lnTo>
                      <a:pt x="1927" y="1538"/>
                    </a:lnTo>
                    <a:lnTo>
                      <a:pt x="1921" y="1535"/>
                    </a:lnTo>
                    <a:lnTo>
                      <a:pt x="1915" y="1531"/>
                    </a:lnTo>
                    <a:lnTo>
                      <a:pt x="1908" y="1527"/>
                    </a:lnTo>
                    <a:lnTo>
                      <a:pt x="1904" y="1523"/>
                    </a:lnTo>
                    <a:lnTo>
                      <a:pt x="1899" y="1518"/>
                    </a:lnTo>
                    <a:lnTo>
                      <a:pt x="1895" y="1512"/>
                    </a:lnTo>
                    <a:lnTo>
                      <a:pt x="1891" y="1504"/>
                    </a:lnTo>
                    <a:lnTo>
                      <a:pt x="1889" y="1497"/>
                    </a:lnTo>
                    <a:lnTo>
                      <a:pt x="1885" y="1497"/>
                    </a:lnTo>
                    <a:lnTo>
                      <a:pt x="1882" y="1496"/>
                    </a:lnTo>
                    <a:lnTo>
                      <a:pt x="1878" y="1494"/>
                    </a:lnTo>
                    <a:lnTo>
                      <a:pt x="1875" y="1492"/>
                    </a:lnTo>
                    <a:lnTo>
                      <a:pt x="1869" y="1486"/>
                    </a:lnTo>
                    <a:lnTo>
                      <a:pt x="1864" y="1478"/>
                    </a:lnTo>
                    <a:lnTo>
                      <a:pt x="1855" y="1459"/>
                    </a:lnTo>
                    <a:lnTo>
                      <a:pt x="1844" y="1437"/>
                    </a:lnTo>
                    <a:lnTo>
                      <a:pt x="1839" y="1426"/>
                    </a:lnTo>
                    <a:lnTo>
                      <a:pt x="1831" y="1415"/>
                    </a:lnTo>
                    <a:lnTo>
                      <a:pt x="1825" y="1405"/>
                    </a:lnTo>
                    <a:lnTo>
                      <a:pt x="1817" y="1395"/>
                    </a:lnTo>
                    <a:lnTo>
                      <a:pt x="1807" y="1388"/>
                    </a:lnTo>
                    <a:lnTo>
                      <a:pt x="1796" y="1382"/>
                    </a:lnTo>
                    <a:lnTo>
                      <a:pt x="1790" y="1379"/>
                    </a:lnTo>
                    <a:lnTo>
                      <a:pt x="1784" y="1378"/>
                    </a:lnTo>
                    <a:lnTo>
                      <a:pt x="1776" y="1377"/>
                    </a:lnTo>
                    <a:lnTo>
                      <a:pt x="1770" y="1376"/>
                    </a:lnTo>
                    <a:lnTo>
                      <a:pt x="1762" y="1377"/>
                    </a:lnTo>
                    <a:lnTo>
                      <a:pt x="1754" y="1378"/>
                    </a:lnTo>
                    <a:lnTo>
                      <a:pt x="1747" y="1379"/>
                    </a:lnTo>
                    <a:lnTo>
                      <a:pt x="1738" y="1382"/>
                    </a:lnTo>
                    <a:lnTo>
                      <a:pt x="1722" y="1388"/>
                    </a:lnTo>
                    <a:lnTo>
                      <a:pt x="1704" y="1395"/>
                    </a:lnTo>
                    <a:lnTo>
                      <a:pt x="1684" y="1403"/>
                    </a:lnTo>
                    <a:lnTo>
                      <a:pt x="1662" y="1409"/>
                    </a:lnTo>
                    <a:lnTo>
                      <a:pt x="1650" y="1411"/>
                    </a:lnTo>
                    <a:lnTo>
                      <a:pt x="1637" y="1414"/>
                    </a:lnTo>
                    <a:lnTo>
                      <a:pt x="1623" y="1415"/>
                    </a:lnTo>
                    <a:lnTo>
                      <a:pt x="1609" y="1415"/>
                    </a:lnTo>
                    <a:lnTo>
                      <a:pt x="1579" y="1415"/>
                    </a:lnTo>
                    <a:lnTo>
                      <a:pt x="1550" y="1414"/>
                    </a:lnTo>
                    <a:lnTo>
                      <a:pt x="1523" y="1412"/>
                    </a:lnTo>
                    <a:lnTo>
                      <a:pt x="1498" y="1409"/>
                    </a:lnTo>
                    <a:lnTo>
                      <a:pt x="1489" y="1406"/>
                    </a:lnTo>
                    <a:lnTo>
                      <a:pt x="1479" y="1404"/>
                    </a:lnTo>
                    <a:lnTo>
                      <a:pt x="1470" y="1400"/>
                    </a:lnTo>
                    <a:lnTo>
                      <a:pt x="1463" y="1396"/>
                    </a:lnTo>
                    <a:lnTo>
                      <a:pt x="1457" y="1392"/>
                    </a:lnTo>
                    <a:lnTo>
                      <a:pt x="1453" y="1387"/>
                    </a:lnTo>
                    <a:lnTo>
                      <a:pt x="1449" y="1381"/>
                    </a:lnTo>
                    <a:lnTo>
                      <a:pt x="1449" y="1373"/>
                    </a:lnTo>
                    <a:lnTo>
                      <a:pt x="1442" y="1366"/>
                    </a:lnTo>
                    <a:lnTo>
                      <a:pt x="1437" y="1357"/>
                    </a:lnTo>
                    <a:lnTo>
                      <a:pt x="1434" y="1348"/>
                    </a:lnTo>
                    <a:lnTo>
                      <a:pt x="1431" y="1338"/>
                    </a:lnTo>
                    <a:lnTo>
                      <a:pt x="1427" y="1318"/>
                    </a:lnTo>
                    <a:lnTo>
                      <a:pt x="1425" y="1299"/>
                    </a:lnTo>
                    <a:lnTo>
                      <a:pt x="1423" y="1289"/>
                    </a:lnTo>
                    <a:lnTo>
                      <a:pt x="1420" y="1280"/>
                    </a:lnTo>
                    <a:lnTo>
                      <a:pt x="1416" y="1273"/>
                    </a:lnTo>
                    <a:lnTo>
                      <a:pt x="1410" y="1267"/>
                    </a:lnTo>
                    <a:lnTo>
                      <a:pt x="1404" y="1261"/>
                    </a:lnTo>
                    <a:lnTo>
                      <a:pt x="1394" y="1257"/>
                    </a:lnTo>
                    <a:lnTo>
                      <a:pt x="1383" y="1253"/>
                    </a:lnTo>
                    <a:lnTo>
                      <a:pt x="1370" y="1253"/>
                    </a:lnTo>
                    <a:lnTo>
                      <a:pt x="1363" y="1253"/>
                    </a:lnTo>
                    <a:lnTo>
                      <a:pt x="1355" y="1255"/>
                    </a:lnTo>
                    <a:lnTo>
                      <a:pt x="1347" y="1256"/>
                    </a:lnTo>
                    <a:lnTo>
                      <a:pt x="1339" y="1258"/>
                    </a:lnTo>
                    <a:lnTo>
                      <a:pt x="1322" y="1266"/>
                    </a:lnTo>
                    <a:lnTo>
                      <a:pt x="1305" y="1272"/>
                    </a:lnTo>
                    <a:lnTo>
                      <a:pt x="1285" y="1279"/>
                    </a:lnTo>
                    <a:lnTo>
                      <a:pt x="1262" y="1285"/>
                    </a:lnTo>
                    <a:lnTo>
                      <a:pt x="1251" y="1288"/>
                    </a:lnTo>
                    <a:lnTo>
                      <a:pt x="1238" y="1290"/>
                    </a:lnTo>
                    <a:lnTo>
                      <a:pt x="1224" y="1291"/>
                    </a:lnTo>
                    <a:lnTo>
                      <a:pt x="1210" y="1291"/>
                    </a:lnTo>
                    <a:lnTo>
                      <a:pt x="1208" y="1291"/>
                    </a:lnTo>
                    <a:lnTo>
                      <a:pt x="1203" y="1291"/>
                    </a:lnTo>
                    <a:lnTo>
                      <a:pt x="1197" y="1289"/>
                    </a:lnTo>
                    <a:lnTo>
                      <a:pt x="1190" y="1286"/>
                    </a:lnTo>
                    <a:lnTo>
                      <a:pt x="1183" y="1281"/>
                    </a:lnTo>
                    <a:lnTo>
                      <a:pt x="1175" y="1274"/>
                    </a:lnTo>
                    <a:lnTo>
                      <a:pt x="1173" y="1269"/>
                    </a:lnTo>
                    <a:lnTo>
                      <a:pt x="1172" y="1264"/>
                    </a:lnTo>
                    <a:lnTo>
                      <a:pt x="1170" y="1258"/>
                    </a:lnTo>
                    <a:lnTo>
                      <a:pt x="1170" y="1251"/>
                    </a:lnTo>
                    <a:lnTo>
                      <a:pt x="1169" y="1243"/>
                    </a:lnTo>
                    <a:lnTo>
                      <a:pt x="1168" y="1236"/>
                    </a:lnTo>
                    <a:lnTo>
                      <a:pt x="1167" y="1229"/>
                    </a:lnTo>
                    <a:lnTo>
                      <a:pt x="1164" y="1221"/>
                    </a:lnTo>
                    <a:lnTo>
                      <a:pt x="1157" y="1206"/>
                    </a:lnTo>
                    <a:lnTo>
                      <a:pt x="1151" y="1191"/>
                    </a:lnTo>
                    <a:lnTo>
                      <a:pt x="1143" y="1176"/>
                    </a:lnTo>
                    <a:lnTo>
                      <a:pt x="1136" y="1160"/>
                    </a:lnTo>
                    <a:lnTo>
                      <a:pt x="1134" y="1153"/>
                    </a:lnTo>
                    <a:lnTo>
                      <a:pt x="1132" y="1146"/>
                    </a:lnTo>
                    <a:lnTo>
                      <a:pt x="1131" y="1138"/>
                    </a:lnTo>
                    <a:lnTo>
                      <a:pt x="1131" y="1131"/>
                    </a:lnTo>
                    <a:lnTo>
                      <a:pt x="1097" y="329"/>
                    </a:lnTo>
                    <a:lnTo>
                      <a:pt x="0" y="23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3102120" y="2678040"/>
                <a:ext cx="1017360" cy="543960"/>
              </a:xfrm>
              <a:custGeom>
                <a:avLst/>
                <a:gdLst/>
                <a:ahLst/>
                <a:rect l="l" t="t" r="r" b="b"/>
                <a:pathLst>
                  <a:path w="2746" h="1465">
                    <a:moveTo>
                      <a:pt x="63" y="0"/>
                    </a:moveTo>
                    <a:lnTo>
                      <a:pt x="2437" y="49"/>
                    </a:lnTo>
                    <a:lnTo>
                      <a:pt x="2463" y="52"/>
                    </a:lnTo>
                    <a:lnTo>
                      <a:pt x="2486" y="55"/>
                    </a:lnTo>
                    <a:lnTo>
                      <a:pt x="2508" y="60"/>
                    </a:lnTo>
                    <a:lnTo>
                      <a:pt x="2528" y="66"/>
                    </a:lnTo>
                    <a:lnTo>
                      <a:pt x="2546" y="72"/>
                    </a:lnTo>
                    <a:lnTo>
                      <a:pt x="2562" y="81"/>
                    </a:lnTo>
                    <a:lnTo>
                      <a:pt x="2577" y="88"/>
                    </a:lnTo>
                    <a:lnTo>
                      <a:pt x="2590" y="98"/>
                    </a:lnTo>
                    <a:lnTo>
                      <a:pt x="2601" y="107"/>
                    </a:lnTo>
                    <a:lnTo>
                      <a:pt x="2611" y="117"/>
                    </a:lnTo>
                    <a:lnTo>
                      <a:pt x="2619" y="126"/>
                    </a:lnTo>
                    <a:lnTo>
                      <a:pt x="2625" y="136"/>
                    </a:lnTo>
                    <a:lnTo>
                      <a:pt x="2630" y="145"/>
                    </a:lnTo>
                    <a:lnTo>
                      <a:pt x="2633" y="154"/>
                    </a:lnTo>
                    <a:lnTo>
                      <a:pt x="2636" y="163"/>
                    </a:lnTo>
                    <a:lnTo>
                      <a:pt x="2636" y="170"/>
                    </a:lnTo>
                    <a:lnTo>
                      <a:pt x="2636" y="178"/>
                    </a:lnTo>
                    <a:lnTo>
                      <a:pt x="2633" y="183"/>
                    </a:lnTo>
                    <a:lnTo>
                      <a:pt x="2628" y="188"/>
                    </a:lnTo>
                    <a:lnTo>
                      <a:pt x="2623" y="191"/>
                    </a:lnTo>
                    <a:lnTo>
                      <a:pt x="2611" y="199"/>
                    </a:lnTo>
                    <a:lnTo>
                      <a:pt x="2595" y="203"/>
                    </a:lnTo>
                    <a:lnTo>
                      <a:pt x="2588" y="207"/>
                    </a:lnTo>
                    <a:lnTo>
                      <a:pt x="2581" y="210"/>
                    </a:lnTo>
                    <a:lnTo>
                      <a:pt x="2575" y="214"/>
                    </a:lnTo>
                    <a:lnTo>
                      <a:pt x="2568" y="218"/>
                    </a:lnTo>
                    <a:lnTo>
                      <a:pt x="2564" y="224"/>
                    </a:lnTo>
                    <a:lnTo>
                      <a:pt x="2559" y="232"/>
                    </a:lnTo>
                    <a:lnTo>
                      <a:pt x="2556" y="240"/>
                    </a:lnTo>
                    <a:lnTo>
                      <a:pt x="2555" y="250"/>
                    </a:lnTo>
                    <a:lnTo>
                      <a:pt x="2556" y="257"/>
                    </a:lnTo>
                    <a:lnTo>
                      <a:pt x="2557" y="263"/>
                    </a:lnTo>
                    <a:lnTo>
                      <a:pt x="2560" y="270"/>
                    </a:lnTo>
                    <a:lnTo>
                      <a:pt x="2562" y="274"/>
                    </a:lnTo>
                    <a:lnTo>
                      <a:pt x="2570" y="283"/>
                    </a:lnTo>
                    <a:lnTo>
                      <a:pt x="2581" y="290"/>
                    </a:lnTo>
                    <a:lnTo>
                      <a:pt x="2592" y="298"/>
                    </a:lnTo>
                    <a:lnTo>
                      <a:pt x="2605" y="306"/>
                    </a:lnTo>
                    <a:lnTo>
                      <a:pt x="2620" y="317"/>
                    </a:lnTo>
                    <a:lnTo>
                      <a:pt x="2635" y="331"/>
                    </a:lnTo>
                    <a:lnTo>
                      <a:pt x="2628" y="338"/>
                    </a:lnTo>
                    <a:lnTo>
                      <a:pt x="2623" y="345"/>
                    </a:lnTo>
                    <a:lnTo>
                      <a:pt x="2620" y="353"/>
                    </a:lnTo>
                    <a:lnTo>
                      <a:pt x="2619" y="361"/>
                    </a:lnTo>
                    <a:lnTo>
                      <a:pt x="2619" y="369"/>
                    </a:lnTo>
                    <a:lnTo>
                      <a:pt x="2619" y="376"/>
                    </a:lnTo>
                    <a:lnTo>
                      <a:pt x="2621" y="383"/>
                    </a:lnTo>
                    <a:lnTo>
                      <a:pt x="2625" y="391"/>
                    </a:lnTo>
                    <a:lnTo>
                      <a:pt x="2633" y="405"/>
                    </a:lnTo>
                    <a:lnTo>
                      <a:pt x="2646" y="421"/>
                    </a:lnTo>
                    <a:lnTo>
                      <a:pt x="2659" y="436"/>
                    </a:lnTo>
                    <a:lnTo>
                      <a:pt x="2674" y="452"/>
                    </a:lnTo>
                    <a:lnTo>
                      <a:pt x="2681" y="452"/>
                    </a:lnTo>
                    <a:lnTo>
                      <a:pt x="2687" y="453"/>
                    </a:lnTo>
                    <a:lnTo>
                      <a:pt x="2692" y="456"/>
                    </a:lnTo>
                    <a:lnTo>
                      <a:pt x="2697" y="458"/>
                    </a:lnTo>
                    <a:lnTo>
                      <a:pt x="2704" y="464"/>
                    </a:lnTo>
                    <a:lnTo>
                      <a:pt x="2709" y="471"/>
                    </a:lnTo>
                    <a:lnTo>
                      <a:pt x="2712" y="479"/>
                    </a:lnTo>
                    <a:lnTo>
                      <a:pt x="2713" y="485"/>
                    </a:lnTo>
                    <a:lnTo>
                      <a:pt x="2714" y="490"/>
                    </a:lnTo>
                    <a:lnTo>
                      <a:pt x="2714" y="492"/>
                    </a:lnTo>
                    <a:lnTo>
                      <a:pt x="2746" y="1453"/>
                    </a:lnTo>
                    <a:lnTo>
                      <a:pt x="2573" y="1458"/>
                    </a:lnTo>
                    <a:lnTo>
                      <a:pt x="2401" y="1462"/>
                    </a:lnTo>
                    <a:lnTo>
                      <a:pt x="2229" y="1464"/>
                    </a:lnTo>
                    <a:lnTo>
                      <a:pt x="2058" y="1465"/>
                    </a:lnTo>
                    <a:lnTo>
                      <a:pt x="1887" y="1464"/>
                    </a:lnTo>
                    <a:lnTo>
                      <a:pt x="1717" y="1462"/>
                    </a:lnTo>
                    <a:lnTo>
                      <a:pt x="1545" y="1459"/>
                    </a:lnTo>
                    <a:lnTo>
                      <a:pt x="1375" y="1454"/>
                    </a:lnTo>
                    <a:lnTo>
                      <a:pt x="1204" y="1448"/>
                    </a:lnTo>
                    <a:lnTo>
                      <a:pt x="1032" y="1442"/>
                    </a:lnTo>
                    <a:lnTo>
                      <a:pt x="862" y="1434"/>
                    </a:lnTo>
                    <a:lnTo>
                      <a:pt x="690" y="1425"/>
                    </a:lnTo>
                    <a:lnTo>
                      <a:pt x="518" y="1415"/>
                    </a:lnTo>
                    <a:lnTo>
                      <a:pt x="346" y="1404"/>
                    </a:lnTo>
                    <a:lnTo>
                      <a:pt x="173" y="1393"/>
                    </a:lnTo>
                    <a:lnTo>
                      <a:pt x="0" y="138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7" name=""/>
              <p:cNvSpPr/>
              <p:nvPr/>
            </p:nvSpPr>
            <p:spPr>
              <a:xfrm>
                <a:off x="2892600" y="2149200"/>
                <a:ext cx="1116000" cy="544320"/>
              </a:xfrm>
              <a:custGeom>
                <a:avLst/>
                <a:gdLst/>
                <a:ahLst/>
                <a:rect l="l" t="t" r="r" b="b"/>
                <a:pathLst>
                  <a:path w="3004" h="1460">
                    <a:moveTo>
                      <a:pt x="0" y="920"/>
                    </a:moveTo>
                    <a:lnTo>
                      <a:pt x="48" y="0"/>
                    </a:lnTo>
                    <a:lnTo>
                      <a:pt x="168" y="7"/>
                    </a:lnTo>
                    <a:lnTo>
                      <a:pt x="287" y="15"/>
                    </a:lnTo>
                    <a:lnTo>
                      <a:pt x="404" y="21"/>
                    </a:lnTo>
                    <a:lnTo>
                      <a:pt x="522" y="27"/>
                    </a:lnTo>
                    <a:lnTo>
                      <a:pt x="756" y="35"/>
                    </a:lnTo>
                    <a:lnTo>
                      <a:pt x="989" y="43"/>
                    </a:lnTo>
                    <a:lnTo>
                      <a:pt x="1222" y="48"/>
                    </a:lnTo>
                    <a:lnTo>
                      <a:pt x="1456" y="50"/>
                    </a:lnTo>
                    <a:lnTo>
                      <a:pt x="1692" y="52"/>
                    </a:lnTo>
                    <a:lnTo>
                      <a:pt x="1931" y="55"/>
                    </a:lnTo>
                    <a:lnTo>
                      <a:pt x="1958" y="83"/>
                    </a:lnTo>
                    <a:lnTo>
                      <a:pt x="1983" y="108"/>
                    </a:lnTo>
                    <a:lnTo>
                      <a:pt x="2005" y="128"/>
                    </a:lnTo>
                    <a:lnTo>
                      <a:pt x="2025" y="145"/>
                    </a:lnTo>
                    <a:lnTo>
                      <a:pt x="2042" y="159"/>
                    </a:lnTo>
                    <a:lnTo>
                      <a:pt x="2059" y="169"/>
                    </a:lnTo>
                    <a:lnTo>
                      <a:pt x="2067" y="172"/>
                    </a:lnTo>
                    <a:lnTo>
                      <a:pt x="2074" y="175"/>
                    </a:lnTo>
                    <a:lnTo>
                      <a:pt x="2081" y="176"/>
                    </a:lnTo>
                    <a:lnTo>
                      <a:pt x="2090" y="176"/>
                    </a:lnTo>
                    <a:lnTo>
                      <a:pt x="2096" y="176"/>
                    </a:lnTo>
                    <a:lnTo>
                      <a:pt x="2103" y="175"/>
                    </a:lnTo>
                    <a:lnTo>
                      <a:pt x="2108" y="172"/>
                    </a:lnTo>
                    <a:lnTo>
                      <a:pt x="2114" y="170"/>
                    </a:lnTo>
                    <a:lnTo>
                      <a:pt x="2124" y="161"/>
                    </a:lnTo>
                    <a:lnTo>
                      <a:pt x="2135" y="152"/>
                    </a:lnTo>
                    <a:lnTo>
                      <a:pt x="2147" y="139"/>
                    </a:lnTo>
                    <a:lnTo>
                      <a:pt x="2163" y="126"/>
                    </a:lnTo>
                    <a:lnTo>
                      <a:pt x="2173" y="120"/>
                    </a:lnTo>
                    <a:lnTo>
                      <a:pt x="2184" y="112"/>
                    </a:lnTo>
                    <a:lnTo>
                      <a:pt x="2196" y="105"/>
                    </a:lnTo>
                    <a:lnTo>
                      <a:pt x="2210" y="98"/>
                    </a:lnTo>
                    <a:lnTo>
                      <a:pt x="2223" y="112"/>
                    </a:lnTo>
                    <a:lnTo>
                      <a:pt x="2233" y="127"/>
                    </a:lnTo>
                    <a:lnTo>
                      <a:pt x="2240" y="141"/>
                    </a:lnTo>
                    <a:lnTo>
                      <a:pt x="2245" y="153"/>
                    </a:lnTo>
                    <a:lnTo>
                      <a:pt x="2248" y="163"/>
                    </a:lnTo>
                    <a:lnTo>
                      <a:pt x="2249" y="171"/>
                    </a:lnTo>
                    <a:lnTo>
                      <a:pt x="2249" y="176"/>
                    </a:lnTo>
                    <a:lnTo>
                      <a:pt x="2250" y="177"/>
                    </a:lnTo>
                    <a:lnTo>
                      <a:pt x="2256" y="177"/>
                    </a:lnTo>
                    <a:lnTo>
                      <a:pt x="2262" y="175"/>
                    </a:lnTo>
                    <a:lnTo>
                      <a:pt x="2268" y="171"/>
                    </a:lnTo>
                    <a:lnTo>
                      <a:pt x="2273" y="166"/>
                    </a:lnTo>
                    <a:lnTo>
                      <a:pt x="2282" y="155"/>
                    </a:lnTo>
                    <a:lnTo>
                      <a:pt x="2289" y="143"/>
                    </a:lnTo>
                    <a:lnTo>
                      <a:pt x="2294" y="138"/>
                    </a:lnTo>
                    <a:lnTo>
                      <a:pt x="2298" y="133"/>
                    </a:lnTo>
                    <a:lnTo>
                      <a:pt x="2302" y="130"/>
                    </a:lnTo>
                    <a:lnTo>
                      <a:pt x="2306" y="127"/>
                    </a:lnTo>
                    <a:lnTo>
                      <a:pt x="2311" y="127"/>
                    </a:lnTo>
                    <a:lnTo>
                      <a:pt x="2316" y="128"/>
                    </a:lnTo>
                    <a:lnTo>
                      <a:pt x="2322" y="132"/>
                    </a:lnTo>
                    <a:lnTo>
                      <a:pt x="2330" y="138"/>
                    </a:lnTo>
                    <a:lnTo>
                      <a:pt x="2337" y="139"/>
                    </a:lnTo>
                    <a:lnTo>
                      <a:pt x="2346" y="142"/>
                    </a:lnTo>
                    <a:lnTo>
                      <a:pt x="2353" y="147"/>
                    </a:lnTo>
                    <a:lnTo>
                      <a:pt x="2360" y="152"/>
                    </a:lnTo>
                    <a:lnTo>
                      <a:pt x="2377" y="166"/>
                    </a:lnTo>
                    <a:lnTo>
                      <a:pt x="2395" y="183"/>
                    </a:lnTo>
                    <a:lnTo>
                      <a:pt x="2414" y="204"/>
                    </a:lnTo>
                    <a:lnTo>
                      <a:pt x="2436" y="224"/>
                    </a:lnTo>
                    <a:lnTo>
                      <a:pt x="2448" y="234"/>
                    </a:lnTo>
                    <a:lnTo>
                      <a:pt x="2461" y="243"/>
                    </a:lnTo>
                    <a:lnTo>
                      <a:pt x="2474" y="252"/>
                    </a:lnTo>
                    <a:lnTo>
                      <a:pt x="2489" y="259"/>
                    </a:lnTo>
                    <a:lnTo>
                      <a:pt x="2496" y="261"/>
                    </a:lnTo>
                    <a:lnTo>
                      <a:pt x="2505" y="263"/>
                    </a:lnTo>
                    <a:lnTo>
                      <a:pt x="2512" y="267"/>
                    </a:lnTo>
                    <a:lnTo>
                      <a:pt x="2519" y="272"/>
                    </a:lnTo>
                    <a:lnTo>
                      <a:pt x="2534" y="284"/>
                    </a:lnTo>
                    <a:lnTo>
                      <a:pt x="2549" y="296"/>
                    </a:lnTo>
                    <a:lnTo>
                      <a:pt x="2556" y="301"/>
                    </a:lnTo>
                    <a:lnTo>
                      <a:pt x="2563" y="306"/>
                    </a:lnTo>
                    <a:lnTo>
                      <a:pt x="2571" y="309"/>
                    </a:lnTo>
                    <a:lnTo>
                      <a:pt x="2579" y="312"/>
                    </a:lnTo>
                    <a:lnTo>
                      <a:pt x="2587" y="312"/>
                    </a:lnTo>
                    <a:lnTo>
                      <a:pt x="2594" y="311"/>
                    </a:lnTo>
                    <a:lnTo>
                      <a:pt x="2601" y="307"/>
                    </a:lnTo>
                    <a:lnTo>
                      <a:pt x="2609" y="301"/>
                    </a:lnTo>
                    <a:lnTo>
                      <a:pt x="2616" y="308"/>
                    </a:lnTo>
                    <a:lnTo>
                      <a:pt x="2622" y="316"/>
                    </a:lnTo>
                    <a:lnTo>
                      <a:pt x="2627" y="324"/>
                    </a:lnTo>
                    <a:lnTo>
                      <a:pt x="2632" y="332"/>
                    </a:lnTo>
                    <a:lnTo>
                      <a:pt x="2636" y="340"/>
                    </a:lnTo>
                    <a:lnTo>
                      <a:pt x="2639" y="349"/>
                    </a:lnTo>
                    <a:lnTo>
                      <a:pt x="2642" y="357"/>
                    </a:lnTo>
                    <a:lnTo>
                      <a:pt x="2643" y="366"/>
                    </a:lnTo>
                    <a:lnTo>
                      <a:pt x="2647" y="387"/>
                    </a:lnTo>
                    <a:lnTo>
                      <a:pt x="2648" y="409"/>
                    </a:lnTo>
                    <a:lnTo>
                      <a:pt x="2648" y="433"/>
                    </a:lnTo>
                    <a:lnTo>
                      <a:pt x="2648" y="461"/>
                    </a:lnTo>
                    <a:lnTo>
                      <a:pt x="2649" y="464"/>
                    </a:lnTo>
                    <a:lnTo>
                      <a:pt x="2654" y="467"/>
                    </a:lnTo>
                    <a:lnTo>
                      <a:pt x="2663" y="475"/>
                    </a:lnTo>
                    <a:lnTo>
                      <a:pt x="2672" y="482"/>
                    </a:lnTo>
                    <a:lnTo>
                      <a:pt x="2685" y="489"/>
                    </a:lnTo>
                    <a:lnTo>
                      <a:pt x="2698" y="496"/>
                    </a:lnTo>
                    <a:lnTo>
                      <a:pt x="2705" y="498"/>
                    </a:lnTo>
                    <a:lnTo>
                      <a:pt x="2713" y="500"/>
                    </a:lnTo>
                    <a:lnTo>
                      <a:pt x="2720" y="502"/>
                    </a:lnTo>
                    <a:lnTo>
                      <a:pt x="2727" y="502"/>
                    </a:lnTo>
                    <a:lnTo>
                      <a:pt x="2726" y="623"/>
                    </a:lnTo>
                    <a:lnTo>
                      <a:pt x="2727" y="629"/>
                    </a:lnTo>
                    <a:lnTo>
                      <a:pt x="2729" y="635"/>
                    </a:lnTo>
                    <a:lnTo>
                      <a:pt x="2730" y="641"/>
                    </a:lnTo>
                    <a:lnTo>
                      <a:pt x="2732" y="646"/>
                    </a:lnTo>
                    <a:lnTo>
                      <a:pt x="2739" y="652"/>
                    </a:lnTo>
                    <a:lnTo>
                      <a:pt x="2746" y="657"/>
                    </a:lnTo>
                    <a:lnTo>
                      <a:pt x="2753" y="661"/>
                    </a:lnTo>
                    <a:lnTo>
                      <a:pt x="2761" y="662"/>
                    </a:lnTo>
                    <a:lnTo>
                      <a:pt x="2764" y="663"/>
                    </a:lnTo>
                    <a:lnTo>
                      <a:pt x="2767" y="663"/>
                    </a:lnTo>
                    <a:lnTo>
                      <a:pt x="2765" y="783"/>
                    </a:lnTo>
                    <a:lnTo>
                      <a:pt x="2779" y="797"/>
                    </a:lnTo>
                    <a:lnTo>
                      <a:pt x="2789" y="806"/>
                    </a:lnTo>
                    <a:lnTo>
                      <a:pt x="2795" y="815"/>
                    </a:lnTo>
                    <a:lnTo>
                      <a:pt x="2800" y="824"/>
                    </a:lnTo>
                    <a:lnTo>
                      <a:pt x="2803" y="831"/>
                    </a:lnTo>
                    <a:lnTo>
                      <a:pt x="2805" y="839"/>
                    </a:lnTo>
                    <a:lnTo>
                      <a:pt x="2805" y="851"/>
                    </a:lnTo>
                    <a:lnTo>
                      <a:pt x="2805" y="863"/>
                    </a:lnTo>
                    <a:lnTo>
                      <a:pt x="2803" y="1023"/>
                    </a:lnTo>
                    <a:lnTo>
                      <a:pt x="2805" y="1023"/>
                    </a:lnTo>
                    <a:lnTo>
                      <a:pt x="2809" y="1024"/>
                    </a:lnTo>
                    <a:lnTo>
                      <a:pt x="2816" y="1026"/>
                    </a:lnTo>
                    <a:lnTo>
                      <a:pt x="2823" y="1029"/>
                    </a:lnTo>
                    <a:lnTo>
                      <a:pt x="2830" y="1034"/>
                    </a:lnTo>
                    <a:lnTo>
                      <a:pt x="2836" y="1040"/>
                    </a:lnTo>
                    <a:lnTo>
                      <a:pt x="2840" y="1045"/>
                    </a:lnTo>
                    <a:lnTo>
                      <a:pt x="2841" y="1051"/>
                    </a:lnTo>
                    <a:lnTo>
                      <a:pt x="2843" y="1057"/>
                    </a:lnTo>
                    <a:lnTo>
                      <a:pt x="2843" y="1063"/>
                    </a:lnTo>
                    <a:lnTo>
                      <a:pt x="2841" y="1224"/>
                    </a:lnTo>
                    <a:lnTo>
                      <a:pt x="2857" y="1237"/>
                    </a:lnTo>
                    <a:lnTo>
                      <a:pt x="2872" y="1248"/>
                    </a:lnTo>
                    <a:lnTo>
                      <a:pt x="2887" y="1257"/>
                    </a:lnTo>
                    <a:lnTo>
                      <a:pt x="2901" y="1264"/>
                    </a:lnTo>
                    <a:lnTo>
                      <a:pt x="2916" y="1273"/>
                    </a:lnTo>
                    <a:lnTo>
                      <a:pt x="2932" y="1281"/>
                    </a:lnTo>
                    <a:lnTo>
                      <a:pt x="2947" y="1292"/>
                    </a:lnTo>
                    <a:lnTo>
                      <a:pt x="2961" y="1306"/>
                    </a:lnTo>
                    <a:lnTo>
                      <a:pt x="2961" y="1333"/>
                    </a:lnTo>
                    <a:lnTo>
                      <a:pt x="2964" y="1357"/>
                    </a:lnTo>
                    <a:lnTo>
                      <a:pt x="2967" y="1378"/>
                    </a:lnTo>
                    <a:lnTo>
                      <a:pt x="2972" y="1398"/>
                    </a:lnTo>
                    <a:lnTo>
                      <a:pt x="2978" y="1414"/>
                    </a:lnTo>
                    <a:lnTo>
                      <a:pt x="2986" y="1429"/>
                    </a:lnTo>
                    <a:lnTo>
                      <a:pt x="2994" y="1445"/>
                    </a:lnTo>
                    <a:lnTo>
                      <a:pt x="3004" y="1460"/>
                    </a:lnTo>
                    <a:lnTo>
                      <a:pt x="626" y="1425"/>
                    </a:lnTo>
                    <a:lnTo>
                      <a:pt x="641" y="966"/>
                    </a:lnTo>
                    <a:lnTo>
                      <a:pt x="0" y="92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8" name=""/>
              <p:cNvSpPr/>
              <p:nvPr/>
            </p:nvSpPr>
            <p:spPr>
              <a:xfrm>
                <a:off x="2906640" y="1628640"/>
                <a:ext cx="970200" cy="637920"/>
              </a:xfrm>
              <a:custGeom>
                <a:avLst/>
                <a:gdLst/>
                <a:ahLst/>
                <a:rect l="l" t="t" r="r" b="b"/>
                <a:pathLst>
                  <a:path w="2605" h="1711">
                    <a:moveTo>
                      <a:pt x="92" y="0"/>
                    </a:moveTo>
                    <a:lnTo>
                      <a:pt x="393" y="18"/>
                    </a:lnTo>
                    <a:lnTo>
                      <a:pt x="698" y="34"/>
                    </a:lnTo>
                    <a:lnTo>
                      <a:pt x="1005" y="50"/>
                    </a:lnTo>
                    <a:lnTo>
                      <a:pt x="1312" y="64"/>
                    </a:lnTo>
                    <a:lnTo>
                      <a:pt x="1621" y="77"/>
                    </a:lnTo>
                    <a:lnTo>
                      <a:pt x="1927" y="86"/>
                    </a:lnTo>
                    <a:lnTo>
                      <a:pt x="2080" y="91"/>
                    </a:lnTo>
                    <a:lnTo>
                      <a:pt x="2232" y="94"/>
                    </a:lnTo>
                    <a:lnTo>
                      <a:pt x="2383" y="96"/>
                    </a:lnTo>
                    <a:lnTo>
                      <a:pt x="2534" y="99"/>
                    </a:lnTo>
                    <a:lnTo>
                      <a:pt x="2534" y="113"/>
                    </a:lnTo>
                    <a:lnTo>
                      <a:pt x="2534" y="128"/>
                    </a:lnTo>
                    <a:lnTo>
                      <a:pt x="2531" y="144"/>
                    </a:lnTo>
                    <a:lnTo>
                      <a:pt x="2529" y="159"/>
                    </a:lnTo>
                    <a:lnTo>
                      <a:pt x="2524" y="173"/>
                    </a:lnTo>
                    <a:lnTo>
                      <a:pt x="2517" y="188"/>
                    </a:lnTo>
                    <a:lnTo>
                      <a:pt x="2512" y="195"/>
                    </a:lnTo>
                    <a:lnTo>
                      <a:pt x="2507" y="204"/>
                    </a:lnTo>
                    <a:lnTo>
                      <a:pt x="2501" y="211"/>
                    </a:lnTo>
                    <a:lnTo>
                      <a:pt x="2493" y="219"/>
                    </a:lnTo>
                    <a:lnTo>
                      <a:pt x="2486" y="219"/>
                    </a:lnTo>
                    <a:lnTo>
                      <a:pt x="2480" y="220"/>
                    </a:lnTo>
                    <a:lnTo>
                      <a:pt x="2474" y="222"/>
                    </a:lnTo>
                    <a:lnTo>
                      <a:pt x="2470" y="225"/>
                    </a:lnTo>
                    <a:lnTo>
                      <a:pt x="2467" y="228"/>
                    </a:lnTo>
                    <a:lnTo>
                      <a:pt x="2463" y="233"/>
                    </a:lnTo>
                    <a:lnTo>
                      <a:pt x="2460" y="238"/>
                    </a:lnTo>
                    <a:lnTo>
                      <a:pt x="2458" y="243"/>
                    </a:lnTo>
                    <a:lnTo>
                      <a:pt x="2454" y="255"/>
                    </a:lnTo>
                    <a:lnTo>
                      <a:pt x="2453" y="269"/>
                    </a:lnTo>
                    <a:lnTo>
                      <a:pt x="2453" y="284"/>
                    </a:lnTo>
                    <a:lnTo>
                      <a:pt x="2452" y="298"/>
                    </a:lnTo>
                    <a:lnTo>
                      <a:pt x="2465" y="325"/>
                    </a:lnTo>
                    <a:lnTo>
                      <a:pt x="2476" y="346"/>
                    </a:lnTo>
                    <a:lnTo>
                      <a:pt x="2486" y="363"/>
                    </a:lnTo>
                    <a:lnTo>
                      <a:pt x="2497" y="379"/>
                    </a:lnTo>
                    <a:lnTo>
                      <a:pt x="2509" y="394"/>
                    </a:lnTo>
                    <a:lnTo>
                      <a:pt x="2525" y="411"/>
                    </a:lnTo>
                    <a:lnTo>
                      <a:pt x="2545" y="433"/>
                    </a:lnTo>
                    <a:lnTo>
                      <a:pt x="2572" y="460"/>
                    </a:lnTo>
                    <a:lnTo>
                      <a:pt x="2564" y="466"/>
                    </a:lnTo>
                    <a:lnTo>
                      <a:pt x="2560" y="472"/>
                    </a:lnTo>
                    <a:lnTo>
                      <a:pt x="2556" y="478"/>
                    </a:lnTo>
                    <a:lnTo>
                      <a:pt x="2555" y="483"/>
                    </a:lnTo>
                    <a:lnTo>
                      <a:pt x="2553" y="488"/>
                    </a:lnTo>
                    <a:lnTo>
                      <a:pt x="2553" y="492"/>
                    </a:lnTo>
                    <a:lnTo>
                      <a:pt x="2555" y="495"/>
                    </a:lnTo>
                    <a:lnTo>
                      <a:pt x="2556" y="499"/>
                    </a:lnTo>
                    <a:lnTo>
                      <a:pt x="2561" y="508"/>
                    </a:lnTo>
                    <a:lnTo>
                      <a:pt x="2566" y="516"/>
                    </a:lnTo>
                    <a:lnTo>
                      <a:pt x="2567" y="521"/>
                    </a:lnTo>
                    <a:lnTo>
                      <a:pt x="2569" y="526"/>
                    </a:lnTo>
                    <a:lnTo>
                      <a:pt x="2571" y="532"/>
                    </a:lnTo>
                    <a:lnTo>
                      <a:pt x="2571" y="539"/>
                    </a:lnTo>
                    <a:lnTo>
                      <a:pt x="2571" y="581"/>
                    </a:lnTo>
                    <a:lnTo>
                      <a:pt x="2569" y="616"/>
                    </a:lnTo>
                    <a:lnTo>
                      <a:pt x="2569" y="647"/>
                    </a:lnTo>
                    <a:lnTo>
                      <a:pt x="2569" y="674"/>
                    </a:lnTo>
                    <a:lnTo>
                      <a:pt x="2569" y="700"/>
                    </a:lnTo>
                    <a:lnTo>
                      <a:pt x="2569" y="725"/>
                    </a:lnTo>
                    <a:lnTo>
                      <a:pt x="2569" y="751"/>
                    </a:lnTo>
                    <a:lnTo>
                      <a:pt x="2568" y="779"/>
                    </a:lnTo>
                    <a:lnTo>
                      <a:pt x="2566" y="1181"/>
                    </a:lnTo>
                    <a:lnTo>
                      <a:pt x="2567" y="1182"/>
                    </a:lnTo>
                    <a:lnTo>
                      <a:pt x="2572" y="1187"/>
                    </a:lnTo>
                    <a:lnTo>
                      <a:pt x="2578" y="1195"/>
                    </a:lnTo>
                    <a:lnTo>
                      <a:pt x="2585" y="1205"/>
                    </a:lnTo>
                    <a:lnTo>
                      <a:pt x="2593" y="1217"/>
                    </a:lnTo>
                    <a:lnTo>
                      <a:pt x="2599" y="1231"/>
                    </a:lnTo>
                    <a:lnTo>
                      <a:pt x="2601" y="1238"/>
                    </a:lnTo>
                    <a:lnTo>
                      <a:pt x="2604" y="1246"/>
                    </a:lnTo>
                    <a:lnTo>
                      <a:pt x="2605" y="1253"/>
                    </a:lnTo>
                    <a:lnTo>
                      <a:pt x="2605" y="1260"/>
                    </a:lnTo>
                    <a:lnTo>
                      <a:pt x="2590" y="1260"/>
                    </a:lnTo>
                    <a:lnTo>
                      <a:pt x="2575" y="1262"/>
                    </a:lnTo>
                    <a:lnTo>
                      <a:pt x="2562" y="1263"/>
                    </a:lnTo>
                    <a:lnTo>
                      <a:pt x="2550" y="1265"/>
                    </a:lnTo>
                    <a:lnTo>
                      <a:pt x="2544" y="1268"/>
                    </a:lnTo>
                    <a:lnTo>
                      <a:pt x="2539" y="1270"/>
                    </a:lnTo>
                    <a:lnTo>
                      <a:pt x="2535" y="1274"/>
                    </a:lnTo>
                    <a:lnTo>
                      <a:pt x="2531" y="1277"/>
                    </a:lnTo>
                    <a:lnTo>
                      <a:pt x="2529" y="1281"/>
                    </a:lnTo>
                    <a:lnTo>
                      <a:pt x="2526" y="1287"/>
                    </a:lnTo>
                    <a:lnTo>
                      <a:pt x="2525" y="1293"/>
                    </a:lnTo>
                    <a:lnTo>
                      <a:pt x="2524" y="1299"/>
                    </a:lnTo>
                    <a:lnTo>
                      <a:pt x="2531" y="1301"/>
                    </a:lnTo>
                    <a:lnTo>
                      <a:pt x="2538" y="1302"/>
                    </a:lnTo>
                    <a:lnTo>
                      <a:pt x="2542" y="1304"/>
                    </a:lnTo>
                    <a:lnTo>
                      <a:pt x="2547" y="1307"/>
                    </a:lnTo>
                    <a:lnTo>
                      <a:pt x="2551" y="1310"/>
                    </a:lnTo>
                    <a:lnTo>
                      <a:pt x="2555" y="1315"/>
                    </a:lnTo>
                    <a:lnTo>
                      <a:pt x="2557" y="1320"/>
                    </a:lnTo>
                    <a:lnTo>
                      <a:pt x="2560" y="1325"/>
                    </a:lnTo>
                    <a:lnTo>
                      <a:pt x="2562" y="1337"/>
                    </a:lnTo>
                    <a:lnTo>
                      <a:pt x="2563" y="1351"/>
                    </a:lnTo>
                    <a:lnTo>
                      <a:pt x="2563" y="1366"/>
                    </a:lnTo>
                    <a:lnTo>
                      <a:pt x="2563" y="1380"/>
                    </a:lnTo>
                    <a:lnTo>
                      <a:pt x="2563" y="1397"/>
                    </a:lnTo>
                    <a:lnTo>
                      <a:pt x="2563" y="1417"/>
                    </a:lnTo>
                    <a:lnTo>
                      <a:pt x="2563" y="1438"/>
                    </a:lnTo>
                    <a:lnTo>
                      <a:pt x="2563" y="1461"/>
                    </a:lnTo>
                    <a:lnTo>
                      <a:pt x="2563" y="1483"/>
                    </a:lnTo>
                    <a:lnTo>
                      <a:pt x="2563" y="1504"/>
                    </a:lnTo>
                    <a:lnTo>
                      <a:pt x="2562" y="1523"/>
                    </a:lnTo>
                    <a:lnTo>
                      <a:pt x="2562" y="1541"/>
                    </a:lnTo>
                    <a:lnTo>
                      <a:pt x="2549" y="1554"/>
                    </a:lnTo>
                    <a:lnTo>
                      <a:pt x="2539" y="1564"/>
                    </a:lnTo>
                    <a:lnTo>
                      <a:pt x="2531" y="1572"/>
                    </a:lnTo>
                    <a:lnTo>
                      <a:pt x="2526" y="1581"/>
                    </a:lnTo>
                    <a:lnTo>
                      <a:pt x="2524" y="1588"/>
                    </a:lnTo>
                    <a:lnTo>
                      <a:pt x="2523" y="1597"/>
                    </a:lnTo>
                    <a:lnTo>
                      <a:pt x="2522" y="1607"/>
                    </a:lnTo>
                    <a:lnTo>
                      <a:pt x="2522" y="1620"/>
                    </a:lnTo>
                    <a:lnTo>
                      <a:pt x="2522" y="1627"/>
                    </a:lnTo>
                    <a:lnTo>
                      <a:pt x="2523" y="1634"/>
                    </a:lnTo>
                    <a:lnTo>
                      <a:pt x="2525" y="1640"/>
                    </a:lnTo>
                    <a:lnTo>
                      <a:pt x="2528" y="1645"/>
                    </a:lnTo>
                    <a:lnTo>
                      <a:pt x="2534" y="1653"/>
                    </a:lnTo>
                    <a:lnTo>
                      <a:pt x="2541" y="1661"/>
                    </a:lnTo>
                    <a:lnTo>
                      <a:pt x="2549" y="1668"/>
                    </a:lnTo>
                    <a:lnTo>
                      <a:pt x="2555" y="1678"/>
                    </a:lnTo>
                    <a:lnTo>
                      <a:pt x="2557" y="1683"/>
                    </a:lnTo>
                    <a:lnTo>
                      <a:pt x="2560" y="1687"/>
                    </a:lnTo>
                    <a:lnTo>
                      <a:pt x="2561" y="1694"/>
                    </a:lnTo>
                    <a:lnTo>
                      <a:pt x="2561" y="1701"/>
                    </a:lnTo>
                    <a:lnTo>
                      <a:pt x="2560" y="1702"/>
                    </a:lnTo>
                    <a:lnTo>
                      <a:pt x="2553" y="1706"/>
                    </a:lnTo>
                    <a:lnTo>
                      <a:pt x="2550" y="1708"/>
                    </a:lnTo>
                    <a:lnTo>
                      <a:pt x="2544" y="1709"/>
                    </a:lnTo>
                    <a:lnTo>
                      <a:pt x="2538" y="1711"/>
                    </a:lnTo>
                    <a:lnTo>
                      <a:pt x="2531" y="1711"/>
                    </a:lnTo>
                    <a:lnTo>
                      <a:pt x="2523" y="1711"/>
                    </a:lnTo>
                    <a:lnTo>
                      <a:pt x="2514" y="1708"/>
                    </a:lnTo>
                    <a:lnTo>
                      <a:pt x="2504" y="1706"/>
                    </a:lnTo>
                    <a:lnTo>
                      <a:pt x="2493" y="1701"/>
                    </a:lnTo>
                    <a:lnTo>
                      <a:pt x="2481" y="1694"/>
                    </a:lnTo>
                    <a:lnTo>
                      <a:pt x="2469" y="1685"/>
                    </a:lnTo>
                    <a:lnTo>
                      <a:pt x="2455" y="1674"/>
                    </a:lnTo>
                    <a:lnTo>
                      <a:pt x="2441" y="1659"/>
                    </a:lnTo>
                    <a:lnTo>
                      <a:pt x="2426" y="1652"/>
                    </a:lnTo>
                    <a:lnTo>
                      <a:pt x="2413" y="1643"/>
                    </a:lnTo>
                    <a:lnTo>
                      <a:pt x="2400" y="1634"/>
                    </a:lnTo>
                    <a:lnTo>
                      <a:pt x="2388" y="1624"/>
                    </a:lnTo>
                    <a:lnTo>
                      <a:pt x="2366" y="1604"/>
                    </a:lnTo>
                    <a:lnTo>
                      <a:pt x="2347" y="1583"/>
                    </a:lnTo>
                    <a:lnTo>
                      <a:pt x="2329" y="1566"/>
                    </a:lnTo>
                    <a:lnTo>
                      <a:pt x="2312" y="1552"/>
                    </a:lnTo>
                    <a:lnTo>
                      <a:pt x="2305" y="1547"/>
                    </a:lnTo>
                    <a:lnTo>
                      <a:pt x="2298" y="1542"/>
                    </a:lnTo>
                    <a:lnTo>
                      <a:pt x="2289" y="1539"/>
                    </a:lnTo>
                    <a:lnTo>
                      <a:pt x="2282" y="1538"/>
                    </a:lnTo>
                    <a:lnTo>
                      <a:pt x="2268" y="1539"/>
                    </a:lnTo>
                    <a:lnTo>
                      <a:pt x="2257" y="1539"/>
                    </a:lnTo>
                    <a:lnTo>
                      <a:pt x="2249" y="1542"/>
                    </a:lnTo>
                    <a:lnTo>
                      <a:pt x="2241" y="1544"/>
                    </a:lnTo>
                    <a:lnTo>
                      <a:pt x="2236" y="1548"/>
                    </a:lnTo>
                    <a:lnTo>
                      <a:pt x="2232" y="1550"/>
                    </a:lnTo>
                    <a:lnTo>
                      <a:pt x="2229" y="1554"/>
                    </a:lnTo>
                    <a:lnTo>
                      <a:pt x="2227" y="1558"/>
                    </a:lnTo>
                    <a:lnTo>
                      <a:pt x="2223" y="1565"/>
                    </a:lnTo>
                    <a:lnTo>
                      <a:pt x="2219" y="1571"/>
                    </a:lnTo>
                    <a:lnTo>
                      <a:pt x="2217" y="1575"/>
                    </a:lnTo>
                    <a:lnTo>
                      <a:pt x="2213" y="1576"/>
                    </a:lnTo>
                    <a:lnTo>
                      <a:pt x="2208" y="1577"/>
                    </a:lnTo>
                    <a:lnTo>
                      <a:pt x="2202" y="1577"/>
                    </a:lnTo>
                    <a:lnTo>
                      <a:pt x="2201" y="1576"/>
                    </a:lnTo>
                    <a:lnTo>
                      <a:pt x="2201" y="1571"/>
                    </a:lnTo>
                    <a:lnTo>
                      <a:pt x="2200" y="1563"/>
                    </a:lnTo>
                    <a:lnTo>
                      <a:pt x="2197" y="1553"/>
                    </a:lnTo>
                    <a:lnTo>
                      <a:pt x="2192" y="1541"/>
                    </a:lnTo>
                    <a:lnTo>
                      <a:pt x="2185" y="1527"/>
                    </a:lnTo>
                    <a:lnTo>
                      <a:pt x="2175" y="1512"/>
                    </a:lnTo>
                    <a:lnTo>
                      <a:pt x="2162" y="1498"/>
                    </a:lnTo>
                    <a:lnTo>
                      <a:pt x="2147" y="1512"/>
                    </a:lnTo>
                    <a:lnTo>
                      <a:pt x="2132" y="1527"/>
                    </a:lnTo>
                    <a:lnTo>
                      <a:pt x="2116" y="1542"/>
                    </a:lnTo>
                    <a:lnTo>
                      <a:pt x="2102" y="1554"/>
                    </a:lnTo>
                    <a:lnTo>
                      <a:pt x="2086" y="1565"/>
                    </a:lnTo>
                    <a:lnTo>
                      <a:pt x="2071" y="1572"/>
                    </a:lnTo>
                    <a:lnTo>
                      <a:pt x="2064" y="1575"/>
                    </a:lnTo>
                    <a:lnTo>
                      <a:pt x="2056" y="1576"/>
                    </a:lnTo>
                    <a:lnTo>
                      <a:pt x="2049" y="1577"/>
                    </a:lnTo>
                    <a:lnTo>
                      <a:pt x="2042" y="1576"/>
                    </a:lnTo>
                    <a:lnTo>
                      <a:pt x="2026" y="1572"/>
                    </a:lnTo>
                    <a:lnTo>
                      <a:pt x="2006" y="1566"/>
                    </a:lnTo>
                    <a:lnTo>
                      <a:pt x="1985" y="1556"/>
                    </a:lnTo>
                    <a:lnTo>
                      <a:pt x="1962" y="1544"/>
                    </a:lnTo>
                    <a:lnTo>
                      <a:pt x="1951" y="1536"/>
                    </a:lnTo>
                    <a:lnTo>
                      <a:pt x="1940" y="1527"/>
                    </a:lnTo>
                    <a:lnTo>
                      <a:pt x="1929" y="1517"/>
                    </a:lnTo>
                    <a:lnTo>
                      <a:pt x="1918" y="1508"/>
                    </a:lnTo>
                    <a:lnTo>
                      <a:pt x="1908" y="1495"/>
                    </a:lnTo>
                    <a:lnTo>
                      <a:pt x="1899" y="1483"/>
                    </a:lnTo>
                    <a:lnTo>
                      <a:pt x="1890" y="1470"/>
                    </a:lnTo>
                    <a:lnTo>
                      <a:pt x="1883" y="1455"/>
                    </a:lnTo>
                    <a:lnTo>
                      <a:pt x="1654" y="1452"/>
                    </a:lnTo>
                    <a:lnTo>
                      <a:pt x="1419" y="1450"/>
                    </a:lnTo>
                    <a:lnTo>
                      <a:pt x="1181" y="1448"/>
                    </a:lnTo>
                    <a:lnTo>
                      <a:pt x="941" y="1443"/>
                    </a:lnTo>
                    <a:lnTo>
                      <a:pt x="702" y="1435"/>
                    </a:lnTo>
                    <a:lnTo>
                      <a:pt x="463" y="1427"/>
                    </a:lnTo>
                    <a:lnTo>
                      <a:pt x="345" y="1421"/>
                    </a:lnTo>
                    <a:lnTo>
                      <a:pt x="229" y="1415"/>
                    </a:lnTo>
                    <a:lnTo>
                      <a:pt x="114" y="1407"/>
                    </a:lnTo>
                    <a:lnTo>
                      <a:pt x="0" y="140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943360" y="1093680"/>
                <a:ext cx="907920" cy="570960"/>
              </a:xfrm>
              <a:custGeom>
                <a:avLst/>
                <a:gdLst/>
                <a:ahLst/>
                <a:rect l="l" t="t" r="r" b="b"/>
                <a:pathLst>
                  <a:path w="2442" h="1541">
                    <a:moveTo>
                      <a:pt x="132" y="0"/>
                    </a:moveTo>
                    <a:lnTo>
                      <a:pt x="292" y="14"/>
                    </a:lnTo>
                    <a:lnTo>
                      <a:pt x="445" y="28"/>
                    </a:lnTo>
                    <a:lnTo>
                      <a:pt x="592" y="40"/>
                    </a:lnTo>
                    <a:lnTo>
                      <a:pt x="733" y="51"/>
                    </a:lnTo>
                    <a:lnTo>
                      <a:pt x="869" y="60"/>
                    </a:lnTo>
                    <a:lnTo>
                      <a:pt x="1000" y="67"/>
                    </a:lnTo>
                    <a:lnTo>
                      <a:pt x="1127" y="73"/>
                    </a:lnTo>
                    <a:lnTo>
                      <a:pt x="1252" y="79"/>
                    </a:lnTo>
                    <a:lnTo>
                      <a:pt x="1376" y="83"/>
                    </a:lnTo>
                    <a:lnTo>
                      <a:pt x="1498" y="87"/>
                    </a:lnTo>
                    <a:lnTo>
                      <a:pt x="1619" y="89"/>
                    </a:lnTo>
                    <a:lnTo>
                      <a:pt x="1742" y="91"/>
                    </a:lnTo>
                    <a:lnTo>
                      <a:pt x="1991" y="95"/>
                    </a:lnTo>
                    <a:lnTo>
                      <a:pt x="2253" y="96"/>
                    </a:lnTo>
                    <a:lnTo>
                      <a:pt x="2253" y="112"/>
                    </a:lnTo>
                    <a:lnTo>
                      <a:pt x="2253" y="127"/>
                    </a:lnTo>
                    <a:lnTo>
                      <a:pt x="2253" y="142"/>
                    </a:lnTo>
                    <a:lnTo>
                      <a:pt x="2253" y="158"/>
                    </a:lnTo>
                    <a:lnTo>
                      <a:pt x="2253" y="172"/>
                    </a:lnTo>
                    <a:lnTo>
                      <a:pt x="2253" y="187"/>
                    </a:lnTo>
                    <a:lnTo>
                      <a:pt x="2253" y="202"/>
                    </a:lnTo>
                    <a:lnTo>
                      <a:pt x="2253" y="218"/>
                    </a:lnTo>
                    <a:lnTo>
                      <a:pt x="2255" y="218"/>
                    </a:lnTo>
                    <a:lnTo>
                      <a:pt x="2259" y="218"/>
                    </a:lnTo>
                    <a:lnTo>
                      <a:pt x="2266" y="219"/>
                    </a:lnTo>
                    <a:lnTo>
                      <a:pt x="2273" y="222"/>
                    </a:lnTo>
                    <a:lnTo>
                      <a:pt x="2280" y="227"/>
                    </a:lnTo>
                    <a:lnTo>
                      <a:pt x="2286" y="235"/>
                    </a:lnTo>
                    <a:lnTo>
                      <a:pt x="2289" y="238"/>
                    </a:lnTo>
                    <a:lnTo>
                      <a:pt x="2291" y="244"/>
                    </a:lnTo>
                    <a:lnTo>
                      <a:pt x="2293" y="251"/>
                    </a:lnTo>
                    <a:lnTo>
                      <a:pt x="2293" y="258"/>
                    </a:lnTo>
                    <a:lnTo>
                      <a:pt x="2291" y="264"/>
                    </a:lnTo>
                    <a:lnTo>
                      <a:pt x="2289" y="270"/>
                    </a:lnTo>
                    <a:lnTo>
                      <a:pt x="2285" y="276"/>
                    </a:lnTo>
                    <a:lnTo>
                      <a:pt x="2280" y="281"/>
                    </a:lnTo>
                    <a:lnTo>
                      <a:pt x="2267" y="290"/>
                    </a:lnTo>
                    <a:lnTo>
                      <a:pt x="2252" y="297"/>
                    </a:lnTo>
                    <a:lnTo>
                      <a:pt x="2237" y="304"/>
                    </a:lnTo>
                    <a:lnTo>
                      <a:pt x="2224" y="313"/>
                    </a:lnTo>
                    <a:lnTo>
                      <a:pt x="2219" y="318"/>
                    </a:lnTo>
                    <a:lnTo>
                      <a:pt x="2215" y="324"/>
                    </a:lnTo>
                    <a:lnTo>
                      <a:pt x="2213" y="330"/>
                    </a:lnTo>
                    <a:lnTo>
                      <a:pt x="2212" y="336"/>
                    </a:lnTo>
                    <a:lnTo>
                      <a:pt x="2225" y="350"/>
                    </a:lnTo>
                    <a:lnTo>
                      <a:pt x="2235" y="361"/>
                    </a:lnTo>
                    <a:lnTo>
                      <a:pt x="2244" y="369"/>
                    </a:lnTo>
                    <a:lnTo>
                      <a:pt x="2251" y="377"/>
                    </a:lnTo>
                    <a:lnTo>
                      <a:pt x="2259" y="385"/>
                    </a:lnTo>
                    <a:lnTo>
                      <a:pt x="2268" y="394"/>
                    </a:lnTo>
                    <a:lnTo>
                      <a:pt x="2278" y="405"/>
                    </a:lnTo>
                    <a:lnTo>
                      <a:pt x="2291" y="417"/>
                    </a:lnTo>
                    <a:lnTo>
                      <a:pt x="2278" y="445"/>
                    </a:lnTo>
                    <a:lnTo>
                      <a:pt x="2268" y="471"/>
                    </a:lnTo>
                    <a:lnTo>
                      <a:pt x="2264" y="482"/>
                    </a:lnTo>
                    <a:lnTo>
                      <a:pt x="2262" y="493"/>
                    </a:lnTo>
                    <a:lnTo>
                      <a:pt x="2261" y="503"/>
                    </a:lnTo>
                    <a:lnTo>
                      <a:pt x="2261" y="513"/>
                    </a:lnTo>
                    <a:lnTo>
                      <a:pt x="2261" y="521"/>
                    </a:lnTo>
                    <a:lnTo>
                      <a:pt x="2262" y="531"/>
                    </a:lnTo>
                    <a:lnTo>
                      <a:pt x="2264" y="539"/>
                    </a:lnTo>
                    <a:lnTo>
                      <a:pt x="2268" y="547"/>
                    </a:lnTo>
                    <a:lnTo>
                      <a:pt x="2272" y="555"/>
                    </a:lnTo>
                    <a:lnTo>
                      <a:pt x="2277" y="563"/>
                    </a:lnTo>
                    <a:lnTo>
                      <a:pt x="2283" y="570"/>
                    </a:lnTo>
                    <a:lnTo>
                      <a:pt x="2290" y="577"/>
                    </a:lnTo>
                    <a:lnTo>
                      <a:pt x="2291" y="595"/>
                    </a:lnTo>
                    <a:lnTo>
                      <a:pt x="2296" y="614"/>
                    </a:lnTo>
                    <a:lnTo>
                      <a:pt x="2302" y="636"/>
                    </a:lnTo>
                    <a:lnTo>
                      <a:pt x="2310" y="658"/>
                    </a:lnTo>
                    <a:lnTo>
                      <a:pt x="2316" y="680"/>
                    </a:lnTo>
                    <a:lnTo>
                      <a:pt x="2323" y="702"/>
                    </a:lnTo>
                    <a:lnTo>
                      <a:pt x="2327" y="722"/>
                    </a:lnTo>
                    <a:lnTo>
                      <a:pt x="2328" y="739"/>
                    </a:lnTo>
                    <a:lnTo>
                      <a:pt x="2335" y="746"/>
                    </a:lnTo>
                    <a:lnTo>
                      <a:pt x="2341" y="754"/>
                    </a:lnTo>
                    <a:lnTo>
                      <a:pt x="2346" y="761"/>
                    </a:lnTo>
                    <a:lnTo>
                      <a:pt x="2351" y="770"/>
                    </a:lnTo>
                    <a:lnTo>
                      <a:pt x="2355" y="777"/>
                    </a:lnTo>
                    <a:lnTo>
                      <a:pt x="2359" y="785"/>
                    </a:lnTo>
                    <a:lnTo>
                      <a:pt x="2361" y="794"/>
                    </a:lnTo>
                    <a:lnTo>
                      <a:pt x="2363" y="804"/>
                    </a:lnTo>
                    <a:lnTo>
                      <a:pt x="2366" y="823"/>
                    </a:lnTo>
                    <a:lnTo>
                      <a:pt x="2367" y="845"/>
                    </a:lnTo>
                    <a:lnTo>
                      <a:pt x="2367" y="871"/>
                    </a:lnTo>
                    <a:lnTo>
                      <a:pt x="2367" y="899"/>
                    </a:lnTo>
                    <a:lnTo>
                      <a:pt x="2366" y="901"/>
                    </a:lnTo>
                    <a:lnTo>
                      <a:pt x="2361" y="905"/>
                    </a:lnTo>
                    <a:lnTo>
                      <a:pt x="2355" y="914"/>
                    </a:lnTo>
                    <a:lnTo>
                      <a:pt x="2348" y="924"/>
                    </a:lnTo>
                    <a:lnTo>
                      <a:pt x="2339" y="936"/>
                    </a:lnTo>
                    <a:lnTo>
                      <a:pt x="2333" y="949"/>
                    </a:lnTo>
                    <a:lnTo>
                      <a:pt x="2330" y="957"/>
                    </a:lnTo>
                    <a:lnTo>
                      <a:pt x="2328" y="964"/>
                    </a:lnTo>
                    <a:lnTo>
                      <a:pt x="2327" y="972"/>
                    </a:lnTo>
                    <a:lnTo>
                      <a:pt x="2327" y="979"/>
                    </a:lnTo>
                    <a:lnTo>
                      <a:pt x="2327" y="986"/>
                    </a:lnTo>
                    <a:lnTo>
                      <a:pt x="2328" y="992"/>
                    </a:lnTo>
                    <a:lnTo>
                      <a:pt x="2330" y="997"/>
                    </a:lnTo>
                    <a:lnTo>
                      <a:pt x="2333" y="1002"/>
                    </a:lnTo>
                    <a:lnTo>
                      <a:pt x="2339" y="1011"/>
                    </a:lnTo>
                    <a:lnTo>
                      <a:pt x="2346" y="1019"/>
                    </a:lnTo>
                    <a:lnTo>
                      <a:pt x="2354" y="1027"/>
                    </a:lnTo>
                    <a:lnTo>
                      <a:pt x="2360" y="1035"/>
                    </a:lnTo>
                    <a:lnTo>
                      <a:pt x="2362" y="1040"/>
                    </a:lnTo>
                    <a:lnTo>
                      <a:pt x="2365" y="1046"/>
                    </a:lnTo>
                    <a:lnTo>
                      <a:pt x="2366" y="1052"/>
                    </a:lnTo>
                    <a:lnTo>
                      <a:pt x="2366" y="1060"/>
                    </a:lnTo>
                    <a:lnTo>
                      <a:pt x="2366" y="1072"/>
                    </a:lnTo>
                    <a:lnTo>
                      <a:pt x="2366" y="1083"/>
                    </a:lnTo>
                    <a:lnTo>
                      <a:pt x="2366" y="1091"/>
                    </a:lnTo>
                    <a:lnTo>
                      <a:pt x="2366" y="1099"/>
                    </a:lnTo>
                    <a:lnTo>
                      <a:pt x="2366" y="1107"/>
                    </a:lnTo>
                    <a:lnTo>
                      <a:pt x="2366" y="1116"/>
                    </a:lnTo>
                    <a:lnTo>
                      <a:pt x="2366" y="1126"/>
                    </a:lnTo>
                    <a:lnTo>
                      <a:pt x="2365" y="1139"/>
                    </a:lnTo>
                    <a:lnTo>
                      <a:pt x="2359" y="1147"/>
                    </a:lnTo>
                    <a:lnTo>
                      <a:pt x="2354" y="1153"/>
                    </a:lnTo>
                    <a:lnTo>
                      <a:pt x="2350" y="1158"/>
                    </a:lnTo>
                    <a:lnTo>
                      <a:pt x="2349" y="1162"/>
                    </a:lnTo>
                    <a:lnTo>
                      <a:pt x="2348" y="1167"/>
                    </a:lnTo>
                    <a:lnTo>
                      <a:pt x="2348" y="1171"/>
                    </a:lnTo>
                    <a:lnTo>
                      <a:pt x="2349" y="1176"/>
                    </a:lnTo>
                    <a:lnTo>
                      <a:pt x="2350" y="1180"/>
                    </a:lnTo>
                    <a:lnTo>
                      <a:pt x="2355" y="1187"/>
                    </a:lnTo>
                    <a:lnTo>
                      <a:pt x="2360" y="1196"/>
                    </a:lnTo>
                    <a:lnTo>
                      <a:pt x="2361" y="1200"/>
                    </a:lnTo>
                    <a:lnTo>
                      <a:pt x="2363" y="1207"/>
                    </a:lnTo>
                    <a:lnTo>
                      <a:pt x="2365" y="1213"/>
                    </a:lnTo>
                    <a:lnTo>
                      <a:pt x="2365" y="1219"/>
                    </a:lnTo>
                    <a:lnTo>
                      <a:pt x="2324" y="1259"/>
                    </a:lnTo>
                    <a:lnTo>
                      <a:pt x="2324" y="1267"/>
                    </a:lnTo>
                    <a:lnTo>
                      <a:pt x="2326" y="1274"/>
                    </a:lnTo>
                    <a:lnTo>
                      <a:pt x="2328" y="1281"/>
                    </a:lnTo>
                    <a:lnTo>
                      <a:pt x="2330" y="1289"/>
                    </a:lnTo>
                    <a:lnTo>
                      <a:pt x="2334" y="1296"/>
                    </a:lnTo>
                    <a:lnTo>
                      <a:pt x="2339" y="1302"/>
                    </a:lnTo>
                    <a:lnTo>
                      <a:pt x="2344" y="1308"/>
                    </a:lnTo>
                    <a:lnTo>
                      <a:pt x="2349" y="1314"/>
                    </a:lnTo>
                    <a:lnTo>
                      <a:pt x="2355" y="1320"/>
                    </a:lnTo>
                    <a:lnTo>
                      <a:pt x="2361" y="1325"/>
                    </a:lnTo>
                    <a:lnTo>
                      <a:pt x="2367" y="1329"/>
                    </a:lnTo>
                    <a:lnTo>
                      <a:pt x="2375" y="1333"/>
                    </a:lnTo>
                    <a:lnTo>
                      <a:pt x="2382" y="1336"/>
                    </a:lnTo>
                    <a:lnTo>
                      <a:pt x="2389" y="1337"/>
                    </a:lnTo>
                    <a:lnTo>
                      <a:pt x="2397" y="1339"/>
                    </a:lnTo>
                    <a:lnTo>
                      <a:pt x="2404" y="1340"/>
                    </a:lnTo>
                    <a:lnTo>
                      <a:pt x="2411" y="1349"/>
                    </a:lnTo>
                    <a:lnTo>
                      <a:pt x="2417" y="1358"/>
                    </a:lnTo>
                    <a:lnTo>
                      <a:pt x="2422" y="1371"/>
                    </a:lnTo>
                    <a:lnTo>
                      <a:pt x="2426" y="1383"/>
                    </a:lnTo>
                    <a:lnTo>
                      <a:pt x="2431" y="1396"/>
                    </a:lnTo>
                    <a:lnTo>
                      <a:pt x="2433" y="1411"/>
                    </a:lnTo>
                    <a:lnTo>
                      <a:pt x="2436" y="1426"/>
                    </a:lnTo>
                    <a:lnTo>
                      <a:pt x="2438" y="1440"/>
                    </a:lnTo>
                    <a:lnTo>
                      <a:pt x="2441" y="1470"/>
                    </a:lnTo>
                    <a:lnTo>
                      <a:pt x="2442" y="1498"/>
                    </a:lnTo>
                    <a:lnTo>
                      <a:pt x="2442" y="1522"/>
                    </a:lnTo>
                    <a:lnTo>
                      <a:pt x="2442" y="1541"/>
                    </a:lnTo>
                    <a:lnTo>
                      <a:pt x="2290" y="1538"/>
                    </a:lnTo>
                    <a:lnTo>
                      <a:pt x="2136" y="1536"/>
                    </a:lnTo>
                    <a:lnTo>
                      <a:pt x="1978" y="1532"/>
                    </a:lnTo>
                    <a:lnTo>
                      <a:pt x="1819" y="1528"/>
                    </a:lnTo>
                    <a:lnTo>
                      <a:pt x="1498" y="1517"/>
                    </a:lnTo>
                    <a:lnTo>
                      <a:pt x="1177" y="1504"/>
                    </a:lnTo>
                    <a:lnTo>
                      <a:pt x="863" y="1489"/>
                    </a:lnTo>
                    <a:lnTo>
                      <a:pt x="558" y="1472"/>
                    </a:lnTo>
                    <a:lnTo>
                      <a:pt x="269" y="1456"/>
                    </a:lnTo>
                    <a:lnTo>
                      <a:pt x="0" y="144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0" name=""/>
              <p:cNvSpPr/>
              <p:nvPr/>
            </p:nvSpPr>
            <p:spPr>
              <a:xfrm>
                <a:off x="1612800" y="909360"/>
                <a:ext cx="1386000" cy="891720"/>
              </a:xfrm>
              <a:custGeom>
                <a:avLst/>
                <a:gdLst/>
                <a:ahLst/>
                <a:rect l="l" t="t" r="r" b="b"/>
                <a:pathLst>
                  <a:path w="3726" h="2413">
                    <a:moveTo>
                      <a:pt x="85" y="0"/>
                    </a:moveTo>
                    <a:lnTo>
                      <a:pt x="525" y="79"/>
                    </a:lnTo>
                    <a:lnTo>
                      <a:pt x="953" y="156"/>
                    </a:lnTo>
                    <a:lnTo>
                      <a:pt x="1163" y="192"/>
                    </a:lnTo>
                    <a:lnTo>
                      <a:pt x="1374" y="229"/>
                    </a:lnTo>
                    <a:lnTo>
                      <a:pt x="1585" y="265"/>
                    </a:lnTo>
                    <a:lnTo>
                      <a:pt x="1800" y="299"/>
                    </a:lnTo>
                    <a:lnTo>
                      <a:pt x="2017" y="332"/>
                    </a:lnTo>
                    <a:lnTo>
                      <a:pt x="2239" y="364"/>
                    </a:lnTo>
                    <a:lnTo>
                      <a:pt x="2353" y="378"/>
                    </a:lnTo>
                    <a:lnTo>
                      <a:pt x="2467" y="393"/>
                    </a:lnTo>
                    <a:lnTo>
                      <a:pt x="2583" y="408"/>
                    </a:lnTo>
                    <a:lnTo>
                      <a:pt x="2700" y="421"/>
                    </a:lnTo>
                    <a:lnTo>
                      <a:pt x="2820" y="435"/>
                    </a:lnTo>
                    <a:lnTo>
                      <a:pt x="2943" y="447"/>
                    </a:lnTo>
                    <a:lnTo>
                      <a:pt x="3066" y="459"/>
                    </a:lnTo>
                    <a:lnTo>
                      <a:pt x="3194" y="470"/>
                    </a:lnTo>
                    <a:lnTo>
                      <a:pt x="3322" y="481"/>
                    </a:lnTo>
                    <a:lnTo>
                      <a:pt x="3454" y="492"/>
                    </a:lnTo>
                    <a:lnTo>
                      <a:pt x="3589" y="502"/>
                    </a:lnTo>
                    <a:lnTo>
                      <a:pt x="3726" y="511"/>
                    </a:lnTo>
                    <a:lnTo>
                      <a:pt x="3565" y="2392"/>
                    </a:lnTo>
                    <a:lnTo>
                      <a:pt x="1310" y="2132"/>
                    </a:lnTo>
                    <a:lnTo>
                      <a:pt x="1267" y="2413"/>
                    </a:lnTo>
                    <a:lnTo>
                      <a:pt x="1266" y="2398"/>
                    </a:lnTo>
                    <a:lnTo>
                      <a:pt x="1263" y="2385"/>
                    </a:lnTo>
                    <a:lnTo>
                      <a:pt x="1260" y="2372"/>
                    </a:lnTo>
                    <a:lnTo>
                      <a:pt x="1255" y="2360"/>
                    </a:lnTo>
                    <a:lnTo>
                      <a:pt x="1248" y="2348"/>
                    </a:lnTo>
                    <a:lnTo>
                      <a:pt x="1240" y="2337"/>
                    </a:lnTo>
                    <a:lnTo>
                      <a:pt x="1232" y="2327"/>
                    </a:lnTo>
                    <a:lnTo>
                      <a:pt x="1223" y="2317"/>
                    </a:lnTo>
                    <a:lnTo>
                      <a:pt x="1204" y="2299"/>
                    </a:lnTo>
                    <a:lnTo>
                      <a:pt x="1184" y="2283"/>
                    </a:lnTo>
                    <a:lnTo>
                      <a:pt x="1164" y="2267"/>
                    </a:lnTo>
                    <a:lnTo>
                      <a:pt x="1148" y="2251"/>
                    </a:lnTo>
                    <a:lnTo>
                      <a:pt x="1134" y="2252"/>
                    </a:lnTo>
                    <a:lnTo>
                      <a:pt x="1120" y="2254"/>
                    </a:lnTo>
                    <a:lnTo>
                      <a:pt x="1107" y="2255"/>
                    </a:lnTo>
                    <a:lnTo>
                      <a:pt x="1095" y="2257"/>
                    </a:lnTo>
                    <a:lnTo>
                      <a:pt x="1070" y="2263"/>
                    </a:lnTo>
                    <a:lnTo>
                      <a:pt x="1048" y="2271"/>
                    </a:lnTo>
                    <a:lnTo>
                      <a:pt x="1025" y="2278"/>
                    </a:lnTo>
                    <a:lnTo>
                      <a:pt x="1002" y="2284"/>
                    </a:lnTo>
                    <a:lnTo>
                      <a:pt x="989" y="2287"/>
                    </a:lnTo>
                    <a:lnTo>
                      <a:pt x="976" y="2289"/>
                    </a:lnTo>
                    <a:lnTo>
                      <a:pt x="962" y="2290"/>
                    </a:lnTo>
                    <a:lnTo>
                      <a:pt x="948" y="2290"/>
                    </a:lnTo>
                    <a:lnTo>
                      <a:pt x="907" y="2290"/>
                    </a:lnTo>
                    <a:lnTo>
                      <a:pt x="877" y="2289"/>
                    </a:lnTo>
                    <a:lnTo>
                      <a:pt x="852" y="2289"/>
                    </a:lnTo>
                    <a:lnTo>
                      <a:pt x="833" y="2289"/>
                    </a:lnTo>
                    <a:lnTo>
                      <a:pt x="814" y="2289"/>
                    </a:lnTo>
                    <a:lnTo>
                      <a:pt x="796" y="2289"/>
                    </a:lnTo>
                    <a:lnTo>
                      <a:pt x="774" y="2289"/>
                    </a:lnTo>
                    <a:lnTo>
                      <a:pt x="747" y="2288"/>
                    </a:lnTo>
                    <a:lnTo>
                      <a:pt x="741" y="2295"/>
                    </a:lnTo>
                    <a:lnTo>
                      <a:pt x="733" y="2300"/>
                    </a:lnTo>
                    <a:lnTo>
                      <a:pt x="729" y="2304"/>
                    </a:lnTo>
                    <a:lnTo>
                      <a:pt x="724" y="2305"/>
                    </a:lnTo>
                    <a:lnTo>
                      <a:pt x="719" y="2306"/>
                    </a:lnTo>
                    <a:lnTo>
                      <a:pt x="715" y="2306"/>
                    </a:lnTo>
                    <a:lnTo>
                      <a:pt x="711" y="2305"/>
                    </a:lnTo>
                    <a:lnTo>
                      <a:pt x="707" y="2304"/>
                    </a:lnTo>
                    <a:lnTo>
                      <a:pt x="699" y="2299"/>
                    </a:lnTo>
                    <a:lnTo>
                      <a:pt x="691" y="2294"/>
                    </a:lnTo>
                    <a:lnTo>
                      <a:pt x="686" y="2292"/>
                    </a:lnTo>
                    <a:lnTo>
                      <a:pt x="681" y="2289"/>
                    </a:lnTo>
                    <a:lnTo>
                      <a:pt x="675" y="2288"/>
                    </a:lnTo>
                    <a:lnTo>
                      <a:pt x="667" y="2288"/>
                    </a:lnTo>
                    <a:lnTo>
                      <a:pt x="664" y="2288"/>
                    </a:lnTo>
                    <a:lnTo>
                      <a:pt x="660" y="2287"/>
                    </a:lnTo>
                    <a:lnTo>
                      <a:pt x="658" y="2284"/>
                    </a:lnTo>
                    <a:lnTo>
                      <a:pt x="655" y="2283"/>
                    </a:lnTo>
                    <a:lnTo>
                      <a:pt x="653" y="2277"/>
                    </a:lnTo>
                    <a:lnTo>
                      <a:pt x="650" y="2268"/>
                    </a:lnTo>
                    <a:lnTo>
                      <a:pt x="648" y="2248"/>
                    </a:lnTo>
                    <a:lnTo>
                      <a:pt x="648" y="2223"/>
                    </a:lnTo>
                    <a:lnTo>
                      <a:pt x="648" y="2196"/>
                    </a:lnTo>
                    <a:lnTo>
                      <a:pt x="645" y="2169"/>
                    </a:lnTo>
                    <a:lnTo>
                      <a:pt x="643" y="2157"/>
                    </a:lnTo>
                    <a:lnTo>
                      <a:pt x="640" y="2146"/>
                    </a:lnTo>
                    <a:lnTo>
                      <a:pt x="636" y="2136"/>
                    </a:lnTo>
                    <a:lnTo>
                      <a:pt x="628" y="2128"/>
                    </a:lnTo>
                    <a:lnTo>
                      <a:pt x="614" y="2128"/>
                    </a:lnTo>
                    <a:lnTo>
                      <a:pt x="599" y="2126"/>
                    </a:lnTo>
                    <a:lnTo>
                      <a:pt x="583" y="2125"/>
                    </a:lnTo>
                    <a:lnTo>
                      <a:pt x="568" y="2121"/>
                    </a:lnTo>
                    <a:lnTo>
                      <a:pt x="554" y="2117"/>
                    </a:lnTo>
                    <a:lnTo>
                      <a:pt x="539" y="2109"/>
                    </a:lnTo>
                    <a:lnTo>
                      <a:pt x="532" y="2106"/>
                    </a:lnTo>
                    <a:lnTo>
                      <a:pt x="523" y="2099"/>
                    </a:lnTo>
                    <a:lnTo>
                      <a:pt x="516" y="2093"/>
                    </a:lnTo>
                    <a:lnTo>
                      <a:pt x="508" y="2086"/>
                    </a:lnTo>
                    <a:lnTo>
                      <a:pt x="508" y="2085"/>
                    </a:lnTo>
                    <a:lnTo>
                      <a:pt x="508" y="2080"/>
                    </a:lnTo>
                    <a:lnTo>
                      <a:pt x="508" y="2071"/>
                    </a:lnTo>
                    <a:lnTo>
                      <a:pt x="508" y="2061"/>
                    </a:lnTo>
                    <a:lnTo>
                      <a:pt x="510" y="2049"/>
                    </a:lnTo>
                    <a:lnTo>
                      <a:pt x="510" y="2036"/>
                    </a:lnTo>
                    <a:lnTo>
                      <a:pt x="510" y="2021"/>
                    </a:lnTo>
                    <a:lnTo>
                      <a:pt x="510" y="2006"/>
                    </a:lnTo>
                    <a:lnTo>
                      <a:pt x="510" y="2006"/>
                    </a:lnTo>
                    <a:lnTo>
                      <a:pt x="510" y="2005"/>
                    </a:lnTo>
                    <a:lnTo>
                      <a:pt x="510" y="2004"/>
                    </a:lnTo>
                    <a:lnTo>
                      <a:pt x="510" y="2002"/>
                    </a:lnTo>
                    <a:lnTo>
                      <a:pt x="510" y="1997"/>
                    </a:lnTo>
                    <a:lnTo>
                      <a:pt x="510" y="1989"/>
                    </a:lnTo>
                    <a:lnTo>
                      <a:pt x="510" y="1979"/>
                    </a:lnTo>
                    <a:lnTo>
                      <a:pt x="510" y="1966"/>
                    </a:lnTo>
                    <a:lnTo>
                      <a:pt x="510" y="1949"/>
                    </a:lnTo>
                    <a:lnTo>
                      <a:pt x="510" y="1929"/>
                    </a:lnTo>
                    <a:lnTo>
                      <a:pt x="508" y="1908"/>
                    </a:lnTo>
                    <a:lnTo>
                      <a:pt x="506" y="1886"/>
                    </a:lnTo>
                    <a:lnTo>
                      <a:pt x="503" y="1874"/>
                    </a:lnTo>
                    <a:lnTo>
                      <a:pt x="501" y="1863"/>
                    </a:lnTo>
                    <a:lnTo>
                      <a:pt x="497" y="1852"/>
                    </a:lnTo>
                    <a:lnTo>
                      <a:pt x="494" y="1842"/>
                    </a:lnTo>
                    <a:lnTo>
                      <a:pt x="489" y="1833"/>
                    </a:lnTo>
                    <a:lnTo>
                      <a:pt x="484" y="1823"/>
                    </a:lnTo>
                    <a:lnTo>
                      <a:pt x="478" y="1813"/>
                    </a:lnTo>
                    <a:lnTo>
                      <a:pt x="470" y="1806"/>
                    </a:lnTo>
                    <a:lnTo>
                      <a:pt x="472" y="1767"/>
                    </a:lnTo>
                    <a:lnTo>
                      <a:pt x="470" y="1736"/>
                    </a:lnTo>
                    <a:lnTo>
                      <a:pt x="469" y="1725"/>
                    </a:lnTo>
                    <a:lnTo>
                      <a:pt x="468" y="1715"/>
                    </a:lnTo>
                    <a:lnTo>
                      <a:pt x="465" y="1707"/>
                    </a:lnTo>
                    <a:lnTo>
                      <a:pt x="462" y="1700"/>
                    </a:lnTo>
                    <a:lnTo>
                      <a:pt x="458" y="1696"/>
                    </a:lnTo>
                    <a:lnTo>
                      <a:pt x="452" y="1692"/>
                    </a:lnTo>
                    <a:lnTo>
                      <a:pt x="446" y="1689"/>
                    </a:lnTo>
                    <a:lnTo>
                      <a:pt x="439" y="1687"/>
                    </a:lnTo>
                    <a:lnTo>
                      <a:pt x="418" y="1686"/>
                    </a:lnTo>
                    <a:lnTo>
                      <a:pt x="392" y="1684"/>
                    </a:lnTo>
                    <a:lnTo>
                      <a:pt x="385" y="1684"/>
                    </a:lnTo>
                    <a:lnTo>
                      <a:pt x="379" y="1686"/>
                    </a:lnTo>
                    <a:lnTo>
                      <a:pt x="372" y="1688"/>
                    </a:lnTo>
                    <a:lnTo>
                      <a:pt x="366" y="1689"/>
                    </a:lnTo>
                    <a:lnTo>
                      <a:pt x="358" y="1696"/>
                    </a:lnTo>
                    <a:lnTo>
                      <a:pt x="350" y="1703"/>
                    </a:lnTo>
                    <a:lnTo>
                      <a:pt x="344" y="1711"/>
                    </a:lnTo>
                    <a:lnTo>
                      <a:pt x="339" y="1720"/>
                    </a:lnTo>
                    <a:lnTo>
                      <a:pt x="336" y="1730"/>
                    </a:lnTo>
                    <a:lnTo>
                      <a:pt x="331" y="1740"/>
                    </a:lnTo>
                    <a:lnTo>
                      <a:pt x="327" y="1748"/>
                    </a:lnTo>
                    <a:lnTo>
                      <a:pt x="323" y="1757"/>
                    </a:lnTo>
                    <a:lnTo>
                      <a:pt x="319" y="1764"/>
                    </a:lnTo>
                    <a:lnTo>
                      <a:pt x="312" y="1769"/>
                    </a:lnTo>
                    <a:lnTo>
                      <a:pt x="309" y="1770"/>
                    </a:lnTo>
                    <a:lnTo>
                      <a:pt x="305" y="1771"/>
                    </a:lnTo>
                    <a:lnTo>
                      <a:pt x="300" y="1773"/>
                    </a:lnTo>
                    <a:lnTo>
                      <a:pt x="295" y="1773"/>
                    </a:lnTo>
                    <a:lnTo>
                      <a:pt x="284" y="1770"/>
                    </a:lnTo>
                    <a:lnTo>
                      <a:pt x="271" y="1764"/>
                    </a:lnTo>
                    <a:lnTo>
                      <a:pt x="265" y="1763"/>
                    </a:lnTo>
                    <a:lnTo>
                      <a:pt x="260" y="1760"/>
                    </a:lnTo>
                    <a:lnTo>
                      <a:pt x="256" y="1757"/>
                    </a:lnTo>
                    <a:lnTo>
                      <a:pt x="254" y="1751"/>
                    </a:lnTo>
                    <a:lnTo>
                      <a:pt x="254" y="1744"/>
                    </a:lnTo>
                    <a:lnTo>
                      <a:pt x="254" y="1736"/>
                    </a:lnTo>
                    <a:lnTo>
                      <a:pt x="255" y="1727"/>
                    </a:lnTo>
                    <a:lnTo>
                      <a:pt x="256" y="1719"/>
                    </a:lnTo>
                    <a:lnTo>
                      <a:pt x="261" y="1699"/>
                    </a:lnTo>
                    <a:lnTo>
                      <a:pt x="266" y="1680"/>
                    </a:lnTo>
                    <a:lnTo>
                      <a:pt x="270" y="1660"/>
                    </a:lnTo>
                    <a:lnTo>
                      <a:pt x="272" y="1644"/>
                    </a:lnTo>
                    <a:lnTo>
                      <a:pt x="272" y="1623"/>
                    </a:lnTo>
                    <a:lnTo>
                      <a:pt x="274" y="1606"/>
                    </a:lnTo>
                    <a:lnTo>
                      <a:pt x="277" y="1591"/>
                    </a:lnTo>
                    <a:lnTo>
                      <a:pt x="279" y="1580"/>
                    </a:lnTo>
                    <a:lnTo>
                      <a:pt x="283" y="1571"/>
                    </a:lnTo>
                    <a:lnTo>
                      <a:pt x="288" y="1563"/>
                    </a:lnTo>
                    <a:lnTo>
                      <a:pt x="293" y="1558"/>
                    </a:lnTo>
                    <a:lnTo>
                      <a:pt x="298" y="1554"/>
                    </a:lnTo>
                    <a:lnTo>
                      <a:pt x="310" y="1547"/>
                    </a:lnTo>
                    <a:lnTo>
                      <a:pt x="323" y="1543"/>
                    </a:lnTo>
                    <a:lnTo>
                      <a:pt x="331" y="1540"/>
                    </a:lnTo>
                    <a:lnTo>
                      <a:pt x="338" y="1536"/>
                    </a:lnTo>
                    <a:lnTo>
                      <a:pt x="345" y="1530"/>
                    </a:lnTo>
                    <a:lnTo>
                      <a:pt x="353" y="1524"/>
                    </a:lnTo>
                    <a:lnTo>
                      <a:pt x="353" y="1517"/>
                    </a:lnTo>
                    <a:lnTo>
                      <a:pt x="352" y="1511"/>
                    </a:lnTo>
                    <a:lnTo>
                      <a:pt x="349" y="1506"/>
                    </a:lnTo>
                    <a:lnTo>
                      <a:pt x="347" y="1501"/>
                    </a:lnTo>
                    <a:lnTo>
                      <a:pt x="341" y="1492"/>
                    </a:lnTo>
                    <a:lnTo>
                      <a:pt x="333" y="1484"/>
                    </a:lnTo>
                    <a:lnTo>
                      <a:pt x="326" y="1476"/>
                    </a:lnTo>
                    <a:lnTo>
                      <a:pt x="320" y="1468"/>
                    </a:lnTo>
                    <a:lnTo>
                      <a:pt x="317" y="1463"/>
                    </a:lnTo>
                    <a:lnTo>
                      <a:pt x="315" y="1457"/>
                    </a:lnTo>
                    <a:lnTo>
                      <a:pt x="314" y="1451"/>
                    </a:lnTo>
                    <a:lnTo>
                      <a:pt x="314" y="1443"/>
                    </a:lnTo>
                    <a:lnTo>
                      <a:pt x="315" y="1430"/>
                    </a:lnTo>
                    <a:lnTo>
                      <a:pt x="317" y="1418"/>
                    </a:lnTo>
                    <a:lnTo>
                      <a:pt x="321" y="1407"/>
                    </a:lnTo>
                    <a:lnTo>
                      <a:pt x="327" y="1397"/>
                    </a:lnTo>
                    <a:lnTo>
                      <a:pt x="333" y="1388"/>
                    </a:lnTo>
                    <a:lnTo>
                      <a:pt x="339" y="1381"/>
                    </a:lnTo>
                    <a:lnTo>
                      <a:pt x="347" y="1375"/>
                    </a:lnTo>
                    <a:lnTo>
                      <a:pt x="354" y="1369"/>
                    </a:lnTo>
                    <a:lnTo>
                      <a:pt x="369" y="1359"/>
                    </a:lnTo>
                    <a:lnTo>
                      <a:pt x="382" y="1349"/>
                    </a:lnTo>
                    <a:lnTo>
                      <a:pt x="387" y="1343"/>
                    </a:lnTo>
                    <a:lnTo>
                      <a:pt x="391" y="1338"/>
                    </a:lnTo>
                    <a:lnTo>
                      <a:pt x="393" y="1332"/>
                    </a:lnTo>
                    <a:lnTo>
                      <a:pt x="394" y="1325"/>
                    </a:lnTo>
                    <a:lnTo>
                      <a:pt x="394" y="1294"/>
                    </a:lnTo>
                    <a:lnTo>
                      <a:pt x="394" y="1266"/>
                    </a:lnTo>
                    <a:lnTo>
                      <a:pt x="393" y="1252"/>
                    </a:lnTo>
                    <a:lnTo>
                      <a:pt x="391" y="1240"/>
                    </a:lnTo>
                    <a:lnTo>
                      <a:pt x="388" y="1229"/>
                    </a:lnTo>
                    <a:lnTo>
                      <a:pt x="386" y="1219"/>
                    </a:lnTo>
                    <a:lnTo>
                      <a:pt x="381" y="1211"/>
                    </a:lnTo>
                    <a:lnTo>
                      <a:pt x="376" y="1203"/>
                    </a:lnTo>
                    <a:lnTo>
                      <a:pt x="370" y="1197"/>
                    </a:lnTo>
                    <a:lnTo>
                      <a:pt x="363" y="1195"/>
                    </a:lnTo>
                    <a:lnTo>
                      <a:pt x="353" y="1194"/>
                    </a:lnTo>
                    <a:lnTo>
                      <a:pt x="342" y="1194"/>
                    </a:lnTo>
                    <a:lnTo>
                      <a:pt x="330" y="1197"/>
                    </a:lnTo>
                    <a:lnTo>
                      <a:pt x="316" y="1203"/>
                    </a:lnTo>
                    <a:lnTo>
                      <a:pt x="309" y="1195"/>
                    </a:lnTo>
                    <a:lnTo>
                      <a:pt x="300" y="1185"/>
                    </a:lnTo>
                    <a:lnTo>
                      <a:pt x="293" y="1173"/>
                    </a:lnTo>
                    <a:lnTo>
                      <a:pt x="286" y="1161"/>
                    </a:lnTo>
                    <a:lnTo>
                      <a:pt x="271" y="1130"/>
                    </a:lnTo>
                    <a:lnTo>
                      <a:pt x="256" y="1098"/>
                    </a:lnTo>
                    <a:lnTo>
                      <a:pt x="241" y="1063"/>
                    </a:lnTo>
                    <a:lnTo>
                      <a:pt x="227" y="1028"/>
                    </a:lnTo>
                    <a:lnTo>
                      <a:pt x="212" y="994"/>
                    </a:lnTo>
                    <a:lnTo>
                      <a:pt x="197" y="962"/>
                    </a:lnTo>
                    <a:lnTo>
                      <a:pt x="196" y="948"/>
                    </a:lnTo>
                    <a:lnTo>
                      <a:pt x="194" y="932"/>
                    </a:lnTo>
                    <a:lnTo>
                      <a:pt x="190" y="917"/>
                    </a:lnTo>
                    <a:lnTo>
                      <a:pt x="184" y="904"/>
                    </a:lnTo>
                    <a:lnTo>
                      <a:pt x="177" y="889"/>
                    </a:lnTo>
                    <a:lnTo>
                      <a:pt x="168" y="877"/>
                    </a:lnTo>
                    <a:lnTo>
                      <a:pt x="159" y="863"/>
                    </a:lnTo>
                    <a:lnTo>
                      <a:pt x="148" y="852"/>
                    </a:lnTo>
                    <a:lnTo>
                      <a:pt x="136" y="841"/>
                    </a:lnTo>
                    <a:lnTo>
                      <a:pt x="124" y="831"/>
                    </a:lnTo>
                    <a:lnTo>
                      <a:pt x="110" y="823"/>
                    </a:lnTo>
                    <a:lnTo>
                      <a:pt x="97" y="815"/>
                    </a:lnTo>
                    <a:lnTo>
                      <a:pt x="84" y="809"/>
                    </a:lnTo>
                    <a:lnTo>
                      <a:pt x="69" y="804"/>
                    </a:lnTo>
                    <a:lnTo>
                      <a:pt x="54" y="802"/>
                    </a:lnTo>
                    <a:lnTo>
                      <a:pt x="38" y="801"/>
                    </a:lnTo>
                    <a:lnTo>
                      <a:pt x="38" y="787"/>
                    </a:lnTo>
                    <a:lnTo>
                      <a:pt x="39" y="776"/>
                    </a:lnTo>
                    <a:lnTo>
                      <a:pt x="41" y="766"/>
                    </a:lnTo>
                    <a:lnTo>
                      <a:pt x="44" y="755"/>
                    </a:lnTo>
                    <a:lnTo>
                      <a:pt x="49" y="743"/>
                    </a:lnTo>
                    <a:lnTo>
                      <a:pt x="57" y="727"/>
                    </a:lnTo>
                    <a:lnTo>
                      <a:pt x="66" y="708"/>
                    </a:lnTo>
                    <a:lnTo>
                      <a:pt x="80" y="681"/>
                    </a:lnTo>
                    <a:lnTo>
                      <a:pt x="79" y="673"/>
                    </a:lnTo>
                    <a:lnTo>
                      <a:pt x="77" y="666"/>
                    </a:lnTo>
                    <a:lnTo>
                      <a:pt x="76" y="659"/>
                    </a:lnTo>
                    <a:lnTo>
                      <a:pt x="73" y="651"/>
                    </a:lnTo>
                    <a:lnTo>
                      <a:pt x="69" y="644"/>
                    </a:lnTo>
                    <a:lnTo>
                      <a:pt x="65" y="638"/>
                    </a:lnTo>
                    <a:lnTo>
                      <a:pt x="60" y="632"/>
                    </a:lnTo>
                    <a:lnTo>
                      <a:pt x="55" y="626"/>
                    </a:lnTo>
                    <a:lnTo>
                      <a:pt x="49" y="620"/>
                    </a:lnTo>
                    <a:lnTo>
                      <a:pt x="43" y="615"/>
                    </a:lnTo>
                    <a:lnTo>
                      <a:pt x="36" y="611"/>
                    </a:lnTo>
                    <a:lnTo>
                      <a:pt x="30" y="607"/>
                    </a:lnTo>
                    <a:lnTo>
                      <a:pt x="22" y="604"/>
                    </a:lnTo>
                    <a:lnTo>
                      <a:pt x="15" y="602"/>
                    </a:lnTo>
                    <a:lnTo>
                      <a:pt x="8" y="600"/>
                    </a:lnTo>
                    <a:lnTo>
                      <a:pt x="0" y="600"/>
                    </a:lnTo>
                    <a:lnTo>
                      <a:pt x="0" y="572"/>
                    </a:lnTo>
                    <a:lnTo>
                      <a:pt x="0" y="547"/>
                    </a:lnTo>
                    <a:lnTo>
                      <a:pt x="0" y="524"/>
                    </a:lnTo>
                    <a:lnTo>
                      <a:pt x="2" y="505"/>
                    </a:lnTo>
                    <a:lnTo>
                      <a:pt x="2" y="487"/>
                    </a:lnTo>
                    <a:lnTo>
                      <a:pt x="2" y="470"/>
                    </a:lnTo>
                    <a:lnTo>
                      <a:pt x="2" y="454"/>
                    </a:lnTo>
                    <a:lnTo>
                      <a:pt x="2" y="44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1" name=""/>
              <p:cNvSpPr/>
              <p:nvPr/>
            </p:nvSpPr>
            <p:spPr>
              <a:xfrm>
                <a:off x="4216320" y="3894120"/>
                <a:ext cx="800280" cy="690120"/>
              </a:xfrm>
              <a:custGeom>
                <a:avLst/>
                <a:gdLst/>
                <a:ahLst/>
                <a:rect l="l" t="t" r="r" b="b"/>
                <a:pathLst>
                  <a:path w="2152" h="1856">
                    <a:moveTo>
                      <a:pt x="3" y="31"/>
                    </a:moveTo>
                    <a:lnTo>
                      <a:pt x="163" y="32"/>
                    </a:lnTo>
                    <a:lnTo>
                      <a:pt x="313" y="33"/>
                    </a:lnTo>
                    <a:lnTo>
                      <a:pt x="456" y="33"/>
                    </a:lnTo>
                    <a:lnTo>
                      <a:pt x="593" y="31"/>
                    </a:lnTo>
                    <a:lnTo>
                      <a:pt x="728" y="27"/>
                    </a:lnTo>
                    <a:lnTo>
                      <a:pt x="859" y="21"/>
                    </a:lnTo>
                    <a:lnTo>
                      <a:pt x="925" y="17"/>
                    </a:lnTo>
                    <a:lnTo>
                      <a:pt x="991" y="12"/>
                    </a:lnTo>
                    <a:lnTo>
                      <a:pt x="1057" y="6"/>
                    </a:lnTo>
                    <a:lnTo>
                      <a:pt x="1125" y="0"/>
                    </a:lnTo>
                    <a:lnTo>
                      <a:pt x="1125" y="7"/>
                    </a:lnTo>
                    <a:lnTo>
                      <a:pt x="1126" y="14"/>
                    </a:lnTo>
                    <a:lnTo>
                      <a:pt x="1128" y="19"/>
                    </a:lnTo>
                    <a:lnTo>
                      <a:pt x="1131" y="23"/>
                    </a:lnTo>
                    <a:lnTo>
                      <a:pt x="1137" y="31"/>
                    </a:lnTo>
                    <a:lnTo>
                      <a:pt x="1144" y="36"/>
                    </a:lnTo>
                    <a:lnTo>
                      <a:pt x="1152" y="38"/>
                    </a:lnTo>
                    <a:lnTo>
                      <a:pt x="1159" y="41"/>
                    </a:lnTo>
                    <a:lnTo>
                      <a:pt x="1163" y="41"/>
                    </a:lnTo>
                    <a:lnTo>
                      <a:pt x="1165" y="41"/>
                    </a:lnTo>
                    <a:lnTo>
                      <a:pt x="1177" y="53"/>
                    </a:lnTo>
                    <a:lnTo>
                      <a:pt x="1188" y="59"/>
                    </a:lnTo>
                    <a:lnTo>
                      <a:pt x="1196" y="63"/>
                    </a:lnTo>
                    <a:lnTo>
                      <a:pt x="1202" y="64"/>
                    </a:lnTo>
                    <a:lnTo>
                      <a:pt x="1204" y="65"/>
                    </a:lnTo>
                    <a:lnTo>
                      <a:pt x="1207" y="69"/>
                    </a:lnTo>
                    <a:lnTo>
                      <a:pt x="1208" y="75"/>
                    </a:lnTo>
                    <a:lnTo>
                      <a:pt x="1208" y="87"/>
                    </a:lnTo>
                    <a:lnTo>
                      <a:pt x="1201" y="94"/>
                    </a:lnTo>
                    <a:lnTo>
                      <a:pt x="1194" y="101"/>
                    </a:lnTo>
                    <a:lnTo>
                      <a:pt x="1190" y="108"/>
                    </a:lnTo>
                    <a:lnTo>
                      <a:pt x="1186" y="114"/>
                    </a:lnTo>
                    <a:lnTo>
                      <a:pt x="1181" y="126"/>
                    </a:lnTo>
                    <a:lnTo>
                      <a:pt x="1177" y="138"/>
                    </a:lnTo>
                    <a:lnTo>
                      <a:pt x="1177" y="151"/>
                    </a:lnTo>
                    <a:lnTo>
                      <a:pt x="1177" y="163"/>
                    </a:lnTo>
                    <a:lnTo>
                      <a:pt x="1177" y="176"/>
                    </a:lnTo>
                    <a:lnTo>
                      <a:pt x="1177" y="190"/>
                    </a:lnTo>
                    <a:lnTo>
                      <a:pt x="1192" y="191"/>
                    </a:lnTo>
                    <a:lnTo>
                      <a:pt x="1205" y="194"/>
                    </a:lnTo>
                    <a:lnTo>
                      <a:pt x="1210" y="195"/>
                    </a:lnTo>
                    <a:lnTo>
                      <a:pt x="1216" y="198"/>
                    </a:lnTo>
                    <a:lnTo>
                      <a:pt x="1221" y="202"/>
                    </a:lnTo>
                    <a:lnTo>
                      <a:pt x="1225" y="206"/>
                    </a:lnTo>
                    <a:lnTo>
                      <a:pt x="1230" y="211"/>
                    </a:lnTo>
                    <a:lnTo>
                      <a:pt x="1234" y="218"/>
                    </a:lnTo>
                    <a:lnTo>
                      <a:pt x="1236" y="225"/>
                    </a:lnTo>
                    <a:lnTo>
                      <a:pt x="1239" y="234"/>
                    </a:lnTo>
                    <a:lnTo>
                      <a:pt x="1241" y="244"/>
                    </a:lnTo>
                    <a:lnTo>
                      <a:pt x="1242" y="255"/>
                    </a:lnTo>
                    <a:lnTo>
                      <a:pt x="1242" y="267"/>
                    </a:lnTo>
                    <a:lnTo>
                      <a:pt x="1242" y="282"/>
                    </a:lnTo>
                    <a:lnTo>
                      <a:pt x="1242" y="309"/>
                    </a:lnTo>
                    <a:lnTo>
                      <a:pt x="1242" y="328"/>
                    </a:lnTo>
                    <a:lnTo>
                      <a:pt x="1240" y="344"/>
                    </a:lnTo>
                    <a:lnTo>
                      <a:pt x="1237" y="356"/>
                    </a:lnTo>
                    <a:lnTo>
                      <a:pt x="1232" y="367"/>
                    </a:lnTo>
                    <a:lnTo>
                      <a:pt x="1225" y="377"/>
                    </a:lnTo>
                    <a:lnTo>
                      <a:pt x="1215" y="388"/>
                    </a:lnTo>
                    <a:lnTo>
                      <a:pt x="1202" y="402"/>
                    </a:lnTo>
                    <a:lnTo>
                      <a:pt x="1202" y="416"/>
                    </a:lnTo>
                    <a:lnTo>
                      <a:pt x="1201" y="431"/>
                    </a:lnTo>
                    <a:lnTo>
                      <a:pt x="1199" y="447"/>
                    </a:lnTo>
                    <a:lnTo>
                      <a:pt x="1196" y="462"/>
                    </a:lnTo>
                    <a:lnTo>
                      <a:pt x="1191" y="476"/>
                    </a:lnTo>
                    <a:lnTo>
                      <a:pt x="1183" y="491"/>
                    </a:lnTo>
                    <a:lnTo>
                      <a:pt x="1180" y="500"/>
                    </a:lnTo>
                    <a:lnTo>
                      <a:pt x="1174" y="507"/>
                    </a:lnTo>
                    <a:lnTo>
                      <a:pt x="1168" y="514"/>
                    </a:lnTo>
                    <a:lnTo>
                      <a:pt x="1160" y="522"/>
                    </a:lnTo>
                    <a:lnTo>
                      <a:pt x="1147" y="536"/>
                    </a:lnTo>
                    <a:lnTo>
                      <a:pt x="1137" y="551"/>
                    </a:lnTo>
                    <a:lnTo>
                      <a:pt x="1128" y="564"/>
                    </a:lnTo>
                    <a:lnTo>
                      <a:pt x="1120" y="577"/>
                    </a:lnTo>
                    <a:lnTo>
                      <a:pt x="1112" y="586"/>
                    </a:lnTo>
                    <a:lnTo>
                      <a:pt x="1104" y="594"/>
                    </a:lnTo>
                    <a:lnTo>
                      <a:pt x="1099" y="597"/>
                    </a:lnTo>
                    <a:lnTo>
                      <a:pt x="1093" y="599"/>
                    </a:lnTo>
                    <a:lnTo>
                      <a:pt x="1087" y="600"/>
                    </a:lnTo>
                    <a:lnTo>
                      <a:pt x="1079" y="601"/>
                    </a:lnTo>
                    <a:lnTo>
                      <a:pt x="1078" y="617"/>
                    </a:lnTo>
                    <a:lnTo>
                      <a:pt x="1076" y="638"/>
                    </a:lnTo>
                    <a:lnTo>
                      <a:pt x="1071" y="660"/>
                    </a:lnTo>
                    <a:lnTo>
                      <a:pt x="1066" y="683"/>
                    </a:lnTo>
                    <a:lnTo>
                      <a:pt x="1061" y="705"/>
                    </a:lnTo>
                    <a:lnTo>
                      <a:pt x="1057" y="727"/>
                    </a:lnTo>
                    <a:lnTo>
                      <a:pt x="1055" y="748"/>
                    </a:lnTo>
                    <a:lnTo>
                      <a:pt x="1054" y="764"/>
                    </a:lnTo>
                    <a:lnTo>
                      <a:pt x="1039" y="777"/>
                    </a:lnTo>
                    <a:lnTo>
                      <a:pt x="1028" y="787"/>
                    </a:lnTo>
                    <a:lnTo>
                      <a:pt x="1018" y="796"/>
                    </a:lnTo>
                    <a:lnTo>
                      <a:pt x="1011" y="802"/>
                    </a:lnTo>
                    <a:lnTo>
                      <a:pt x="1005" y="809"/>
                    </a:lnTo>
                    <a:lnTo>
                      <a:pt x="1001" y="818"/>
                    </a:lnTo>
                    <a:lnTo>
                      <a:pt x="999" y="828"/>
                    </a:lnTo>
                    <a:lnTo>
                      <a:pt x="997" y="840"/>
                    </a:lnTo>
                    <a:lnTo>
                      <a:pt x="1011" y="856"/>
                    </a:lnTo>
                    <a:lnTo>
                      <a:pt x="1021" y="870"/>
                    </a:lnTo>
                    <a:lnTo>
                      <a:pt x="1028" y="884"/>
                    </a:lnTo>
                    <a:lnTo>
                      <a:pt x="1033" y="896"/>
                    </a:lnTo>
                    <a:lnTo>
                      <a:pt x="1035" y="906"/>
                    </a:lnTo>
                    <a:lnTo>
                      <a:pt x="1037" y="914"/>
                    </a:lnTo>
                    <a:lnTo>
                      <a:pt x="1037" y="919"/>
                    </a:lnTo>
                    <a:lnTo>
                      <a:pt x="1038" y="921"/>
                    </a:lnTo>
                    <a:lnTo>
                      <a:pt x="1718" y="927"/>
                    </a:lnTo>
                    <a:lnTo>
                      <a:pt x="1732" y="927"/>
                    </a:lnTo>
                    <a:lnTo>
                      <a:pt x="1743" y="928"/>
                    </a:lnTo>
                    <a:lnTo>
                      <a:pt x="1750" y="929"/>
                    </a:lnTo>
                    <a:lnTo>
                      <a:pt x="1756" y="932"/>
                    </a:lnTo>
                    <a:lnTo>
                      <a:pt x="1757" y="934"/>
                    </a:lnTo>
                    <a:lnTo>
                      <a:pt x="1760" y="937"/>
                    </a:lnTo>
                    <a:lnTo>
                      <a:pt x="1760" y="940"/>
                    </a:lnTo>
                    <a:lnTo>
                      <a:pt x="1761" y="944"/>
                    </a:lnTo>
                    <a:lnTo>
                      <a:pt x="1760" y="954"/>
                    </a:lnTo>
                    <a:lnTo>
                      <a:pt x="1757" y="967"/>
                    </a:lnTo>
                    <a:lnTo>
                      <a:pt x="1755" y="973"/>
                    </a:lnTo>
                    <a:lnTo>
                      <a:pt x="1750" y="981"/>
                    </a:lnTo>
                    <a:lnTo>
                      <a:pt x="1743" y="988"/>
                    </a:lnTo>
                    <a:lnTo>
                      <a:pt x="1737" y="994"/>
                    </a:lnTo>
                    <a:lnTo>
                      <a:pt x="1729" y="999"/>
                    </a:lnTo>
                    <a:lnTo>
                      <a:pt x="1723" y="1003"/>
                    </a:lnTo>
                    <a:lnTo>
                      <a:pt x="1720" y="1005"/>
                    </a:lnTo>
                    <a:lnTo>
                      <a:pt x="1717" y="1006"/>
                    </a:lnTo>
                    <a:lnTo>
                      <a:pt x="1718" y="1014"/>
                    </a:lnTo>
                    <a:lnTo>
                      <a:pt x="1720" y="1021"/>
                    </a:lnTo>
                    <a:lnTo>
                      <a:pt x="1721" y="1028"/>
                    </a:lnTo>
                    <a:lnTo>
                      <a:pt x="1723" y="1036"/>
                    </a:lnTo>
                    <a:lnTo>
                      <a:pt x="1729" y="1049"/>
                    </a:lnTo>
                    <a:lnTo>
                      <a:pt x="1737" y="1061"/>
                    </a:lnTo>
                    <a:lnTo>
                      <a:pt x="1744" y="1072"/>
                    </a:lnTo>
                    <a:lnTo>
                      <a:pt x="1750" y="1080"/>
                    </a:lnTo>
                    <a:lnTo>
                      <a:pt x="1755" y="1085"/>
                    </a:lnTo>
                    <a:lnTo>
                      <a:pt x="1756" y="1087"/>
                    </a:lnTo>
                    <a:lnTo>
                      <a:pt x="1759" y="1102"/>
                    </a:lnTo>
                    <a:lnTo>
                      <a:pt x="1762" y="1118"/>
                    </a:lnTo>
                    <a:lnTo>
                      <a:pt x="1767" y="1132"/>
                    </a:lnTo>
                    <a:lnTo>
                      <a:pt x="1771" y="1147"/>
                    </a:lnTo>
                    <a:lnTo>
                      <a:pt x="1773" y="1154"/>
                    </a:lnTo>
                    <a:lnTo>
                      <a:pt x="1773" y="1162"/>
                    </a:lnTo>
                    <a:lnTo>
                      <a:pt x="1773" y="1170"/>
                    </a:lnTo>
                    <a:lnTo>
                      <a:pt x="1773" y="1178"/>
                    </a:lnTo>
                    <a:lnTo>
                      <a:pt x="1771" y="1185"/>
                    </a:lnTo>
                    <a:lnTo>
                      <a:pt x="1767" y="1192"/>
                    </a:lnTo>
                    <a:lnTo>
                      <a:pt x="1762" y="1200"/>
                    </a:lnTo>
                    <a:lnTo>
                      <a:pt x="1756" y="1207"/>
                    </a:lnTo>
                    <a:lnTo>
                      <a:pt x="1764" y="1208"/>
                    </a:lnTo>
                    <a:lnTo>
                      <a:pt x="1771" y="1209"/>
                    </a:lnTo>
                    <a:lnTo>
                      <a:pt x="1778" y="1212"/>
                    </a:lnTo>
                    <a:lnTo>
                      <a:pt x="1786" y="1214"/>
                    </a:lnTo>
                    <a:lnTo>
                      <a:pt x="1792" y="1218"/>
                    </a:lnTo>
                    <a:lnTo>
                      <a:pt x="1799" y="1222"/>
                    </a:lnTo>
                    <a:lnTo>
                      <a:pt x="1805" y="1228"/>
                    </a:lnTo>
                    <a:lnTo>
                      <a:pt x="1810" y="1233"/>
                    </a:lnTo>
                    <a:lnTo>
                      <a:pt x="1816" y="1239"/>
                    </a:lnTo>
                    <a:lnTo>
                      <a:pt x="1821" y="1245"/>
                    </a:lnTo>
                    <a:lnTo>
                      <a:pt x="1825" y="1251"/>
                    </a:lnTo>
                    <a:lnTo>
                      <a:pt x="1828" y="1258"/>
                    </a:lnTo>
                    <a:lnTo>
                      <a:pt x="1831" y="1266"/>
                    </a:lnTo>
                    <a:lnTo>
                      <a:pt x="1833" y="1273"/>
                    </a:lnTo>
                    <a:lnTo>
                      <a:pt x="1835" y="1280"/>
                    </a:lnTo>
                    <a:lnTo>
                      <a:pt x="1836" y="1288"/>
                    </a:lnTo>
                    <a:lnTo>
                      <a:pt x="1833" y="1290"/>
                    </a:lnTo>
                    <a:lnTo>
                      <a:pt x="1830" y="1296"/>
                    </a:lnTo>
                    <a:lnTo>
                      <a:pt x="1822" y="1305"/>
                    </a:lnTo>
                    <a:lnTo>
                      <a:pt x="1813" y="1316"/>
                    </a:lnTo>
                    <a:lnTo>
                      <a:pt x="1800" y="1328"/>
                    </a:lnTo>
                    <a:lnTo>
                      <a:pt x="1787" y="1342"/>
                    </a:lnTo>
                    <a:lnTo>
                      <a:pt x="1772" y="1355"/>
                    </a:lnTo>
                    <a:lnTo>
                      <a:pt x="1755" y="1367"/>
                    </a:lnTo>
                    <a:lnTo>
                      <a:pt x="1781" y="1353"/>
                    </a:lnTo>
                    <a:lnTo>
                      <a:pt x="1808" y="1338"/>
                    </a:lnTo>
                    <a:lnTo>
                      <a:pt x="1836" y="1327"/>
                    </a:lnTo>
                    <a:lnTo>
                      <a:pt x="1862" y="1316"/>
                    </a:lnTo>
                    <a:lnTo>
                      <a:pt x="1884" y="1307"/>
                    </a:lnTo>
                    <a:lnTo>
                      <a:pt x="1901" y="1300"/>
                    </a:lnTo>
                    <a:lnTo>
                      <a:pt x="1908" y="1296"/>
                    </a:lnTo>
                    <a:lnTo>
                      <a:pt x="1912" y="1294"/>
                    </a:lnTo>
                    <a:lnTo>
                      <a:pt x="1915" y="1290"/>
                    </a:lnTo>
                    <a:lnTo>
                      <a:pt x="1915" y="1289"/>
                    </a:lnTo>
                    <a:lnTo>
                      <a:pt x="1924" y="1310"/>
                    </a:lnTo>
                    <a:lnTo>
                      <a:pt x="1935" y="1331"/>
                    </a:lnTo>
                    <a:lnTo>
                      <a:pt x="1948" y="1353"/>
                    </a:lnTo>
                    <a:lnTo>
                      <a:pt x="1962" y="1375"/>
                    </a:lnTo>
                    <a:lnTo>
                      <a:pt x="1974" y="1396"/>
                    </a:lnTo>
                    <a:lnTo>
                      <a:pt x="1984" y="1415"/>
                    </a:lnTo>
                    <a:lnTo>
                      <a:pt x="1989" y="1425"/>
                    </a:lnTo>
                    <a:lnTo>
                      <a:pt x="1991" y="1433"/>
                    </a:lnTo>
                    <a:lnTo>
                      <a:pt x="1994" y="1442"/>
                    </a:lnTo>
                    <a:lnTo>
                      <a:pt x="1994" y="1449"/>
                    </a:lnTo>
                    <a:lnTo>
                      <a:pt x="1978" y="1451"/>
                    </a:lnTo>
                    <a:lnTo>
                      <a:pt x="1958" y="1456"/>
                    </a:lnTo>
                    <a:lnTo>
                      <a:pt x="1939" y="1462"/>
                    </a:lnTo>
                    <a:lnTo>
                      <a:pt x="1919" y="1469"/>
                    </a:lnTo>
                    <a:lnTo>
                      <a:pt x="1901" y="1476"/>
                    </a:lnTo>
                    <a:lnTo>
                      <a:pt x="1887" y="1482"/>
                    </a:lnTo>
                    <a:lnTo>
                      <a:pt x="1877" y="1487"/>
                    </a:lnTo>
                    <a:lnTo>
                      <a:pt x="1874" y="1489"/>
                    </a:lnTo>
                    <a:lnTo>
                      <a:pt x="1875" y="1496"/>
                    </a:lnTo>
                    <a:lnTo>
                      <a:pt x="1877" y="1503"/>
                    </a:lnTo>
                    <a:lnTo>
                      <a:pt x="1881" y="1511"/>
                    </a:lnTo>
                    <a:lnTo>
                      <a:pt x="1887" y="1519"/>
                    </a:lnTo>
                    <a:lnTo>
                      <a:pt x="1895" y="1527"/>
                    </a:lnTo>
                    <a:lnTo>
                      <a:pt x="1903" y="1534"/>
                    </a:lnTo>
                    <a:lnTo>
                      <a:pt x="1913" y="1541"/>
                    </a:lnTo>
                    <a:lnTo>
                      <a:pt x="1923" y="1549"/>
                    </a:lnTo>
                    <a:lnTo>
                      <a:pt x="1947" y="1564"/>
                    </a:lnTo>
                    <a:lnTo>
                      <a:pt x="1974" y="1579"/>
                    </a:lnTo>
                    <a:lnTo>
                      <a:pt x="2004" y="1595"/>
                    </a:lnTo>
                    <a:lnTo>
                      <a:pt x="2033" y="1610"/>
                    </a:lnTo>
                    <a:lnTo>
                      <a:pt x="2039" y="1611"/>
                    </a:lnTo>
                    <a:lnTo>
                      <a:pt x="2044" y="1612"/>
                    </a:lnTo>
                    <a:lnTo>
                      <a:pt x="2048" y="1615"/>
                    </a:lnTo>
                    <a:lnTo>
                      <a:pt x="2050" y="1617"/>
                    </a:lnTo>
                    <a:lnTo>
                      <a:pt x="2052" y="1624"/>
                    </a:lnTo>
                    <a:lnTo>
                      <a:pt x="2052" y="1635"/>
                    </a:lnTo>
                    <a:lnTo>
                      <a:pt x="2052" y="1648"/>
                    </a:lnTo>
                    <a:lnTo>
                      <a:pt x="2055" y="1661"/>
                    </a:lnTo>
                    <a:lnTo>
                      <a:pt x="2057" y="1668"/>
                    </a:lnTo>
                    <a:lnTo>
                      <a:pt x="2061" y="1676"/>
                    </a:lnTo>
                    <a:lnTo>
                      <a:pt x="2066" y="1683"/>
                    </a:lnTo>
                    <a:lnTo>
                      <a:pt x="2072" y="1691"/>
                    </a:lnTo>
                    <a:lnTo>
                      <a:pt x="2086" y="1704"/>
                    </a:lnTo>
                    <a:lnTo>
                      <a:pt x="2095" y="1714"/>
                    </a:lnTo>
                    <a:lnTo>
                      <a:pt x="2104" y="1721"/>
                    </a:lnTo>
                    <a:lnTo>
                      <a:pt x="2112" y="1726"/>
                    </a:lnTo>
                    <a:lnTo>
                      <a:pt x="2120" y="1728"/>
                    </a:lnTo>
                    <a:lnTo>
                      <a:pt x="2128" y="1731"/>
                    </a:lnTo>
                    <a:lnTo>
                      <a:pt x="2138" y="1731"/>
                    </a:lnTo>
                    <a:lnTo>
                      <a:pt x="2152" y="1731"/>
                    </a:lnTo>
                    <a:lnTo>
                      <a:pt x="2152" y="1738"/>
                    </a:lnTo>
                    <a:lnTo>
                      <a:pt x="2150" y="1746"/>
                    </a:lnTo>
                    <a:lnTo>
                      <a:pt x="2148" y="1753"/>
                    </a:lnTo>
                    <a:lnTo>
                      <a:pt x="2145" y="1760"/>
                    </a:lnTo>
                    <a:lnTo>
                      <a:pt x="2142" y="1768"/>
                    </a:lnTo>
                    <a:lnTo>
                      <a:pt x="2137" y="1774"/>
                    </a:lnTo>
                    <a:lnTo>
                      <a:pt x="2132" y="1780"/>
                    </a:lnTo>
                    <a:lnTo>
                      <a:pt x="2127" y="1786"/>
                    </a:lnTo>
                    <a:lnTo>
                      <a:pt x="2121" y="1791"/>
                    </a:lnTo>
                    <a:lnTo>
                      <a:pt x="2115" y="1796"/>
                    </a:lnTo>
                    <a:lnTo>
                      <a:pt x="2108" y="1801"/>
                    </a:lnTo>
                    <a:lnTo>
                      <a:pt x="2100" y="1804"/>
                    </a:lnTo>
                    <a:lnTo>
                      <a:pt x="2094" y="1807"/>
                    </a:lnTo>
                    <a:lnTo>
                      <a:pt x="2087" y="1809"/>
                    </a:lnTo>
                    <a:lnTo>
                      <a:pt x="2079" y="1810"/>
                    </a:lnTo>
                    <a:lnTo>
                      <a:pt x="2071" y="1810"/>
                    </a:lnTo>
                    <a:lnTo>
                      <a:pt x="2057" y="1824"/>
                    </a:lnTo>
                    <a:lnTo>
                      <a:pt x="2045" y="1835"/>
                    </a:lnTo>
                    <a:lnTo>
                      <a:pt x="2034" y="1844"/>
                    </a:lnTo>
                    <a:lnTo>
                      <a:pt x="2024" y="1850"/>
                    </a:lnTo>
                    <a:lnTo>
                      <a:pt x="2016" y="1853"/>
                    </a:lnTo>
                    <a:lnTo>
                      <a:pt x="2008" y="1856"/>
                    </a:lnTo>
                    <a:lnTo>
                      <a:pt x="2002" y="1856"/>
                    </a:lnTo>
                    <a:lnTo>
                      <a:pt x="1996" y="1855"/>
                    </a:lnTo>
                    <a:lnTo>
                      <a:pt x="1990" y="1852"/>
                    </a:lnTo>
                    <a:lnTo>
                      <a:pt x="1985" y="1848"/>
                    </a:lnTo>
                    <a:lnTo>
                      <a:pt x="1980" y="1844"/>
                    </a:lnTo>
                    <a:lnTo>
                      <a:pt x="1975" y="1837"/>
                    </a:lnTo>
                    <a:lnTo>
                      <a:pt x="1964" y="1824"/>
                    </a:lnTo>
                    <a:lnTo>
                      <a:pt x="1951" y="1809"/>
                    </a:lnTo>
                    <a:lnTo>
                      <a:pt x="1950" y="1808"/>
                    </a:lnTo>
                    <a:lnTo>
                      <a:pt x="1945" y="1803"/>
                    </a:lnTo>
                    <a:lnTo>
                      <a:pt x="1936" y="1795"/>
                    </a:lnTo>
                    <a:lnTo>
                      <a:pt x="1926" y="1785"/>
                    </a:lnTo>
                    <a:lnTo>
                      <a:pt x="1914" y="1773"/>
                    </a:lnTo>
                    <a:lnTo>
                      <a:pt x="1901" y="1759"/>
                    </a:lnTo>
                    <a:lnTo>
                      <a:pt x="1886" y="1744"/>
                    </a:lnTo>
                    <a:lnTo>
                      <a:pt x="1871" y="1728"/>
                    </a:lnTo>
                    <a:lnTo>
                      <a:pt x="1864" y="1722"/>
                    </a:lnTo>
                    <a:lnTo>
                      <a:pt x="1857" y="1715"/>
                    </a:lnTo>
                    <a:lnTo>
                      <a:pt x="1849" y="1710"/>
                    </a:lnTo>
                    <a:lnTo>
                      <a:pt x="1842" y="1705"/>
                    </a:lnTo>
                    <a:lnTo>
                      <a:pt x="1827" y="1698"/>
                    </a:lnTo>
                    <a:lnTo>
                      <a:pt x="1811" y="1693"/>
                    </a:lnTo>
                    <a:lnTo>
                      <a:pt x="1797" y="1691"/>
                    </a:lnTo>
                    <a:lnTo>
                      <a:pt x="1782" y="1689"/>
                    </a:lnTo>
                    <a:lnTo>
                      <a:pt x="1767" y="1688"/>
                    </a:lnTo>
                    <a:lnTo>
                      <a:pt x="1751" y="1688"/>
                    </a:lnTo>
                    <a:lnTo>
                      <a:pt x="1751" y="1680"/>
                    </a:lnTo>
                    <a:lnTo>
                      <a:pt x="1750" y="1671"/>
                    </a:lnTo>
                    <a:lnTo>
                      <a:pt x="1748" y="1661"/>
                    </a:lnTo>
                    <a:lnTo>
                      <a:pt x="1745" y="1651"/>
                    </a:lnTo>
                    <a:lnTo>
                      <a:pt x="1738" y="1631"/>
                    </a:lnTo>
                    <a:lnTo>
                      <a:pt x="1728" y="1607"/>
                    </a:lnTo>
                    <a:lnTo>
                      <a:pt x="1716" y="1585"/>
                    </a:lnTo>
                    <a:lnTo>
                      <a:pt x="1702" y="1563"/>
                    </a:lnTo>
                    <a:lnTo>
                      <a:pt x="1688" y="1544"/>
                    </a:lnTo>
                    <a:lnTo>
                      <a:pt x="1673" y="1527"/>
                    </a:lnTo>
                    <a:lnTo>
                      <a:pt x="1666" y="1520"/>
                    </a:lnTo>
                    <a:lnTo>
                      <a:pt x="1660" y="1515"/>
                    </a:lnTo>
                    <a:lnTo>
                      <a:pt x="1655" y="1512"/>
                    </a:lnTo>
                    <a:lnTo>
                      <a:pt x="1650" y="1511"/>
                    </a:lnTo>
                    <a:lnTo>
                      <a:pt x="1646" y="1511"/>
                    </a:lnTo>
                    <a:lnTo>
                      <a:pt x="1642" y="1512"/>
                    </a:lnTo>
                    <a:lnTo>
                      <a:pt x="1640" y="1513"/>
                    </a:lnTo>
                    <a:lnTo>
                      <a:pt x="1638" y="1517"/>
                    </a:lnTo>
                    <a:lnTo>
                      <a:pt x="1635" y="1525"/>
                    </a:lnTo>
                    <a:lnTo>
                      <a:pt x="1634" y="1538"/>
                    </a:lnTo>
                    <a:lnTo>
                      <a:pt x="1633" y="1552"/>
                    </a:lnTo>
                    <a:lnTo>
                      <a:pt x="1633" y="1567"/>
                    </a:lnTo>
                    <a:lnTo>
                      <a:pt x="1640" y="1568"/>
                    </a:lnTo>
                    <a:lnTo>
                      <a:pt x="1647" y="1571"/>
                    </a:lnTo>
                    <a:lnTo>
                      <a:pt x="1655" y="1574"/>
                    </a:lnTo>
                    <a:lnTo>
                      <a:pt x="1662" y="1579"/>
                    </a:lnTo>
                    <a:lnTo>
                      <a:pt x="1675" y="1593"/>
                    </a:lnTo>
                    <a:lnTo>
                      <a:pt x="1688" y="1607"/>
                    </a:lnTo>
                    <a:lnTo>
                      <a:pt x="1698" y="1622"/>
                    </a:lnTo>
                    <a:lnTo>
                      <a:pt x="1705" y="1635"/>
                    </a:lnTo>
                    <a:lnTo>
                      <a:pt x="1711" y="1644"/>
                    </a:lnTo>
                    <a:lnTo>
                      <a:pt x="1712" y="1648"/>
                    </a:lnTo>
                    <a:lnTo>
                      <a:pt x="1712" y="1662"/>
                    </a:lnTo>
                    <a:lnTo>
                      <a:pt x="1712" y="1677"/>
                    </a:lnTo>
                    <a:lnTo>
                      <a:pt x="1712" y="1691"/>
                    </a:lnTo>
                    <a:lnTo>
                      <a:pt x="1712" y="1703"/>
                    </a:lnTo>
                    <a:lnTo>
                      <a:pt x="1712" y="1713"/>
                    </a:lnTo>
                    <a:lnTo>
                      <a:pt x="1711" y="1721"/>
                    </a:lnTo>
                    <a:lnTo>
                      <a:pt x="1711" y="1726"/>
                    </a:lnTo>
                    <a:lnTo>
                      <a:pt x="1711" y="1727"/>
                    </a:lnTo>
                    <a:lnTo>
                      <a:pt x="1711" y="1742"/>
                    </a:lnTo>
                    <a:lnTo>
                      <a:pt x="1711" y="1757"/>
                    </a:lnTo>
                    <a:lnTo>
                      <a:pt x="1711" y="1770"/>
                    </a:lnTo>
                    <a:lnTo>
                      <a:pt x="1711" y="1782"/>
                    </a:lnTo>
                    <a:lnTo>
                      <a:pt x="1711" y="1793"/>
                    </a:lnTo>
                    <a:lnTo>
                      <a:pt x="1711" y="1801"/>
                    </a:lnTo>
                    <a:lnTo>
                      <a:pt x="1711" y="1806"/>
                    </a:lnTo>
                    <a:lnTo>
                      <a:pt x="1711" y="1808"/>
                    </a:lnTo>
                    <a:lnTo>
                      <a:pt x="1704" y="1810"/>
                    </a:lnTo>
                    <a:lnTo>
                      <a:pt x="1696" y="1813"/>
                    </a:lnTo>
                    <a:lnTo>
                      <a:pt x="1688" y="1815"/>
                    </a:lnTo>
                    <a:lnTo>
                      <a:pt x="1680" y="1815"/>
                    </a:lnTo>
                    <a:lnTo>
                      <a:pt x="1666" y="1815"/>
                    </a:lnTo>
                    <a:lnTo>
                      <a:pt x="1651" y="1812"/>
                    </a:lnTo>
                    <a:lnTo>
                      <a:pt x="1638" y="1808"/>
                    </a:lnTo>
                    <a:lnTo>
                      <a:pt x="1623" y="1802"/>
                    </a:lnTo>
                    <a:lnTo>
                      <a:pt x="1609" y="1795"/>
                    </a:lnTo>
                    <a:lnTo>
                      <a:pt x="1596" y="1787"/>
                    </a:lnTo>
                    <a:lnTo>
                      <a:pt x="1570" y="1773"/>
                    </a:lnTo>
                    <a:lnTo>
                      <a:pt x="1548" y="1762"/>
                    </a:lnTo>
                    <a:lnTo>
                      <a:pt x="1537" y="1758"/>
                    </a:lnTo>
                    <a:lnTo>
                      <a:pt x="1527" y="1758"/>
                    </a:lnTo>
                    <a:lnTo>
                      <a:pt x="1524" y="1759"/>
                    </a:lnTo>
                    <a:lnTo>
                      <a:pt x="1519" y="1760"/>
                    </a:lnTo>
                    <a:lnTo>
                      <a:pt x="1515" y="1763"/>
                    </a:lnTo>
                    <a:lnTo>
                      <a:pt x="1511" y="1766"/>
                    </a:lnTo>
                    <a:lnTo>
                      <a:pt x="1504" y="1766"/>
                    </a:lnTo>
                    <a:lnTo>
                      <a:pt x="1498" y="1768"/>
                    </a:lnTo>
                    <a:lnTo>
                      <a:pt x="1492" y="1770"/>
                    </a:lnTo>
                    <a:lnTo>
                      <a:pt x="1488" y="1773"/>
                    </a:lnTo>
                    <a:lnTo>
                      <a:pt x="1483" y="1776"/>
                    </a:lnTo>
                    <a:lnTo>
                      <a:pt x="1481" y="1781"/>
                    </a:lnTo>
                    <a:lnTo>
                      <a:pt x="1478" y="1785"/>
                    </a:lnTo>
                    <a:lnTo>
                      <a:pt x="1476" y="1791"/>
                    </a:lnTo>
                    <a:lnTo>
                      <a:pt x="1472" y="1803"/>
                    </a:lnTo>
                    <a:lnTo>
                      <a:pt x="1471" y="1817"/>
                    </a:lnTo>
                    <a:lnTo>
                      <a:pt x="1470" y="1831"/>
                    </a:lnTo>
                    <a:lnTo>
                      <a:pt x="1470" y="1846"/>
                    </a:lnTo>
                    <a:lnTo>
                      <a:pt x="1455" y="1845"/>
                    </a:lnTo>
                    <a:lnTo>
                      <a:pt x="1438" y="1844"/>
                    </a:lnTo>
                    <a:lnTo>
                      <a:pt x="1422" y="1841"/>
                    </a:lnTo>
                    <a:lnTo>
                      <a:pt x="1405" y="1839"/>
                    </a:lnTo>
                    <a:lnTo>
                      <a:pt x="1369" y="1830"/>
                    </a:lnTo>
                    <a:lnTo>
                      <a:pt x="1335" y="1819"/>
                    </a:lnTo>
                    <a:lnTo>
                      <a:pt x="1318" y="1814"/>
                    </a:lnTo>
                    <a:lnTo>
                      <a:pt x="1302" y="1807"/>
                    </a:lnTo>
                    <a:lnTo>
                      <a:pt x="1287" y="1801"/>
                    </a:lnTo>
                    <a:lnTo>
                      <a:pt x="1274" y="1793"/>
                    </a:lnTo>
                    <a:lnTo>
                      <a:pt x="1261" y="1786"/>
                    </a:lnTo>
                    <a:lnTo>
                      <a:pt x="1250" y="1779"/>
                    </a:lnTo>
                    <a:lnTo>
                      <a:pt x="1239" y="1771"/>
                    </a:lnTo>
                    <a:lnTo>
                      <a:pt x="1230" y="1764"/>
                    </a:lnTo>
                    <a:lnTo>
                      <a:pt x="1224" y="1763"/>
                    </a:lnTo>
                    <a:lnTo>
                      <a:pt x="1218" y="1762"/>
                    </a:lnTo>
                    <a:lnTo>
                      <a:pt x="1212" y="1759"/>
                    </a:lnTo>
                    <a:lnTo>
                      <a:pt x="1208" y="1757"/>
                    </a:lnTo>
                    <a:lnTo>
                      <a:pt x="1203" y="1753"/>
                    </a:lnTo>
                    <a:lnTo>
                      <a:pt x="1201" y="1748"/>
                    </a:lnTo>
                    <a:lnTo>
                      <a:pt x="1198" y="1743"/>
                    </a:lnTo>
                    <a:lnTo>
                      <a:pt x="1196" y="1738"/>
                    </a:lnTo>
                    <a:lnTo>
                      <a:pt x="1193" y="1726"/>
                    </a:lnTo>
                    <a:lnTo>
                      <a:pt x="1192" y="1713"/>
                    </a:lnTo>
                    <a:lnTo>
                      <a:pt x="1191" y="1698"/>
                    </a:lnTo>
                    <a:lnTo>
                      <a:pt x="1191" y="1683"/>
                    </a:lnTo>
                    <a:lnTo>
                      <a:pt x="1176" y="1683"/>
                    </a:lnTo>
                    <a:lnTo>
                      <a:pt x="1161" y="1683"/>
                    </a:lnTo>
                    <a:lnTo>
                      <a:pt x="1148" y="1683"/>
                    </a:lnTo>
                    <a:lnTo>
                      <a:pt x="1136" y="1683"/>
                    </a:lnTo>
                    <a:lnTo>
                      <a:pt x="1126" y="1683"/>
                    </a:lnTo>
                    <a:lnTo>
                      <a:pt x="1117" y="1683"/>
                    </a:lnTo>
                    <a:lnTo>
                      <a:pt x="1112" y="1682"/>
                    </a:lnTo>
                    <a:lnTo>
                      <a:pt x="1111" y="1682"/>
                    </a:lnTo>
                    <a:lnTo>
                      <a:pt x="1097" y="1666"/>
                    </a:lnTo>
                    <a:lnTo>
                      <a:pt x="1082" y="1646"/>
                    </a:lnTo>
                    <a:lnTo>
                      <a:pt x="1068" y="1627"/>
                    </a:lnTo>
                    <a:lnTo>
                      <a:pt x="1056" y="1607"/>
                    </a:lnTo>
                    <a:lnTo>
                      <a:pt x="1046" y="1589"/>
                    </a:lnTo>
                    <a:lnTo>
                      <a:pt x="1039" y="1575"/>
                    </a:lnTo>
                    <a:lnTo>
                      <a:pt x="1034" y="1566"/>
                    </a:lnTo>
                    <a:lnTo>
                      <a:pt x="1032" y="1562"/>
                    </a:lnTo>
                    <a:lnTo>
                      <a:pt x="1032" y="1555"/>
                    </a:lnTo>
                    <a:lnTo>
                      <a:pt x="1028" y="1549"/>
                    </a:lnTo>
                    <a:lnTo>
                      <a:pt x="1024" y="1544"/>
                    </a:lnTo>
                    <a:lnTo>
                      <a:pt x="1019" y="1539"/>
                    </a:lnTo>
                    <a:lnTo>
                      <a:pt x="1013" y="1536"/>
                    </a:lnTo>
                    <a:lnTo>
                      <a:pt x="1007" y="1534"/>
                    </a:lnTo>
                    <a:lnTo>
                      <a:pt x="1000" y="1531"/>
                    </a:lnTo>
                    <a:lnTo>
                      <a:pt x="992" y="1531"/>
                    </a:lnTo>
                    <a:lnTo>
                      <a:pt x="985" y="1531"/>
                    </a:lnTo>
                    <a:lnTo>
                      <a:pt x="978" y="1533"/>
                    </a:lnTo>
                    <a:lnTo>
                      <a:pt x="970" y="1535"/>
                    </a:lnTo>
                    <a:lnTo>
                      <a:pt x="964" y="1539"/>
                    </a:lnTo>
                    <a:lnTo>
                      <a:pt x="959" y="1542"/>
                    </a:lnTo>
                    <a:lnTo>
                      <a:pt x="956" y="1549"/>
                    </a:lnTo>
                    <a:lnTo>
                      <a:pt x="953" y="1555"/>
                    </a:lnTo>
                    <a:lnTo>
                      <a:pt x="952" y="1561"/>
                    </a:lnTo>
                    <a:lnTo>
                      <a:pt x="936" y="1578"/>
                    </a:lnTo>
                    <a:lnTo>
                      <a:pt x="921" y="1596"/>
                    </a:lnTo>
                    <a:lnTo>
                      <a:pt x="907" y="1616"/>
                    </a:lnTo>
                    <a:lnTo>
                      <a:pt x="891" y="1635"/>
                    </a:lnTo>
                    <a:lnTo>
                      <a:pt x="876" y="1653"/>
                    </a:lnTo>
                    <a:lnTo>
                      <a:pt x="860" y="1667"/>
                    </a:lnTo>
                    <a:lnTo>
                      <a:pt x="853" y="1673"/>
                    </a:lnTo>
                    <a:lnTo>
                      <a:pt x="846" y="1677"/>
                    </a:lnTo>
                    <a:lnTo>
                      <a:pt x="838" y="1680"/>
                    </a:lnTo>
                    <a:lnTo>
                      <a:pt x="831" y="1681"/>
                    </a:lnTo>
                    <a:lnTo>
                      <a:pt x="803" y="1667"/>
                    </a:lnTo>
                    <a:lnTo>
                      <a:pt x="777" y="1656"/>
                    </a:lnTo>
                    <a:lnTo>
                      <a:pt x="754" y="1648"/>
                    </a:lnTo>
                    <a:lnTo>
                      <a:pt x="731" y="1639"/>
                    </a:lnTo>
                    <a:lnTo>
                      <a:pt x="709" y="1632"/>
                    </a:lnTo>
                    <a:lnTo>
                      <a:pt x="685" y="1623"/>
                    </a:lnTo>
                    <a:lnTo>
                      <a:pt x="660" y="1612"/>
                    </a:lnTo>
                    <a:lnTo>
                      <a:pt x="631" y="1599"/>
                    </a:lnTo>
                    <a:lnTo>
                      <a:pt x="608" y="1597"/>
                    </a:lnTo>
                    <a:lnTo>
                      <a:pt x="586" y="1596"/>
                    </a:lnTo>
                    <a:lnTo>
                      <a:pt x="564" y="1594"/>
                    </a:lnTo>
                    <a:lnTo>
                      <a:pt x="542" y="1591"/>
                    </a:lnTo>
                    <a:lnTo>
                      <a:pt x="520" y="1586"/>
                    </a:lnTo>
                    <a:lnTo>
                      <a:pt x="498" y="1583"/>
                    </a:lnTo>
                    <a:lnTo>
                      <a:pt x="477" y="1578"/>
                    </a:lnTo>
                    <a:lnTo>
                      <a:pt x="456" y="1572"/>
                    </a:lnTo>
                    <a:lnTo>
                      <a:pt x="416" y="1560"/>
                    </a:lnTo>
                    <a:lnTo>
                      <a:pt x="378" y="1546"/>
                    </a:lnTo>
                    <a:lnTo>
                      <a:pt x="343" y="1531"/>
                    </a:lnTo>
                    <a:lnTo>
                      <a:pt x="311" y="1515"/>
                    </a:lnTo>
                    <a:lnTo>
                      <a:pt x="307" y="1523"/>
                    </a:lnTo>
                    <a:lnTo>
                      <a:pt x="302" y="1529"/>
                    </a:lnTo>
                    <a:lnTo>
                      <a:pt x="297" y="1534"/>
                    </a:lnTo>
                    <a:lnTo>
                      <a:pt x="291" y="1539"/>
                    </a:lnTo>
                    <a:lnTo>
                      <a:pt x="285" y="1542"/>
                    </a:lnTo>
                    <a:lnTo>
                      <a:pt x="279" y="1546"/>
                    </a:lnTo>
                    <a:lnTo>
                      <a:pt x="273" y="1549"/>
                    </a:lnTo>
                    <a:lnTo>
                      <a:pt x="265" y="1550"/>
                    </a:lnTo>
                    <a:lnTo>
                      <a:pt x="250" y="1552"/>
                    </a:lnTo>
                    <a:lnTo>
                      <a:pt x="234" y="1553"/>
                    </a:lnTo>
                    <a:lnTo>
                      <a:pt x="218" y="1552"/>
                    </a:lnTo>
                    <a:lnTo>
                      <a:pt x="202" y="1551"/>
                    </a:lnTo>
                    <a:lnTo>
                      <a:pt x="170" y="1547"/>
                    </a:lnTo>
                    <a:lnTo>
                      <a:pt x="143" y="1544"/>
                    </a:lnTo>
                    <a:lnTo>
                      <a:pt x="132" y="1544"/>
                    </a:lnTo>
                    <a:lnTo>
                      <a:pt x="122" y="1545"/>
                    </a:lnTo>
                    <a:lnTo>
                      <a:pt x="119" y="1546"/>
                    </a:lnTo>
                    <a:lnTo>
                      <a:pt x="115" y="1549"/>
                    </a:lnTo>
                    <a:lnTo>
                      <a:pt x="112" y="1551"/>
                    </a:lnTo>
                    <a:lnTo>
                      <a:pt x="111" y="1555"/>
                    </a:lnTo>
                    <a:lnTo>
                      <a:pt x="120" y="1534"/>
                    </a:lnTo>
                    <a:lnTo>
                      <a:pt x="131" y="1513"/>
                    </a:lnTo>
                    <a:lnTo>
                      <a:pt x="142" y="1492"/>
                    </a:lnTo>
                    <a:lnTo>
                      <a:pt x="154" y="1470"/>
                    </a:lnTo>
                    <a:lnTo>
                      <a:pt x="166" y="1449"/>
                    </a:lnTo>
                    <a:lnTo>
                      <a:pt x="176" y="1430"/>
                    </a:lnTo>
                    <a:lnTo>
                      <a:pt x="186" y="1411"/>
                    </a:lnTo>
                    <a:lnTo>
                      <a:pt x="192" y="1394"/>
                    </a:lnTo>
                    <a:lnTo>
                      <a:pt x="196" y="1385"/>
                    </a:lnTo>
                    <a:lnTo>
                      <a:pt x="198" y="1376"/>
                    </a:lnTo>
                    <a:lnTo>
                      <a:pt x="199" y="1367"/>
                    </a:lnTo>
                    <a:lnTo>
                      <a:pt x="201" y="1359"/>
                    </a:lnTo>
                    <a:lnTo>
                      <a:pt x="201" y="1342"/>
                    </a:lnTo>
                    <a:lnTo>
                      <a:pt x="199" y="1325"/>
                    </a:lnTo>
                    <a:lnTo>
                      <a:pt x="198" y="1306"/>
                    </a:lnTo>
                    <a:lnTo>
                      <a:pt x="196" y="1285"/>
                    </a:lnTo>
                    <a:lnTo>
                      <a:pt x="194" y="1262"/>
                    </a:lnTo>
                    <a:lnTo>
                      <a:pt x="193" y="1234"/>
                    </a:lnTo>
                    <a:lnTo>
                      <a:pt x="194" y="1213"/>
                    </a:lnTo>
                    <a:lnTo>
                      <a:pt x="196" y="1192"/>
                    </a:lnTo>
                    <a:lnTo>
                      <a:pt x="198" y="1174"/>
                    </a:lnTo>
                    <a:lnTo>
                      <a:pt x="201" y="1157"/>
                    </a:lnTo>
                    <a:lnTo>
                      <a:pt x="207" y="1126"/>
                    </a:lnTo>
                    <a:lnTo>
                      <a:pt x="214" y="1099"/>
                    </a:lnTo>
                    <a:lnTo>
                      <a:pt x="223" y="1074"/>
                    </a:lnTo>
                    <a:lnTo>
                      <a:pt x="229" y="1049"/>
                    </a:lnTo>
                    <a:lnTo>
                      <a:pt x="231" y="1036"/>
                    </a:lnTo>
                    <a:lnTo>
                      <a:pt x="234" y="1022"/>
                    </a:lnTo>
                    <a:lnTo>
                      <a:pt x="235" y="1009"/>
                    </a:lnTo>
                    <a:lnTo>
                      <a:pt x="236" y="994"/>
                    </a:lnTo>
                    <a:lnTo>
                      <a:pt x="235" y="979"/>
                    </a:lnTo>
                    <a:lnTo>
                      <a:pt x="232" y="965"/>
                    </a:lnTo>
                    <a:lnTo>
                      <a:pt x="230" y="949"/>
                    </a:lnTo>
                    <a:lnTo>
                      <a:pt x="227" y="934"/>
                    </a:lnTo>
                    <a:lnTo>
                      <a:pt x="224" y="919"/>
                    </a:lnTo>
                    <a:lnTo>
                      <a:pt x="221" y="905"/>
                    </a:lnTo>
                    <a:lnTo>
                      <a:pt x="219" y="889"/>
                    </a:lnTo>
                    <a:lnTo>
                      <a:pt x="218" y="874"/>
                    </a:lnTo>
                    <a:lnTo>
                      <a:pt x="204" y="867"/>
                    </a:lnTo>
                    <a:lnTo>
                      <a:pt x="193" y="858"/>
                    </a:lnTo>
                    <a:lnTo>
                      <a:pt x="183" y="851"/>
                    </a:lnTo>
                    <a:lnTo>
                      <a:pt x="175" y="843"/>
                    </a:lnTo>
                    <a:lnTo>
                      <a:pt x="169" y="835"/>
                    </a:lnTo>
                    <a:lnTo>
                      <a:pt x="164" y="826"/>
                    </a:lnTo>
                    <a:lnTo>
                      <a:pt x="160" y="818"/>
                    </a:lnTo>
                    <a:lnTo>
                      <a:pt x="158" y="808"/>
                    </a:lnTo>
                    <a:lnTo>
                      <a:pt x="156" y="799"/>
                    </a:lnTo>
                    <a:lnTo>
                      <a:pt x="155" y="788"/>
                    </a:lnTo>
                    <a:lnTo>
                      <a:pt x="155" y="777"/>
                    </a:lnTo>
                    <a:lnTo>
                      <a:pt x="155" y="766"/>
                    </a:lnTo>
                    <a:lnTo>
                      <a:pt x="156" y="742"/>
                    </a:lnTo>
                    <a:lnTo>
                      <a:pt x="158" y="714"/>
                    </a:lnTo>
                    <a:lnTo>
                      <a:pt x="150" y="705"/>
                    </a:lnTo>
                    <a:lnTo>
                      <a:pt x="144" y="698"/>
                    </a:lnTo>
                    <a:lnTo>
                      <a:pt x="139" y="690"/>
                    </a:lnTo>
                    <a:lnTo>
                      <a:pt x="134" y="683"/>
                    </a:lnTo>
                    <a:lnTo>
                      <a:pt x="128" y="668"/>
                    </a:lnTo>
                    <a:lnTo>
                      <a:pt x="123" y="653"/>
                    </a:lnTo>
                    <a:lnTo>
                      <a:pt x="120" y="638"/>
                    </a:lnTo>
                    <a:lnTo>
                      <a:pt x="119" y="623"/>
                    </a:lnTo>
                    <a:lnTo>
                      <a:pt x="119" y="608"/>
                    </a:lnTo>
                    <a:lnTo>
                      <a:pt x="119" y="593"/>
                    </a:lnTo>
                    <a:lnTo>
                      <a:pt x="111" y="585"/>
                    </a:lnTo>
                    <a:lnTo>
                      <a:pt x="103" y="579"/>
                    </a:lnTo>
                    <a:lnTo>
                      <a:pt x="93" y="573"/>
                    </a:lnTo>
                    <a:lnTo>
                      <a:pt x="83" y="568"/>
                    </a:lnTo>
                    <a:lnTo>
                      <a:pt x="63" y="558"/>
                    </a:lnTo>
                    <a:lnTo>
                      <a:pt x="44" y="547"/>
                    </a:lnTo>
                    <a:lnTo>
                      <a:pt x="35" y="541"/>
                    </a:lnTo>
                    <a:lnTo>
                      <a:pt x="27" y="535"/>
                    </a:lnTo>
                    <a:lnTo>
                      <a:pt x="18" y="528"/>
                    </a:lnTo>
                    <a:lnTo>
                      <a:pt x="12" y="519"/>
                    </a:lnTo>
                    <a:lnTo>
                      <a:pt x="7" y="509"/>
                    </a:lnTo>
                    <a:lnTo>
                      <a:pt x="2" y="498"/>
                    </a:lnTo>
                    <a:lnTo>
                      <a:pt x="0" y="486"/>
                    </a:lnTo>
                    <a:lnTo>
                      <a:pt x="0" y="471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2" name=""/>
              <p:cNvSpPr/>
              <p:nvPr/>
            </p:nvSpPr>
            <p:spPr>
              <a:xfrm>
                <a:off x="2151000" y="2403360"/>
                <a:ext cx="978120" cy="786960"/>
              </a:xfrm>
              <a:custGeom>
                <a:avLst/>
                <a:gdLst/>
                <a:ahLst/>
                <a:rect l="l" t="t" r="r" b="b"/>
                <a:pathLst>
                  <a:path w="2630" h="2114">
                    <a:moveTo>
                      <a:pt x="216" y="0"/>
                    </a:moveTo>
                    <a:lnTo>
                      <a:pt x="366" y="16"/>
                    </a:lnTo>
                    <a:lnTo>
                      <a:pt x="517" y="34"/>
                    </a:lnTo>
                    <a:lnTo>
                      <a:pt x="667" y="53"/>
                    </a:lnTo>
                    <a:lnTo>
                      <a:pt x="819" y="72"/>
                    </a:lnTo>
                    <a:lnTo>
                      <a:pt x="1122" y="113"/>
                    </a:lnTo>
                    <a:lnTo>
                      <a:pt x="1425" y="153"/>
                    </a:lnTo>
                    <a:lnTo>
                      <a:pt x="1576" y="174"/>
                    </a:lnTo>
                    <a:lnTo>
                      <a:pt x="1727" y="192"/>
                    </a:lnTo>
                    <a:lnTo>
                      <a:pt x="1879" y="211"/>
                    </a:lnTo>
                    <a:lnTo>
                      <a:pt x="2030" y="228"/>
                    </a:lnTo>
                    <a:lnTo>
                      <a:pt x="2180" y="244"/>
                    </a:lnTo>
                    <a:lnTo>
                      <a:pt x="2331" y="258"/>
                    </a:lnTo>
                    <a:lnTo>
                      <a:pt x="2480" y="271"/>
                    </a:lnTo>
                    <a:lnTo>
                      <a:pt x="2630" y="282"/>
                    </a:lnTo>
                    <a:lnTo>
                      <a:pt x="2552" y="2114"/>
                    </a:lnTo>
                    <a:lnTo>
                      <a:pt x="2420" y="2099"/>
                    </a:lnTo>
                    <a:lnTo>
                      <a:pt x="2281" y="2085"/>
                    </a:lnTo>
                    <a:lnTo>
                      <a:pt x="2133" y="2070"/>
                    </a:lnTo>
                    <a:lnTo>
                      <a:pt x="1980" y="2055"/>
                    </a:lnTo>
                    <a:lnTo>
                      <a:pt x="1658" y="2026"/>
                    </a:lnTo>
                    <a:lnTo>
                      <a:pt x="1321" y="1995"/>
                    </a:lnTo>
                    <a:lnTo>
                      <a:pt x="1151" y="1979"/>
                    </a:lnTo>
                    <a:lnTo>
                      <a:pt x="981" y="1962"/>
                    </a:lnTo>
                    <a:lnTo>
                      <a:pt x="811" y="1944"/>
                    </a:lnTo>
                    <a:lnTo>
                      <a:pt x="642" y="1925"/>
                    </a:lnTo>
                    <a:lnTo>
                      <a:pt x="475" y="1906"/>
                    </a:lnTo>
                    <a:lnTo>
                      <a:pt x="313" y="1885"/>
                    </a:lnTo>
                    <a:lnTo>
                      <a:pt x="153" y="1863"/>
                    </a:lnTo>
                    <a:lnTo>
                      <a:pt x="0" y="184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1490760" y="2124000"/>
                <a:ext cx="747720" cy="969480"/>
              </a:xfrm>
              <a:custGeom>
                <a:avLst/>
                <a:gdLst/>
                <a:ahLst/>
                <a:rect l="l" t="t" r="r" b="b"/>
                <a:pathLst>
                  <a:path w="2006" h="2605">
                    <a:moveTo>
                      <a:pt x="405" y="0"/>
                    </a:moveTo>
                    <a:lnTo>
                      <a:pt x="1450" y="199"/>
                    </a:lnTo>
                    <a:lnTo>
                      <a:pt x="1366" y="678"/>
                    </a:lnTo>
                    <a:lnTo>
                      <a:pt x="2006" y="764"/>
                    </a:lnTo>
                    <a:lnTo>
                      <a:pt x="1790" y="2605"/>
                    </a:lnTo>
                    <a:lnTo>
                      <a:pt x="0" y="2305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4" name=""/>
              <p:cNvSpPr/>
              <p:nvPr/>
            </p:nvSpPr>
            <p:spPr>
              <a:xfrm>
                <a:off x="612720" y="719280"/>
                <a:ext cx="930240" cy="690120"/>
              </a:xfrm>
              <a:custGeom>
                <a:avLst/>
                <a:gdLst/>
                <a:ahLst/>
                <a:rect l="l" t="t" r="r" b="b"/>
                <a:pathLst>
                  <a:path w="2498" h="1855">
                    <a:moveTo>
                      <a:pt x="2197" y="1855"/>
                    </a:moveTo>
                    <a:lnTo>
                      <a:pt x="2498" y="443"/>
                    </a:lnTo>
                    <a:lnTo>
                      <a:pt x="770" y="0"/>
                    </a:lnTo>
                    <a:lnTo>
                      <a:pt x="764" y="4"/>
                    </a:lnTo>
                    <a:lnTo>
                      <a:pt x="756" y="8"/>
                    </a:lnTo>
                    <a:lnTo>
                      <a:pt x="751" y="13"/>
                    </a:lnTo>
                    <a:lnTo>
                      <a:pt x="747" y="19"/>
                    </a:lnTo>
                    <a:lnTo>
                      <a:pt x="743" y="24"/>
                    </a:lnTo>
                    <a:lnTo>
                      <a:pt x="740" y="30"/>
                    </a:lnTo>
                    <a:lnTo>
                      <a:pt x="738" y="36"/>
                    </a:lnTo>
                    <a:lnTo>
                      <a:pt x="737" y="42"/>
                    </a:lnTo>
                    <a:lnTo>
                      <a:pt x="735" y="55"/>
                    </a:lnTo>
                    <a:lnTo>
                      <a:pt x="737" y="70"/>
                    </a:lnTo>
                    <a:lnTo>
                      <a:pt x="739" y="85"/>
                    </a:lnTo>
                    <a:lnTo>
                      <a:pt x="744" y="99"/>
                    </a:lnTo>
                    <a:lnTo>
                      <a:pt x="750" y="115"/>
                    </a:lnTo>
                    <a:lnTo>
                      <a:pt x="758" y="130"/>
                    </a:lnTo>
                    <a:lnTo>
                      <a:pt x="766" y="143"/>
                    </a:lnTo>
                    <a:lnTo>
                      <a:pt x="775" y="158"/>
                    </a:lnTo>
                    <a:lnTo>
                      <a:pt x="783" y="170"/>
                    </a:lnTo>
                    <a:lnTo>
                      <a:pt x="792" y="181"/>
                    </a:lnTo>
                    <a:lnTo>
                      <a:pt x="800" y="192"/>
                    </a:lnTo>
                    <a:lnTo>
                      <a:pt x="809" y="201"/>
                    </a:lnTo>
                    <a:lnTo>
                      <a:pt x="800" y="216"/>
                    </a:lnTo>
                    <a:lnTo>
                      <a:pt x="791" y="232"/>
                    </a:lnTo>
                    <a:lnTo>
                      <a:pt x="778" y="249"/>
                    </a:lnTo>
                    <a:lnTo>
                      <a:pt x="766" y="266"/>
                    </a:lnTo>
                    <a:lnTo>
                      <a:pt x="742" y="300"/>
                    </a:lnTo>
                    <a:lnTo>
                      <a:pt x="717" y="334"/>
                    </a:lnTo>
                    <a:lnTo>
                      <a:pt x="706" y="352"/>
                    </a:lnTo>
                    <a:lnTo>
                      <a:pt x="696" y="367"/>
                    </a:lnTo>
                    <a:lnTo>
                      <a:pt x="689" y="382"/>
                    </a:lnTo>
                    <a:lnTo>
                      <a:pt x="683" y="397"/>
                    </a:lnTo>
                    <a:lnTo>
                      <a:pt x="680" y="403"/>
                    </a:lnTo>
                    <a:lnTo>
                      <a:pt x="679" y="409"/>
                    </a:lnTo>
                    <a:lnTo>
                      <a:pt x="679" y="415"/>
                    </a:lnTo>
                    <a:lnTo>
                      <a:pt x="678" y="421"/>
                    </a:lnTo>
                    <a:lnTo>
                      <a:pt x="679" y="426"/>
                    </a:lnTo>
                    <a:lnTo>
                      <a:pt x="680" y="431"/>
                    </a:lnTo>
                    <a:lnTo>
                      <a:pt x="683" y="436"/>
                    </a:lnTo>
                    <a:lnTo>
                      <a:pt x="687" y="440"/>
                    </a:lnTo>
                    <a:lnTo>
                      <a:pt x="694" y="447"/>
                    </a:lnTo>
                    <a:lnTo>
                      <a:pt x="702" y="452"/>
                    </a:lnTo>
                    <a:lnTo>
                      <a:pt x="712" y="456"/>
                    </a:lnTo>
                    <a:lnTo>
                      <a:pt x="722" y="458"/>
                    </a:lnTo>
                    <a:lnTo>
                      <a:pt x="742" y="462"/>
                    </a:lnTo>
                    <a:lnTo>
                      <a:pt x="761" y="465"/>
                    </a:lnTo>
                    <a:lnTo>
                      <a:pt x="771" y="468"/>
                    </a:lnTo>
                    <a:lnTo>
                      <a:pt x="778" y="470"/>
                    </a:lnTo>
                    <a:lnTo>
                      <a:pt x="787" y="475"/>
                    </a:lnTo>
                    <a:lnTo>
                      <a:pt x="793" y="480"/>
                    </a:lnTo>
                    <a:lnTo>
                      <a:pt x="798" y="487"/>
                    </a:lnTo>
                    <a:lnTo>
                      <a:pt x="803" y="496"/>
                    </a:lnTo>
                    <a:lnTo>
                      <a:pt x="805" y="507"/>
                    </a:lnTo>
                    <a:lnTo>
                      <a:pt x="806" y="520"/>
                    </a:lnTo>
                    <a:lnTo>
                      <a:pt x="805" y="534"/>
                    </a:lnTo>
                    <a:lnTo>
                      <a:pt x="803" y="546"/>
                    </a:lnTo>
                    <a:lnTo>
                      <a:pt x="798" y="555"/>
                    </a:lnTo>
                    <a:lnTo>
                      <a:pt x="793" y="561"/>
                    </a:lnTo>
                    <a:lnTo>
                      <a:pt x="787" y="567"/>
                    </a:lnTo>
                    <a:lnTo>
                      <a:pt x="780" y="571"/>
                    </a:lnTo>
                    <a:lnTo>
                      <a:pt x="773" y="573"/>
                    </a:lnTo>
                    <a:lnTo>
                      <a:pt x="765" y="576"/>
                    </a:lnTo>
                    <a:lnTo>
                      <a:pt x="750" y="579"/>
                    </a:lnTo>
                    <a:lnTo>
                      <a:pt x="738" y="582"/>
                    </a:lnTo>
                    <a:lnTo>
                      <a:pt x="733" y="585"/>
                    </a:lnTo>
                    <a:lnTo>
                      <a:pt x="728" y="589"/>
                    </a:lnTo>
                    <a:lnTo>
                      <a:pt x="726" y="594"/>
                    </a:lnTo>
                    <a:lnTo>
                      <a:pt x="726" y="600"/>
                    </a:lnTo>
                    <a:lnTo>
                      <a:pt x="724" y="617"/>
                    </a:lnTo>
                    <a:lnTo>
                      <a:pt x="724" y="637"/>
                    </a:lnTo>
                    <a:lnTo>
                      <a:pt x="724" y="658"/>
                    </a:lnTo>
                    <a:lnTo>
                      <a:pt x="724" y="681"/>
                    </a:lnTo>
                    <a:lnTo>
                      <a:pt x="724" y="703"/>
                    </a:lnTo>
                    <a:lnTo>
                      <a:pt x="724" y="724"/>
                    </a:lnTo>
                    <a:lnTo>
                      <a:pt x="724" y="743"/>
                    </a:lnTo>
                    <a:lnTo>
                      <a:pt x="723" y="760"/>
                    </a:lnTo>
                    <a:lnTo>
                      <a:pt x="716" y="775"/>
                    </a:lnTo>
                    <a:lnTo>
                      <a:pt x="707" y="787"/>
                    </a:lnTo>
                    <a:lnTo>
                      <a:pt x="698" y="797"/>
                    </a:lnTo>
                    <a:lnTo>
                      <a:pt x="687" y="807"/>
                    </a:lnTo>
                    <a:lnTo>
                      <a:pt x="677" y="814"/>
                    </a:lnTo>
                    <a:lnTo>
                      <a:pt x="666" y="820"/>
                    </a:lnTo>
                    <a:lnTo>
                      <a:pt x="655" y="825"/>
                    </a:lnTo>
                    <a:lnTo>
                      <a:pt x="644" y="830"/>
                    </a:lnTo>
                    <a:lnTo>
                      <a:pt x="631" y="833"/>
                    </a:lnTo>
                    <a:lnTo>
                      <a:pt x="620" y="835"/>
                    </a:lnTo>
                    <a:lnTo>
                      <a:pt x="609" y="838"/>
                    </a:lnTo>
                    <a:lnTo>
                      <a:pt x="600" y="839"/>
                    </a:lnTo>
                    <a:lnTo>
                      <a:pt x="580" y="839"/>
                    </a:lnTo>
                    <a:lnTo>
                      <a:pt x="563" y="839"/>
                    </a:lnTo>
                    <a:lnTo>
                      <a:pt x="559" y="831"/>
                    </a:lnTo>
                    <a:lnTo>
                      <a:pt x="557" y="824"/>
                    </a:lnTo>
                    <a:lnTo>
                      <a:pt x="556" y="817"/>
                    </a:lnTo>
                    <a:lnTo>
                      <a:pt x="556" y="809"/>
                    </a:lnTo>
                    <a:lnTo>
                      <a:pt x="556" y="802"/>
                    </a:lnTo>
                    <a:lnTo>
                      <a:pt x="556" y="795"/>
                    </a:lnTo>
                    <a:lnTo>
                      <a:pt x="557" y="787"/>
                    </a:lnTo>
                    <a:lnTo>
                      <a:pt x="559" y="780"/>
                    </a:lnTo>
                    <a:lnTo>
                      <a:pt x="564" y="765"/>
                    </a:lnTo>
                    <a:lnTo>
                      <a:pt x="571" y="752"/>
                    </a:lnTo>
                    <a:lnTo>
                      <a:pt x="580" y="737"/>
                    </a:lnTo>
                    <a:lnTo>
                      <a:pt x="589" y="725"/>
                    </a:lnTo>
                    <a:lnTo>
                      <a:pt x="608" y="699"/>
                    </a:lnTo>
                    <a:lnTo>
                      <a:pt x="627" y="676"/>
                    </a:lnTo>
                    <a:lnTo>
                      <a:pt x="634" y="666"/>
                    </a:lnTo>
                    <a:lnTo>
                      <a:pt x="640" y="656"/>
                    </a:lnTo>
                    <a:lnTo>
                      <a:pt x="644" y="648"/>
                    </a:lnTo>
                    <a:lnTo>
                      <a:pt x="645" y="639"/>
                    </a:lnTo>
                    <a:lnTo>
                      <a:pt x="651" y="633"/>
                    </a:lnTo>
                    <a:lnTo>
                      <a:pt x="655" y="627"/>
                    </a:lnTo>
                    <a:lnTo>
                      <a:pt x="656" y="621"/>
                    </a:lnTo>
                    <a:lnTo>
                      <a:pt x="656" y="616"/>
                    </a:lnTo>
                    <a:lnTo>
                      <a:pt x="653" y="610"/>
                    </a:lnTo>
                    <a:lnTo>
                      <a:pt x="650" y="605"/>
                    </a:lnTo>
                    <a:lnTo>
                      <a:pt x="645" y="600"/>
                    </a:lnTo>
                    <a:lnTo>
                      <a:pt x="640" y="595"/>
                    </a:lnTo>
                    <a:lnTo>
                      <a:pt x="634" y="589"/>
                    </a:lnTo>
                    <a:lnTo>
                      <a:pt x="628" y="582"/>
                    </a:lnTo>
                    <a:lnTo>
                      <a:pt x="623" y="574"/>
                    </a:lnTo>
                    <a:lnTo>
                      <a:pt x="617" y="566"/>
                    </a:lnTo>
                    <a:lnTo>
                      <a:pt x="612" y="557"/>
                    </a:lnTo>
                    <a:lnTo>
                      <a:pt x="608" y="546"/>
                    </a:lnTo>
                    <a:lnTo>
                      <a:pt x="607" y="534"/>
                    </a:lnTo>
                    <a:lnTo>
                      <a:pt x="606" y="519"/>
                    </a:lnTo>
                    <a:lnTo>
                      <a:pt x="600" y="519"/>
                    </a:lnTo>
                    <a:lnTo>
                      <a:pt x="596" y="517"/>
                    </a:lnTo>
                    <a:lnTo>
                      <a:pt x="595" y="516"/>
                    </a:lnTo>
                    <a:lnTo>
                      <a:pt x="595" y="512"/>
                    </a:lnTo>
                    <a:lnTo>
                      <a:pt x="601" y="505"/>
                    </a:lnTo>
                    <a:lnTo>
                      <a:pt x="611" y="495"/>
                    </a:lnTo>
                    <a:lnTo>
                      <a:pt x="623" y="483"/>
                    </a:lnTo>
                    <a:lnTo>
                      <a:pt x="634" y="469"/>
                    </a:lnTo>
                    <a:lnTo>
                      <a:pt x="639" y="462"/>
                    </a:lnTo>
                    <a:lnTo>
                      <a:pt x="642" y="454"/>
                    </a:lnTo>
                    <a:lnTo>
                      <a:pt x="645" y="447"/>
                    </a:lnTo>
                    <a:lnTo>
                      <a:pt x="646" y="440"/>
                    </a:lnTo>
                    <a:lnTo>
                      <a:pt x="631" y="423"/>
                    </a:lnTo>
                    <a:lnTo>
                      <a:pt x="617" y="403"/>
                    </a:lnTo>
                    <a:lnTo>
                      <a:pt x="602" y="383"/>
                    </a:lnTo>
                    <a:lnTo>
                      <a:pt x="587" y="364"/>
                    </a:lnTo>
                    <a:lnTo>
                      <a:pt x="571" y="347"/>
                    </a:lnTo>
                    <a:lnTo>
                      <a:pt x="557" y="332"/>
                    </a:lnTo>
                    <a:lnTo>
                      <a:pt x="549" y="326"/>
                    </a:lnTo>
                    <a:lnTo>
                      <a:pt x="542" y="322"/>
                    </a:lnTo>
                    <a:lnTo>
                      <a:pt x="535" y="320"/>
                    </a:lnTo>
                    <a:lnTo>
                      <a:pt x="527" y="319"/>
                    </a:lnTo>
                    <a:lnTo>
                      <a:pt x="496" y="317"/>
                    </a:lnTo>
                    <a:lnTo>
                      <a:pt x="461" y="316"/>
                    </a:lnTo>
                    <a:lnTo>
                      <a:pt x="443" y="315"/>
                    </a:lnTo>
                    <a:lnTo>
                      <a:pt x="425" y="314"/>
                    </a:lnTo>
                    <a:lnTo>
                      <a:pt x="406" y="311"/>
                    </a:lnTo>
                    <a:lnTo>
                      <a:pt x="387" y="307"/>
                    </a:lnTo>
                    <a:lnTo>
                      <a:pt x="368" y="303"/>
                    </a:lnTo>
                    <a:lnTo>
                      <a:pt x="350" y="298"/>
                    </a:lnTo>
                    <a:lnTo>
                      <a:pt x="332" y="290"/>
                    </a:lnTo>
                    <a:lnTo>
                      <a:pt x="313" y="283"/>
                    </a:lnTo>
                    <a:lnTo>
                      <a:pt x="296" y="273"/>
                    </a:lnTo>
                    <a:lnTo>
                      <a:pt x="279" y="262"/>
                    </a:lnTo>
                    <a:lnTo>
                      <a:pt x="263" y="250"/>
                    </a:lnTo>
                    <a:lnTo>
                      <a:pt x="247" y="235"/>
                    </a:lnTo>
                    <a:lnTo>
                      <a:pt x="240" y="235"/>
                    </a:lnTo>
                    <a:lnTo>
                      <a:pt x="232" y="233"/>
                    </a:lnTo>
                    <a:lnTo>
                      <a:pt x="225" y="228"/>
                    </a:lnTo>
                    <a:lnTo>
                      <a:pt x="218" y="223"/>
                    </a:lnTo>
                    <a:lnTo>
                      <a:pt x="203" y="210"/>
                    </a:lnTo>
                    <a:lnTo>
                      <a:pt x="187" y="195"/>
                    </a:lnTo>
                    <a:lnTo>
                      <a:pt x="172" y="180"/>
                    </a:lnTo>
                    <a:lnTo>
                      <a:pt x="158" y="168"/>
                    </a:lnTo>
                    <a:lnTo>
                      <a:pt x="150" y="162"/>
                    </a:lnTo>
                    <a:lnTo>
                      <a:pt x="143" y="158"/>
                    </a:lnTo>
                    <a:lnTo>
                      <a:pt x="136" y="156"/>
                    </a:lnTo>
                    <a:lnTo>
                      <a:pt x="128" y="154"/>
                    </a:lnTo>
                    <a:lnTo>
                      <a:pt x="120" y="148"/>
                    </a:lnTo>
                    <a:lnTo>
                      <a:pt x="111" y="143"/>
                    </a:lnTo>
                    <a:lnTo>
                      <a:pt x="103" y="140"/>
                    </a:lnTo>
                    <a:lnTo>
                      <a:pt x="93" y="139"/>
                    </a:lnTo>
                    <a:lnTo>
                      <a:pt x="82" y="139"/>
                    </a:lnTo>
                    <a:lnTo>
                      <a:pt x="72" y="141"/>
                    </a:lnTo>
                    <a:lnTo>
                      <a:pt x="62" y="145"/>
                    </a:lnTo>
                    <a:lnTo>
                      <a:pt x="52" y="150"/>
                    </a:lnTo>
                    <a:lnTo>
                      <a:pt x="44" y="156"/>
                    </a:lnTo>
                    <a:lnTo>
                      <a:pt x="35" y="163"/>
                    </a:lnTo>
                    <a:lnTo>
                      <a:pt x="28" y="172"/>
                    </a:lnTo>
                    <a:lnTo>
                      <a:pt x="21" y="183"/>
                    </a:lnTo>
                    <a:lnTo>
                      <a:pt x="15" y="194"/>
                    </a:lnTo>
                    <a:lnTo>
                      <a:pt x="11" y="206"/>
                    </a:lnTo>
                    <a:lnTo>
                      <a:pt x="8" y="219"/>
                    </a:lnTo>
                    <a:lnTo>
                      <a:pt x="7" y="234"/>
                    </a:lnTo>
                    <a:lnTo>
                      <a:pt x="7" y="249"/>
                    </a:lnTo>
                    <a:lnTo>
                      <a:pt x="8" y="262"/>
                    </a:lnTo>
                    <a:lnTo>
                      <a:pt x="11" y="276"/>
                    </a:lnTo>
                    <a:lnTo>
                      <a:pt x="13" y="288"/>
                    </a:lnTo>
                    <a:lnTo>
                      <a:pt x="17" y="300"/>
                    </a:lnTo>
                    <a:lnTo>
                      <a:pt x="22" y="311"/>
                    </a:lnTo>
                    <a:lnTo>
                      <a:pt x="26" y="323"/>
                    </a:lnTo>
                    <a:lnTo>
                      <a:pt x="32" y="334"/>
                    </a:lnTo>
                    <a:lnTo>
                      <a:pt x="43" y="356"/>
                    </a:lnTo>
                    <a:lnTo>
                      <a:pt x="56" y="381"/>
                    </a:lnTo>
                    <a:lnTo>
                      <a:pt x="71" y="407"/>
                    </a:lnTo>
                    <a:lnTo>
                      <a:pt x="86" y="435"/>
                    </a:lnTo>
                    <a:lnTo>
                      <a:pt x="84" y="452"/>
                    </a:lnTo>
                    <a:lnTo>
                      <a:pt x="79" y="472"/>
                    </a:lnTo>
                    <a:lnTo>
                      <a:pt x="72" y="495"/>
                    </a:lnTo>
                    <a:lnTo>
                      <a:pt x="65" y="519"/>
                    </a:lnTo>
                    <a:lnTo>
                      <a:pt x="57" y="547"/>
                    </a:lnTo>
                    <a:lnTo>
                      <a:pt x="50" y="576"/>
                    </a:lnTo>
                    <a:lnTo>
                      <a:pt x="48" y="590"/>
                    </a:lnTo>
                    <a:lnTo>
                      <a:pt x="46" y="605"/>
                    </a:lnTo>
                    <a:lnTo>
                      <a:pt x="44" y="620"/>
                    </a:lnTo>
                    <a:lnTo>
                      <a:pt x="44" y="634"/>
                    </a:lnTo>
                    <a:lnTo>
                      <a:pt x="44" y="651"/>
                    </a:lnTo>
                    <a:lnTo>
                      <a:pt x="44" y="671"/>
                    </a:lnTo>
                    <a:lnTo>
                      <a:pt x="44" y="693"/>
                    </a:lnTo>
                    <a:lnTo>
                      <a:pt x="43" y="715"/>
                    </a:lnTo>
                    <a:lnTo>
                      <a:pt x="43" y="737"/>
                    </a:lnTo>
                    <a:lnTo>
                      <a:pt x="43" y="759"/>
                    </a:lnTo>
                    <a:lnTo>
                      <a:pt x="43" y="779"/>
                    </a:lnTo>
                    <a:lnTo>
                      <a:pt x="43" y="795"/>
                    </a:lnTo>
                    <a:lnTo>
                      <a:pt x="43" y="802"/>
                    </a:lnTo>
                    <a:lnTo>
                      <a:pt x="44" y="808"/>
                    </a:lnTo>
                    <a:lnTo>
                      <a:pt x="46" y="814"/>
                    </a:lnTo>
                    <a:lnTo>
                      <a:pt x="49" y="819"/>
                    </a:lnTo>
                    <a:lnTo>
                      <a:pt x="55" y="828"/>
                    </a:lnTo>
                    <a:lnTo>
                      <a:pt x="62" y="835"/>
                    </a:lnTo>
                    <a:lnTo>
                      <a:pt x="70" y="842"/>
                    </a:lnTo>
                    <a:lnTo>
                      <a:pt x="76" y="852"/>
                    </a:lnTo>
                    <a:lnTo>
                      <a:pt x="78" y="857"/>
                    </a:lnTo>
                    <a:lnTo>
                      <a:pt x="81" y="862"/>
                    </a:lnTo>
                    <a:lnTo>
                      <a:pt x="82" y="868"/>
                    </a:lnTo>
                    <a:lnTo>
                      <a:pt x="82" y="875"/>
                    </a:lnTo>
                    <a:lnTo>
                      <a:pt x="83" y="879"/>
                    </a:lnTo>
                    <a:lnTo>
                      <a:pt x="88" y="889"/>
                    </a:lnTo>
                    <a:lnTo>
                      <a:pt x="93" y="902"/>
                    </a:lnTo>
                    <a:lnTo>
                      <a:pt x="97" y="921"/>
                    </a:lnTo>
                    <a:lnTo>
                      <a:pt x="98" y="931"/>
                    </a:lnTo>
                    <a:lnTo>
                      <a:pt x="99" y="940"/>
                    </a:lnTo>
                    <a:lnTo>
                      <a:pt x="99" y="950"/>
                    </a:lnTo>
                    <a:lnTo>
                      <a:pt x="98" y="960"/>
                    </a:lnTo>
                    <a:lnTo>
                      <a:pt x="97" y="970"/>
                    </a:lnTo>
                    <a:lnTo>
                      <a:pt x="93" y="979"/>
                    </a:lnTo>
                    <a:lnTo>
                      <a:pt x="88" y="988"/>
                    </a:lnTo>
                    <a:lnTo>
                      <a:pt x="81" y="995"/>
                    </a:lnTo>
                    <a:lnTo>
                      <a:pt x="70" y="995"/>
                    </a:lnTo>
                    <a:lnTo>
                      <a:pt x="60" y="997"/>
                    </a:lnTo>
                    <a:lnTo>
                      <a:pt x="51" y="998"/>
                    </a:lnTo>
                    <a:lnTo>
                      <a:pt x="43" y="1000"/>
                    </a:lnTo>
                    <a:lnTo>
                      <a:pt x="35" y="1004"/>
                    </a:lnTo>
                    <a:lnTo>
                      <a:pt x="29" y="1006"/>
                    </a:lnTo>
                    <a:lnTo>
                      <a:pt x="23" y="1011"/>
                    </a:lnTo>
                    <a:lnTo>
                      <a:pt x="18" y="1015"/>
                    </a:lnTo>
                    <a:lnTo>
                      <a:pt x="13" y="1020"/>
                    </a:lnTo>
                    <a:lnTo>
                      <a:pt x="10" y="1025"/>
                    </a:lnTo>
                    <a:lnTo>
                      <a:pt x="7" y="1031"/>
                    </a:lnTo>
                    <a:lnTo>
                      <a:pt x="5" y="1037"/>
                    </a:lnTo>
                    <a:lnTo>
                      <a:pt x="1" y="1050"/>
                    </a:lnTo>
                    <a:lnTo>
                      <a:pt x="0" y="1065"/>
                    </a:lnTo>
                    <a:lnTo>
                      <a:pt x="1" y="1081"/>
                    </a:lnTo>
                    <a:lnTo>
                      <a:pt x="4" y="1097"/>
                    </a:lnTo>
                    <a:lnTo>
                      <a:pt x="7" y="1113"/>
                    </a:lnTo>
                    <a:lnTo>
                      <a:pt x="12" y="1130"/>
                    </a:lnTo>
                    <a:lnTo>
                      <a:pt x="18" y="1147"/>
                    </a:lnTo>
                    <a:lnTo>
                      <a:pt x="24" y="1164"/>
                    </a:lnTo>
                    <a:lnTo>
                      <a:pt x="32" y="1180"/>
                    </a:lnTo>
                    <a:lnTo>
                      <a:pt x="39" y="1195"/>
                    </a:lnTo>
                    <a:lnTo>
                      <a:pt x="55" y="1183"/>
                    </a:lnTo>
                    <a:lnTo>
                      <a:pt x="68" y="1173"/>
                    </a:lnTo>
                    <a:lnTo>
                      <a:pt x="83" y="1166"/>
                    </a:lnTo>
                    <a:lnTo>
                      <a:pt x="94" y="1161"/>
                    </a:lnTo>
                    <a:lnTo>
                      <a:pt x="105" y="1158"/>
                    </a:lnTo>
                    <a:lnTo>
                      <a:pt x="112" y="1157"/>
                    </a:lnTo>
                    <a:lnTo>
                      <a:pt x="117" y="1156"/>
                    </a:lnTo>
                    <a:lnTo>
                      <a:pt x="120" y="1156"/>
                    </a:lnTo>
                    <a:lnTo>
                      <a:pt x="133" y="1164"/>
                    </a:lnTo>
                    <a:lnTo>
                      <a:pt x="146" y="1173"/>
                    </a:lnTo>
                    <a:lnTo>
                      <a:pt x="157" y="1183"/>
                    </a:lnTo>
                    <a:lnTo>
                      <a:pt x="166" y="1192"/>
                    </a:lnTo>
                    <a:lnTo>
                      <a:pt x="182" y="1212"/>
                    </a:lnTo>
                    <a:lnTo>
                      <a:pt x="194" y="1232"/>
                    </a:lnTo>
                    <a:lnTo>
                      <a:pt x="204" y="1250"/>
                    </a:lnTo>
                    <a:lnTo>
                      <a:pt x="214" y="1263"/>
                    </a:lnTo>
                    <a:lnTo>
                      <a:pt x="220" y="1270"/>
                    </a:lnTo>
                    <a:lnTo>
                      <a:pt x="225" y="1273"/>
                    </a:lnTo>
                    <a:lnTo>
                      <a:pt x="232" y="1277"/>
                    </a:lnTo>
                    <a:lnTo>
                      <a:pt x="239" y="1277"/>
                    </a:lnTo>
                    <a:lnTo>
                      <a:pt x="253" y="1277"/>
                    </a:lnTo>
                    <a:lnTo>
                      <a:pt x="268" y="1278"/>
                    </a:lnTo>
                    <a:lnTo>
                      <a:pt x="281" y="1279"/>
                    </a:lnTo>
                    <a:lnTo>
                      <a:pt x="294" y="1283"/>
                    </a:lnTo>
                    <a:lnTo>
                      <a:pt x="300" y="1285"/>
                    </a:lnTo>
                    <a:lnTo>
                      <a:pt x="305" y="1288"/>
                    </a:lnTo>
                    <a:lnTo>
                      <a:pt x="308" y="1290"/>
                    </a:lnTo>
                    <a:lnTo>
                      <a:pt x="312" y="1295"/>
                    </a:lnTo>
                    <a:lnTo>
                      <a:pt x="314" y="1299"/>
                    </a:lnTo>
                    <a:lnTo>
                      <a:pt x="317" y="1305"/>
                    </a:lnTo>
                    <a:lnTo>
                      <a:pt x="318" y="1311"/>
                    </a:lnTo>
                    <a:lnTo>
                      <a:pt x="318" y="1319"/>
                    </a:lnTo>
                    <a:lnTo>
                      <a:pt x="325" y="1319"/>
                    </a:lnTo>
                    <a:lnTo>
                      <a:pt x="330" y="1321"/>
                    </a:lnTo>
                    <a:lnTo>
                      <a:pt x="334" y="1326"/>
                    </a:lnTo>
                    <a:lnTo>
                      <a:pt x="336" y="1331"/>
                    </a:lnTo>
                    <a:lnTo>
                      <a:pt x="338" y="1343"/>
                    </a:lnTo>
                    <a:lnTo>
                      <a:pt x="339" y="1358"/>
                    </a:lnTo>
                    <a:lnTo>
                      <a:pt x="339" y="1372"/>
                    </a:lnTo>
                    <a:lnTo>
                      <a:pt x="340" y="1386"/>
                    </a:lnTo>
                    <a:lnTo>
                      <a:pt x="343" y="1391"/>
                    </a:lnTo>
                    <a:lnTo>
                      <a:pt x="346" y="1394"/>
                    </a:lnTo>
                    <a:lnTo>
                      <a:pt x="351" y="1397"/>
                    </a:lnTo>
                    <a:lnTo>
                      <a:pt x="358" y="1398"/>
                    </a:lnTo>
                    <a:lnTo>
                      <a:pt x="371" y="1398"/>
                    </a:lnTo>
                    <a:lnTo>
                      <a:pt x="382" y="1399"/>
                    </a:lnTo>
                    <a:lnTo>
                      <a:pt x="388" y="1401"/>
                    </a:lnTo>
                    <a:lnTo>
                      <a:pt x="393" y="1404"/>
                    </a:lnTo>
                    <a:lnTo>
                      <a:pt x="396" y="1409"/>
                    </a:lnTo>
                    <a:lnTo>
                      <a:pt x="398" y="1415"/>
                    </a:lnTo>
                    <a:lnTo>
                      <a:pt x="398" y="1425"/>
                    </a:lnTo>
                    <a:lnTo>
                      <a:pt x="398" y="1438"/>
                    </a:lnTo>
                    <a:lnTo>
                      <a:pt x="404" y="1453"/>
                    </a:lnTo>
                    <a:lnTo>
                      <a:pt x="407" y="1465"/>
                    </a:lnTo>
                    <a:lnTo>
                      <a:pt x="409" y="1476"/>
                    </a:lnTo>
                    <a:lnTo>
                      <a:pt x="409" y="1486"/>
                    </a:lnTo>
                    <a:lnTo>
                      <a:pt x="407" y="1496"/>
                    </a:lnTo>
                    <a:lnTo>
                      <a:pt x="404" y="1503"/>
                    </a:lnTo>
                    <a:lnTo>
                      <a:pt x="401" y="1512"/>
                    </a:lnTo>
                    <a:lnTo>
                      <a:pt x="398" y="1519"/>
                    </a:lnTo>
                    <a:lnTo>
                      <a:pt x="393" y="1527"/>
                    </a:lnTo>
                    <a:lnTo>
                      <a:pt x="390" y="1534"/>
                    </a:lnTo>
                    <a:lnTo>
                      <a:pt x="387" y="1543"/>
                    </a:lnTo>
                    <a:lnTo>
                      <a:pt x="385" y="1551"/>
                    </a:lnTo>
                    <a:lnTo>
                      <a:pt x="385" y="1561"/>
                    </a:lnTo>
                    <a:lnTo>
                      <a:pt x="387" y="1572"/>
                    </a:lnTo>
                    <a:lnTo>
                      <a:pt x="390" y="1585"/>
                    </a:lnTo>
                    <a:lnTo>
                      <a:pt x="396" y="1599"/>
                    </a:lnTo>
                    <a:lnTo>
                      <a:pt x="404" y="1606"/>
                    </a:lnTo>
                    <a:lnTo>
                      <a:pt x="412" y="1612"/>
                    </a:lnTo>
                    <a:lnTo>
                      <a:pt x="420" y="1617"/>
                    </a:lnTo>
                    <a:lnTo>
                      <a:pt x="428" y="1622"/>
                    </a:lnTo>
                    <a:lnTo>
                      <a:pt x="437" y="1626"/>
                    </a:lnTo>
                    <a:lnTo>
                      <a:pt x="445" y="1629"/>
                    </a:lnTo>
                    <a:lnTo>
                      <a:pt x="454" y="1632"/>
                    </a:lnTo>
                    <a:lnTo>
                      <a:pt x="464" y="1633"/>
                    </a:lnTo>
                    <a:lnTo>
                      <a:pt x="483" y="1636"/>
                    </a:lnTo>
                    <a:lnTo>
                      <a:pt x="503" y="1636"/>
                    </a:lnTo>
                    <a:lnTo>
                      <a:pt x="524" y="1633"/>
                    </a:lnTo>
                    <a:lnTo>
                      <a:pt x="547" y="1631"/>
                    </a:lnTo>
                    <a:lnTo>
                      <a:pt x="594" y="1622"/>
                    </a:lnTo>
                    <a:lnTo>
                      <a:pt x="644" y="1612"/>
                    </a:lnTo>
                    <a:lnTo>
                      <a:pt x="671" y="1609"/>
                    </a:lnTo>
                    <a:lnTo>
                      <a:pt x="699" y="1605"/>
                    </a:lnTo>
                    <a:lnTo>
                      <a:pt x="727" y="1603"/>
                    </a:lnTo>
                    <a:lnTo>
                      <a:pt x="758" y="1603"/>
                    </a:lnTo>
                    <a:lnTo>
                      <a:pt x="764" y="1610"/>
                    </a:lnTo>
                    <a:lnTo>
                      <a:pt x="769" y="1617"/>
                    </a:lnTo>
                    <a:lnTo>
                      <a:pt x="772" y="1625"/>
                    </a:lnTo>
                    <a:lnTo>
                      <a:pt x="775" y="1632"/>
                    </a:lnTo>
                    <a:lnTo>
                      <a:pt x="778" y="1645"/>
                    </a:lnTo>
                    <a:lnTo>
                      <a:pt x="782" y="1658"/>
                    </a:lnTo>
                    <a:lnTo>
                      <a:pt x="783" y="1662"/>
                    </a:lnTo>
                    <a:lnTo>
                      <a:pt x="787" y="1667"/>
                    </a:lnTo>
                    <a:lnTo>
                      <a:pt x="791" y="1672"/>
                    </a:lnTo>
                    <a:lnTo>
                      <a:pt x="795" y="1676"/>
                    </a:lnTo>
                    <a:lnTo>
                      <a:pt x="803" y="1678"/>
                    </a:lnTo>
                    <a:lnTo>
                      <a:pt x="811" y="1681"/>
                    </a:lnTo>
                    <a:lnTo>
                      <a:pt x="822" y="1682"/>
                    </a:lnTo>
                    <a:lnTo>
                      <a:pt x="836" y="1683"/>
                    </a:lnTo>
                    <a:lnTo>
                      <a:pt x="877" y="1683"/>
                    </a:lnTo>
                    <a:lnTo>
                      <a:pt x="913" y="1683"/>
                    </a:lnTo>
                    <a:lnTo>
                      <a:pt x="942" y="1683"/>
                    </a:lnTo>
                    <a:lnTo>
                      <a:pt x="967" y="1683"/>
                    </a:lnTo>
                    <a:lnTo>
                      <a:pt x="988" y="1685"/>
                    </a:lnTo>
                    <a:lnTo>
                      <a:pt x="1005" y="1685"/>
                    </a:lnTo>
                    <a:lnTo>
                      <a:pt x="1022" y="1685"/>
                    </a:lnTo>
                    <a:lnTo>
                      <a:pt x="1037" y="1685"/>
                    </a:lnTo>
                    <a:lnTo>
                      <a:pt x="1051" y="1685"/>
                    </a:lnTo>
                    <a:lnTo>
                      <a:pt x="1065" y="1687"/>
                    </a:lnTo>
                    <a:lnTo>
                      <a:pt x="1078" y="1688"/>
                    </a:lnTo>
                    <a:lnTo>
                      <a:pt x="1089" y="1691"/>
                    </a:lnTo>
                    <a:lnTo>
                      <a:pt x="1112" y="1698"/>
                    </a:lnTo>
                    <a:lnTo>
                      <a:pt x="1132" y="1705"/>
                    </a:lnTo>
                    <a:lnTo>
                      <a:pt x="1149" y="1713"/>
                    </a:lnTo>
                    <a:lnTo>
                      <a:pt x="1166" y="1719"/>
                    </a:lnTo>
                    <a:lnTo>
                      <a:pt x="1174" y="1722"/>
                    </a:lnTo>
                    <a:lnTo>
                      <a:pt x="1181" y="1724"/>
                    </a:lnTo>
                    <a:lnTo>
                      <a:pt x="1190" y="1725"/>
                    </a:lnTo>
                    <a:lnTo>
                      <a:pt x="1197" y="1726"/>
                    </a:lnTo>
                    <a:lnTo>
                      <a:pt x="1204" y="1725"/>
                    </a:lnTo>
                    <a:lnTo>
                      <a:pt x="1212" y="1724"/>
                    </a:lnTo>
                    <a:lnTo>
                      <a:pt x="1219" y="1722"/>
                    </a:lnTo>
                    <a:lnTo>
                      <a:pt x="1228" y="1720"/>
                    </a:lnTo>
                    <a:lnTo>
                      <a:pt x="1243" y="1714"/>
                    </a:lnTo>
                    <a:lnTo>
                      <a:pt x="1262" y="1707"/>
                    </a:lnTo>
                    <a:lnTo>
                      <a:pt x="1281" y="1699"/>
                    </a:lnTo>
                    <a:lnTo>
                      <a:pt x="1303" y="1693"/>
                    </a:lnTo>
                    <a:lnTo>
                      <a:pt x="1316" y="1691"/>
                    </a:lnTo>
                    <a:lnTo>
                      <a:pt x="1329" y="1688"/>
                    </a:lnTo>
                    <a:lnTo>
                      <a:pt x="1343" y="1687"/>
                    </a:lnTo>
                    <a:lnTo>
                      <a:pt x="1357" y="1687"/>
                    </a:lnTo>
                    <a:lnTo>
                      <a:pt x="1425" y="1688"/>
                    </a:lnTo>
                    <a:lnTo>
                      <a:pt x="1481" y="1688"/>
                    </a:lnTo>
                    <a:lnTo>
                      <a:pt x="1525" y="1688"/>
                    </a:lnTo>
                    <a:lnTo>
                      <a:pt x="1563" y="1688"/>
                    </a:lnTo>
                    <a:lnTo>
                      <a:pt x="1594" y="1689"/>
                    </a:lnTo>
                    <a:lnTo>
                      <a:pt x="1622" y="1689"/>
                    </a:lnTo>
                    <a:lnTo>
                      <a:pt x="1649" y="1689"/>
                    </a:lnTo>
                    <a:lnTo>
                      <a:pt x="1678" y="1689"/>
                    </a:lnTo>
                    <a:lnTo>
                      <a:pt x="2197" y="1855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5" name=""/>
              <p:cNvSpPr/>
              <p:nvPr/>
            </p:nvSpPr>
            <p:spPr>
              <a:xfrm>
                <a:off x="365040" y="1144440"/>
                <a:ext cx="1109880" cy="917280"/>
              </a:xfrm>
              <a:custGeom>
                <a:avLst/>
                <a:gdLst/>
                <a:ahLst/>
                <a:rect l="l" t="t" r="r" b="b"/>
                <a:pathLst>
                  <a:path w="2982" h="2467">
                    <a:moveTo>
                      <a:pt x="2863" y="697"/>
                    </a:moveTo>
                    <a:lnTo>
                      <a:pt x="2879" y="704"/>
                    </a:lnTo>
                    <a:lnTo>
                      <a:pt x="2892" y="711"/>
                    </a:lnTo>
                    <a:lnTo>
                      <a:pt x="2906" y="719"/>
                    </a:lnTo>
                    <a:lnTo>
                      <a:pt x="2918" y="729"/>
                    </a:lnTo>
                    <a:lnTo>
                      <a:pt x="2929" y="739"/>
                    </a:lnTo>
                    <a:lnTo>
                      <a:pt x="2939" y="751"/>
                    </a:lnTo>
                    <a:lnTo>
                      <a:pt x="2947" y="765"/>
                    </a:lnTo>
                    <a:lnTo>
                      <a:pt x="2955" y="778"/>
                    </a:lnTo>
                    <a:lnTo>
                      <a:pt x="2961" y="792"/>
                    </a:lnTo>
                    <a:lnTo>
                      <a:pt x="2967" y="806"/>
                    </a:lnTo>
                    <a:lnTo>
                      <a:pt x="2972" y="822"/>
                    </a:lnTo>
                    <a:lnTo>
                      <a:pt x="2976" y="837"/>
                    </a:lnTo>
                    <a:lnTo>
                      <a:pt x="2978" y="853"/>
                    </a:lnTo>
                    <a:lnTo>
                      <a:pt x="2980" y="869"/>
                    </a:lnTo>
                    <a:lnTo>
                      <a:pt x="2982" y="883"/>
                    </a:lnTo>
                    <a:lnTo>
                      <a:pt x="2982" y="899"/>
                    </a:lnTo>
                    <a:lnTo>
                      <a:pt x="2980" y="907"/>
                    </a:lnTo>
                    <a:lnTo>
                      <a:pt x="2979" y="917"/>
                    </a:lnTo>
                    <a:lnTo>
                      <a:pt x="2977" y="925"/>
                    </a:lnTo>
                    <a:lnTo>
                      <a:pt x="2974" y="935"/>
                    </a:lnTo>
                    <a:lnTo>
                      <a:pt x="2966" y="957"/>
                    </a:lnTo>
                    <a:lnTo>
                      <a:pt x="2956" y="979"/>
                    </a:lnTo>
                    <a:lnTo>
                      <a:pt x="2944" y="1001"/>
                    </a:lnTo>
                    <a:lnTo>
                      <a:pt x="2930" y="1023"/>
                    </a:lnTo>
                    <a:lnTo>
                      <a:pt x="2916" y="1043"/>
                    </a:lnTo>
                    <a:lnTo>
                      <a:pt x="2900" y="1059"/>
                    </a:lnTo>
                    <a:lnTo>
                      <a:pt x="2886" y="1067"/>
                    </a:lnTo>
                    <a:lnTo>
                      <a:pt x="2873" y="1076"/>
                    </a:lnTo>
                    <a:lnTo>
                      <a:pt x="2862" y="1085"/>
                    </a:lnTo>
                    <a:lnTo>
                      <a:pt x="2853" y="1095"/>
                    </a:lnTo>
                    <a:lnTo>
                      <a:pt x="2845" y="1106"/>
                    </a:lnTo>
                    <a:lnTo>
                      <a:pt x="2837" y="1118"/>
                    </a:lnTo>
                    <a:lnTo>
                      <a:pt x="2830" y="1131"/>
                    </a:lnTo>
                    <a:lnTo>
                      <a:pt x="2824" y="1143"/>
                    </a:lnTo>
                    <a:lnTo>
                      <a:pt x="2814" y="1170"/>
                    </a:lnTo>
                    <a:lnTo>
                      <a:pt x="2803" y="1199"/>
                    </a:lnTo>
                    <a:lnTo>
                      <a:pt x="2792" y="1229"/>
                    </a:lnTo>
                    <a:lnTo>
                      <a:pt x="2778" y="1258"/>
                    </a:lnTo>
                    <a:lnTo>
                      <a:pt x="2763" y="1258"/>
                    </a:lnTo>
                    <a:lnTo>
                      <a:pt x="2748" y="1259"/>
                    </a:lnTo>
                    <a:lnTo>
                      <a:pt x="2741" y="1260"/>
                    </a:lnTo>
                    <a:lnTo>
                      <a:pt x="2733" y="1262"/>
                    </a:lnTo>
                    <a:lnTo>
                      <a:pt x="2726" y="1264"/>
                    </a:lnTo>
                    <a:lnTo>
                      <a:pt x="2719" y="1268"/>
                    </a:lnTo>
                    <a:lnTo>
                      <a:pt x="2710" y="1271"/>
                    </a:lnTo>
                    <a:lnTo>
                      <a:pt x="2703" y="1278"/>
                    </a:lnTo>
                    <a:lnTo>
                      <a:pt x="2695" y="1284"/>
                    </a:lnTo>
                    <a:lnTo>
                      <a:pt x="2688" y="1291"/>
                    </a:lnTo>
                    <a:lnTo>
                      <a:pt x="2681" y="1300"/>
                    </a:lnTo>
                    <a:lnTo>
                      <a:pt x="2672" y="1311"/>
                    </a:lnTo>
                    <a:lnTo>
                      <a:pt x="2665" y="1323"/>
                    </a:lnTo>
                    <a:lnTo>
                      <a:pt x="2657" y="1338"/>
                    </a:lnTo>
                    <a:lnTo>
                      <a:pt x="2644" y="1350"/>
                    </a:lnTo>
                    <a:lnTo>
                      <a:pt x="2634" y="1361"/>
                    </a:lnTo>
                    <a:lnTo>
                      <a:pt x="2627" y="1369"/>
                    </a:lnTo>
                    <a:lnTo>
                      <a:pt x="2622" y="1377"/>
                    </a:lnTo>
                    <a:lnTo>
                      <a:pt x="2619" y="1384"/>
                    </a:lnTo>
                    <a:lnTo>
                      <a:pt x="2617" y="1393"/>
                    </a:lnTo>
                    <a:lnTo>
                      <a:pt x="2617" y="1404"/>
                    </a:lnTo>
                    <a:lnTo>
                      <a:pt x="2617" y="1417"/>
                    </a:lnTo>
                    <a:lnTo>
                      <a:pt x="2632" y="1431"/>
                    </a:lnTo>
                    <a:lnTo>
                      <a:pt x="2646" y="1440"/>
                    </a:lnTo>
                    <a:lnTo>
                      <a:pt x="2660" y="1450"/>
                    </a:lnTo>
                    <a:lnTo>
                      <a:pt x="2671" y="1458"/>
                    </a:lnTo>
                    <a:lnTo>
                      <a:pt x="2682" y="1465"/>
                    </a:lnTo>
                    <a:lnTo>
                      <a:pt x="2689" y="1473"/>
                    </a:lnTo>
                    <a:lnTo>
                      <a:pt x="2693" y="1478"/>
                    </a:lnTo>
                    <a:lnTo>
                      <a:pt x="2694" y="1484"/>
                    </a:lnTo>
                    <a:lnTo>
                      <a:pt x="2695" y="1491"/>
                    </a:lnTo>
                    <a:lnTo>
                      <a:pt x="2696" y="1498"/>
                    </a:lnTo>
                    <a:lnTo>
                      <a:pt x="2695" y="1511"/>
                    </a:lnTo>
                    <a:lnTo>
                      <a:pt x="2694" y="1525"/>
                    </a:lnTo>
                    <a:lnTo>
                      <a:pt x="2692" y="1536"/>
                    </a:lnTo>
                    <a:lnTo>
                      <a:pt x="2689" y="1546"/>
                    </a:lnTo>
                    <a:lnTo>
                      <a:pt x="2683" y="1563"/>
                    </a:lnTo>
                    <a:lnTo>
                      <a:pt x="2676" y="1577"/>
                    </a:lnTo>
                    <a:lnTo>
                      <a:pt x="2668" y="1593"/>
                    </a:lnTo>
                    <a:lnTo>
                      <a:pt x="2661" y="1611"/>
                    </a:lnTo>
                    <a:lnTo>
                      <a:pt x="2659" y="1620"/>
                    </a:lnTo>
                    <a:lnTo>
                      <a:pt x="2656" y="1631"/>
                    </a:lnTo>
                    <a:lnTo>
                      <a:pt x="2655" y="1644"/>
                    </a:lnTo>
                    <a:lnTo>
                      <a:pt x="2655" y="1657"/>
                    </a:lnTo>
                    <a:lnTo>
                      <a:pt x="2655" y="1660"/>
                    </a:lnTo>
                    <a:lnTo>
                      <a:pt x="2655" y="1664"/>
                    </a:lnTo>
                    <a:lnTo>
                      <a:pt x="2655" y="1673"/>
                    </a:lnTo>
                    <a:lnTo>
                      <a:pt x="2655" y="1683"/>
                    </a:lnTo>
                    <a:lnTo>
                      <a:pt x="2655" y="1695"/>
                    </a:lnTo>
                    <a:lnTo>
                      <a:pt x="2655" y="1708"/>
                    </a:lnTo>
                    <a:lnTo>
                      <a:pt x="2654" y="1723"/>
                    </a:lnTo>
                    <a:lnTo>
                      <a:pt x="2654" y="1738"/>
                    </a:lnTo>
                    <a:lnTo>
                      <a:pt x="2520" y="2467"/>
                    </a:lnTo>
                    <a:lnTo>
                      <a:pt x="89" y="1877"/>
                    </a:lnTo>
                    <a:lnTo>
                      <a:pt x="76" y="1864"/>
                    </a:lnTo>
                    <a:lnTo>
                      <a:pt x="66" y="1853"/>
                    </a:lnTo>
                    <a:lnTo>
                      <a:pt x="58" y="1844"/>
                    </a:lnTo>
                    <a:lnTo>
                      <a:pt x="50" y="1837"/>
                    </a:lnTo>
                    <a:lnTo>
                      <a:pt x="42" y="1828"/>
                    </a:lnTo>
                    <a:lnTo>
                      <a:pt x="33" y="1820"/>
                    </a:lnTo>
                    <a:lnTo>
                      <a:pt x="23" y="1810"/>
                    </a:lnTo>
                    <a:lnTo>
                      <a:pt x="10" y="1797"/>
                    </a:lnTo>
                    <a:lnTo>
                      <a:pt x="9" y="1781"/>
                    </a:lnTo>
                    <a:lnTo>
                      <a:pt x="5" y="1766"/>
                    </a:lnTo>
                    <a:lnTo>
                      <a:pt x="2" y="1749"/>
                    </a:lnTo>
                    <a:lnTo>
                      <a:pt x="0" y="1730"/>
                    </a:lnTo>
                    <a:lnTo>
                      <a:pt x="1" y="1721"/>
                    </a:lnTo>
                    <a:lnTo>
                      <a:pt x="2" y="1711"/>
                    </a:lnTo>
                    <a:lnTo>
                      <a:pt x="6" y="1700"/>
                    </a:lnTo>
                    <a:lnTo>
                      <a:pt x="11" y="1689"/>
                    </a:lnTo>
                    <a:lnTo>
                      <a:pt x="17" y="1677"/>
                    </a:lnTo>
                    <a:lnTo>
                      <a:pt x="27" y="1664"/>
                    </a:lnTo>
                    <a:lnTo>
                      <a:pt x="38" y="1651"/>
                    </a:lnTo>
                    <a:lnTo>
                      <a:pt x="51" y="1636"/>
                    </a:lnTo>
                    <a:lnTo>
                      <a:pt x="44" y="1625"/>
                    </a:lnTo>
                    <a:lnTo>
                      <a:pt x="39" y="1614"/>
                    </a:lnTo>
                    <a:lnTo>
                      <a:pt x="34" y="1603"/>
                    </a:lnTo>
                    <a:lnTo>
                      <a:pt x="31" y="1593"/>
                    </a:lnTo>
                    <a:lnTo>
                      <a:pt x="28" y="1582"/>
                    </a:lnTo>
                    <a:lnTo>
                      <a:pt x="26" y="1573"/>
                    </a:lnTo>
                    <a:lnTo>
                      <a:pt x="26" y="1563"/>
                    </a:lnTo>
                    <a:lnTo>
                      <a:pt x="24" y="1553"/>
                    </a:lnTo>
                    <a:lnTo>
                      <a:pt x="26" y="1544"/>
                    </a:lnTo>
                    <a:lnTo>
                      <a:pt x="27" y="1535"/>
                    </a:lnTo>
                    <a:lnTo>
                      <a:pt x="29" y="1526"/>
                    </a:lnTo>
                    <a:lnTo>
                      <a:pt x="32" y="1518"/>
                    </a:lnTo>
                    <a:lnTo>
                      <a:pt x="39" y="1502"/>
                    </a:lnTo>
                    <a:lnTo>
                      <a:pt x="48" y="1486"/>
                    </a:lnTo>
                    <a:lnTo>
                      <a:pt x="58" y="1471"/>
                    </a:lnTo>
                    <a:lnTo>
                      <a:pt x="69" y="1458"/>
                    </a:lnTo>
                    <a:lnTo>
                      <a:pt x="81" y="1445"/>
                    </a:lnTo>
                    <a:lnTo>
                      <a:pt x="92" y="1434"/>
                    </a:lnTo>
                    <a:lnTo>
                      <a:pt x="115" y="1413"/>
                    </a:lnTo>
                    <a:lnTo>
                      <a:pt x="133" y="1396"/>
                    </a:lnTo>
                    <a:lnTo>
                      <a:pt x="168" y="1317"/>
                    </a:lnTo>
                    <a:lnTo>
                      <a:pt x="208" y="1229"/>
                    </a:lnTo>
                    <a:lnTo>
                      <a:pt x="253" y="1134"/>
                    </a:lnTo>
                    <a:lnTo>
                      <a:pt x="301" y="1038"/>
                    </a:lnTo>
                    <a:lnTo>
                      <a:pt x="351" y="941"/>
                    </a:lnTo>
                    <a:lnTo>
                      <a:pt x="403" y="847"/>
                    </a:lnTo>
                    <a:lnTo>
                      <a:pt x="453" y="759"/>
                    </a:lnTo>
                    <a:lnTo>
                      <a:pt x="499" y="679"/>
                    </a:lnTo>
                    <a:lnTo>
                      <a:pt x="507" y="664"/>
                    </a:lnTo>
                    <a:lnTo>
                      <a:pt x="512" y="652"/>
                    </a:lnTo>
                    <a:lnTo>
                      <a:pt x="515" y="641"/>
                    </a:lnTo>
                    <a:lnTo>
                      <a:pt x="518" y="630"/>
                    </a:lnTo>
                    <a:lnTo>
                      <a:pt x="520" y="612"/>
                    </a:lnTo>
                    <a:lnTo>
                      <a:pt x="520" y="593"/>
                    </a:lnTo>
                    <a:lnTo>
                      <a:pt x="521" y="574"/>
                    </a:lnTo>
                    <a:lnTo>
                      <a:pt x="524" y="549"/>
                    </a:lnTo>
                    <a:lnTo>
                      <a:pt x="526" y="535"/>
                    </a:lnTo>
                    <a:lnTo>
                      <a:pt x="530" y="519"/>
                    </a:lnTo>
                    <a:lnTo>
                      <a:pt x="535" y="499"/>
                    </a:lnTo>
                    <a:lnTo>
                      <a:pt x="541" y="478"/>
                    </a:lnTo>
                    <a:lnTo>
                      <a:pt x="548" y="478"/>
                    </a:lnTo>
                    <a:lnTo>
                      <a:pt x="554" y="477"/>
                    </a:lnTo>
                    <a:lnTo>
                      <a:pt x="561" y="475"/>
                    </a:lnTo>
                    <a:lnTo>
                      <a:pt x="565" y="472"/>
                    </a:lnTo>
                    <a:lnTo>
                      <a:pt x="574" y="464"/>
                    </a:lnTo>
                    <a:lnTo>
                      <a:pt x="581" y="454"/>
                    </a:lnTo>
                    <a:lnTo>
                      <a:pt x="590" y="442"/>
                    </a:lnTo>
                    <a:lnTo>
                      <a:pt x="599" y="428"/>
                    </a:lnTo>
                    <a:lnTo>
                      <a:pt x="608" y="413"/>
                    </a:lnTo>
                    <a:lnTo>
                      <a:pt x="622" y="399"/>
                    </a:lnTo>
                    <a:lnTo>
                      <a:pt x="623" y="369"/>
                    </a:lnTo>
                    <a:lnTo>
                      <a:pt x="623" y="339"/>
                    </a:lnTo>
                    <a:lnTo>
                      <a:pt x="623" y="309"/>
                    </a:lnTo>
                    <a:lnTo>
                      <a:pt x="623" y="279"/>
                    </a:lnTo>
                    <a:lnTo>
                      <a:pt x="623" y="249"/>
                    </a:lnTo>
                    <a:lnTo>
                      <a:pt x="624" y="219"/>
                    </a:lnTo>
                    <a:lnTo>
                      <a:pt x="624" y="189"/>
                    </a:lnTo>
                    <a:lnTo>
                      <a:pt x="624" y="159"/>
                    </a:lnTo>
                    <a:lnTo>
                      <a:pt x="624" y="152"/>
                    </a:lnTo>
                    <a:lnTo>
                      <a:pt x="627" y="144"/>
                    </a:lnTo>
                    <a:lnTo>
                      <a:pt x="628" y="136"/>
                    </a:lnTo>
                    <a:lnTo>
                      <a:pt x="632" y="128"/>
                    </a:lnTo>
                    <a:lnTo>
                      <a:pt x="639" y="112"/>
                    </a:lnTo>
                    <a:lnTo>
                      <a:pt x="650" y="94"/>
                    </a:lnTo>
                    <a:lnTo>
                      <a:pt x="662" y="74"/>
                    </a:lnTo>
                    <a:lnTo>
                      <a:pt x="676" y="52"/>
                    </a:lnTo>
                    <a:lnTo>
                      <a:pt x="690" y="28"/>
                    </a:lnTo>
                    <a:lnTo>
                      <a:pt x="705" y="0"/>
                    </a:lnTo>
                    <a:lnTo>
                      <a:pt x="721" y="0"/>
                    </a:lnTo>
                    <a:lnTo>
                      <a:pt x="736" y="0"/>
                    </a:lnTo>
                    <a:lnTo>
                      <a:pt x="750" y="0"/>
                    </a:lnTo>
                    <a:lnTo>
                      <a:pt x="766" y="0"/>
                    </a:lnTo>
                    <a:lnTo>
                      <a:pt x="781" y="0"/>
                    </a:lnTo>
                    <a:lnTo>
                      <a:pt x="796" y="0"/>
                    </a:lnTo>
                    <a:lnTo>
                      <a:pt x="810" y="0"/>
                    </a:lnTo>
                    <a:lnTo>
                      <a:pt x="826" y="0"/>
                    </a:lnTo>
                    <a:lnTo>
                      <a:pt x="838" y="29"/>
                    </a:lnTo>
                    <a:lnTo>
                      <a:pt x="849" y="54"/>
                    </a:lnTo>
                    <a:lnTo>
                      <a:pt x="858" y="73"/>
                    </a:lnTo>
                    <a:lnTo>
                      <a:pt x="865" y="90"/>
                    </a:lnTo>
                    <a:lnTo>
                      <a:pt x="869" y="98"/>
                    </a:lnTo>
                    <a:lnTo>
                      <a:pt x="873" y="104"/>
                    </a:lnTo>
                    <a:lnTo>
                      <a:pt x="876" y="109"/>
                    </a:lnTo>
                    <a:lnTo>
                      <a:pt x="881" y="114"/>
                    </a:lnTo>
                    <a:lnTo>
                      <a:pt x="886" y="117"/>
                    </a:lnTo>
                    <a:lnTo>
                      <a:pt x="891" y="120"/>
                    </a:lnTo>
                    <a:lnTo>
                      <a:pt x="898" y="121"/>
                    </a:lnTo>
                    <a:lnTo>
                      <a:pt x="905" y="121"/>
                    </a:lnTo>
                    <a:lnTo>
                      <a:pt x="919" y="121"/>
                    </a:lnTo>
                    <a:lnTo>
                      <a:pt x="934" y="122"/>
                    </a:lnTo>
                    <a:lnTo>
                      <a:pt x="947" y="123"/>
                    </a:lnTo>
                    <a:lnTo>
                      <a:pt x="960" y="127"/>
                    </a:lnTo>
                    <a:lnTo>
                      <a:pt x="966" y="128"/>
                    </a:lnTo>
                    <a:lnTo>
                      <a:pt x="971" y="132"/>
                    </a:lnTo>
                    <a:lnTo>
                      <a:pt x="974" y="134"/>
                    </a:lnTo>
                    <a:lnTo>
                      <a:pt x="978" y="138"/>
                    </a:lnTo>
                    <a:lnTo>
                      <a:pt x="980" y="143"/>
                    </a:lnTo>
                    <a:lnTo>
                      <a:pt x="983" y="149"/>
                    </a:lnTo>
                    <a:lnTo>
                      <a:pt x="984" y="155"/>
                    </a:lnTo>
                    <a:lnTo>
                      <a:pt x="984" y="161"/>
                    </a:lnTo>
                    <a:lnTo>
                      <a:pt x="991" y="169"/>
                    </a:lnTo>
                    <a:lnTo>
                      <a:pt x="996" y="175"/>
                    </a:lnTo>
                    <a:lnTo>
                      <a:pt x="1000" y="181"/>
                    </a:lnTo>
                    <a:lnTo>
                      <a:pt x="1002" y="186"/>
                    </a:lnTo>
                    <a:lnTo>
                      <a:pt x="1004" y="194"/>
                    </a:lnTo>
                    <a:lnTo>
                      <a:pt x="1005" y="202"/>
                    </a:lnTo>
                    <a:lnTo>
                      <a:pt x="1005" y="210"/>
                    </a:lnTo>
                    <a:lnTo>
                      <a:pt x="1007" y="219"/>
                    </a:lnTo>
                    <a:lnTo>
                      <a:pt x="1009" y="224"/>
                    </a:lnTo>
                    <a:lnTo>
                      <a:pt x="1012" y="229"/>
                    </a:lnTo>
                    <a:lnTo>
                      <a:pt x="1017" y="235"/>
                    </a:lnTo>
                    <a:lnTo>
                      <a:pt x="1024" y="242"/>
                    </a:lnTo>
                    <a:lnTo>
                      <a:pt x="1024" y="249"/>
                    </a:lnTo>
                    <a:lnTo>
                      <a:pt x="1026" y="254"/>
                    </a:lnTo>
                    <a:lnTo>
                      <a:pt x="1028" y="258"/>
                    </a:lnTo>
                    <a:lnTo>
                      <a:pt x="1031" y="259"/>
                    </a:lnTo>
                    <a:lnTo>
                      <a:pt x="1037" y="262"/>
                    </a:lnTo>
                    <a:lnTo>
                      <a:pt x="1044" y="263"/>
                    </a:lnTo>
                    <a:lnTo>
                      <a:pt x="1051" y="263"/>
                    </a:lnTo>
                    <a:lnTo>
                      <a:pt x="1058" y="265"/>
                    </a:lnTo>
                    <a:lnTo>
                      <a:pt x="1060" y="268"/>
                    </a:lnTo>
                    <a:lnTo>
                      <a:pt x="1062" y="271"/>
                    </a:lnTo>
                    <a:lnTo>
                      <a:pt x="1064" y="276"/>
                    </a:lnTo>
                    <a:lnTo>
                      <a:pt x="1064" y="282"/>
                    </a:lnTo>
                    <a:lnTo>
                      <a:pt x="1070" y="297"/>
                    </a:lnTo>
                    <a:lnTo>
                      <a:pt x="1073" y="309"/>
                    </a:lnTo>
                    <a:lnTo>
                      <a:pt x="1075" y="320"/>
                    </a:lnTo>
                    <a:lnTo>
                      <a:pt x="1075" y="330"/>
                    </a:lnTo>
                    <a:lnTo>
                      <a:pt x="1073" y="339"/>
                    </a:lnTo>
                    <a:lnTo>
                      <a:pt x="1070" y="347"/>
                    </a:lnTo>
                    <a:lnTo>
                      <a:pt x="1067" y="355"/>
                    </a:lnTo>
                    <a:lnTo>
                      <a:pt x="1064" y="363"/>
                    </a:lnTo>
                    <a:lnTo>
                      <a:pt x="1059" y="371"/>
                    </a:lnTo>
                    <a:lnTo>
                      <a:pt x="1056" y="378"/>
                    </a:lnTo>
                    <a:lnTo>
                      <a:pt x="1053" y="387"/>
                    </a:lnTo>
                    <a:lnTo>
                      <a:pt x="1051" y="395"/>
                    </a:lnTo>
                    <a:lnTo>
                      <a:pt x="1051" y="405"/>
                    </a:lnTo>
                    <a:lnTo>
                      <a:pt x="1053" y="416"/>
                    </a:lnTo>
                    <a:lnTo>
                      <a:pt x="1056" y="428"/>
                    </a:lnTo>
                    <a:lnTo>
                      <a:pt x="1062" y="443"/>
                    </a:lnTo>
                    <a:lnTo>
                      <a:pt x="1064" y="450"/>
                    </a:lnTo>
                    <a:lnTo>
                      <a:pt x="1065" y="456"/>
                    </a:lnTo>
                    <a:lnTo>
                      <a:pt x="1069" y="461"/>
                    </a:lnTo>
                    <a:lnTo>
                      <a:pt x="1073" y="466"/>
                    </a:lnTo>
                    <a:lnTo>
                      <a:pt x="1078" y="470"/>
                    </a:lnTo>
                    <a:lnTo>
                      <a:pt x="1086" y="472"/>
                    </a:lnTo>
                    <a:lnTo>
                      <a:pt x="1093" y="475"/>
                    </a:lnTo>
                    <a:lnTo>
                      <a:pt x="1102" y="477"/>
                    </a:lnTo>
                    <a:lnTo>
                      <a:pt x="1121" y="478"/>
                    </a:lnTo>
                    <a:lnTo>
                      <a:pt x="1144" y="478"/>
                    </a:lnTo>
                    <a:lnTo>
                      <a:pt x="1170" y="477"/>
                    </a:lnTo>
                    <a:lnTo>
                      <a:pt x="1197" y="473"/>
                    </a:lnTo>
                    <a:lnTo>
                      <a:pt x="1256" y="466"/>
                    </a:lnTo>
                    <a:lnTo>
                      <a:pt x="1316" y="456"/>
                    </a:lnTo>
                    <a:lnTo>
                      <a:pt x="1345" y="453"/>
                    </a:lnTo>
                    <a:lnTo>
                      <a:pt x="1373" y="449"/>
                    </a:lnTo>
                    <a:lnTo>
                      <a:pt x="1399" y="446"/>
                    </a:lnTo>
                    <a:lnTo>
                      <a:pt x="1424" y="445"/>
                    </a:lnTo>
                    <a:lnTo>
                      <a:pt x="1430" y="454"/>
                    </a:lnTo>
                    <a:lnTo>
                      <a:pt x="1435" y="461"/>
                    </a:lnTo>
                    <a:lnTo>
                      <a:pt x="1438" y="469"/>
                    </a:lnTo>
                    <a:lnTo>
                      <a:pt x="1441" y="476"/>
                    </a:lnTo>
                    <a:lnTo>
                      <a:pt x="1444" y="489"/>
                    </a:lnTo>
                    <a:lnTo>
                      <a:pt x="1448" y="502"/>
                    </a:lnTo>
                    <a:lnTo>
                      <a:pt x="1449" y="506"/>
                    </a:lnTo>
                    <a:lnTo>
                      <a:pt x="1453" y="511"/>
                    </a:lnTo>
                    <a:lnTo>
                      <a:pt x="1457" y="516"/>
                    </a:lnTo>
                    <a:lnTo>
                      <a:pt x="1461" y="520"/>
                    </a:lnTo>
                    <a:lnTo>
                      <a:pt x="1469" y="522"/>
                    </a:lnTo>
                    <a:lnTo>
                      <a:pt x="1477" y="525"/>
                    </a:lnTo>
                    <a:lnTo>
                      <a:pt x="1488" y="526"/>
                    </a:lnTo>
                    <a:lnTo>
                      <a:pt x="1502" y="526"/>
                    </a:lnTo>
                    <a:lnTo>
                      <a:pt x="1532" y="527"/>
                    </a:lnTo>
                    <a:lnTo>
                      <a:pt x="1562" y="527"/>
                    </a:lnTo>
                    <a:lnTo>
                      <a:pt x="1590" y="527"/>
                    </a:lnTo>
                    <a:lnTo>
                      <a:pt x="1618" y="527"/>
                    </a:lnTo>
                    <a:lnTo>
                      <a:pt x="1643" y="527"/>
                    </a:lnTo>
                    <a:lnTo>
                      <a:pt x="1666" y="527"/>
                    </a:lnTo>
                    <a:lnTo>
                      <a:pt x="1685" y="529"/>
                    </a:lnTo>
                    <a:lnTo>
                      <a:pt x="1703" y="529"/>
                    </a:lnTo>
                    <a:lnTo>
                      <a:pt x="1717" y="529"/>
                    </a:lnTo>
                    <a:lnTo>
                      <a:pt x="1730" y="530"/>
                    </a:lnTo>
                    <a:lnTo>
                      <a:pt x="1741" y="532"/>
                    </a:lnTo>
                    <a:lnTo>
                      <a:pt x="1750" y="535"/>
                    </a:lnTo>
                    <a:lnTo>
                      <a:pt x="1767" y="542"/>
                    </a:lnTo>
                    <a:lnTo>
                      <a:pt x="1782" y="549"/>
                    </a:lnTo>
                    <a:lnTo>
                      <a:pt x="1798" y="557"/>
                    </a:lnTo>
                    <a:lnTo>
                      <a:pt x="1815" y="563"/>
                    </a:lnTo>
                    <a:lnTo>
                      <a:pt x="1825" y="565"/>
                    </a:lnTo>
                    <a:lnTo>
                      <a:pt x="1836" y="568"/>
                    </a:lnTo>
                    <a:lnTo>
                      <a:pt x="1848" y="569"/>
                    </a:lnTo>
                    <a:lnTo>
                      <a:pt x="1863" y="570"/>
                    </a:lnTo>
                    <a:lnTo>
                      <a:pt x="1876" y="569"/>
                    </a:lnTo>
                    <a:lnTo>
                      <a:pt x="1889" y="568"/>
                    </a:lnTo>
                    <a:lnTo>
                      <a:pt x="1900" y="566"/>
                    </a:lnTo>
                    <a:lnTo>
                      <a:pt x="1911" y="564"/>
                    </a:lnTo>
                    <a:lnTo>
                      <a:pt x="1928" y="558"/>
                    </a:lnTo>
                    <a:lnTo>
                      <a:pt x="1942" y="551"/>
                    </a:lnTo>
                    <a:lnTo>
                      <a:pt x="1958" y="543"/>
                    </a:lnTo>
                    <a:lnTo>
                      <a:pt x="1976" y="537"/>
                    </a:lnTo>
                    <a:lnTo>
                      <a:pt x="1985" y="535"/>
                    </a:lnTo>
                    <a:lnTo>
                      <a:pt x="1996" y="532"/>
                    </a:lnTo>
                    <a:lnTo>
                      <a:pt x="2009" y="531"/>
                    </a:lnTo>
                    <a:lnTo>
                      <a:pt x="2023" y="531"/>
                    </a:lnTo>
                    <a:lnTo>
                      <a:pt x="2069" y="531"/>
                    </a:lnTo>
                    <a:lnTo>
                      <a:pt x="2113" y="532"/>
                    </a:lnTo>
                    <a:lnTo>
                      <a:pt x="2157" y="532"/>
                    </a:lnTo>
                    <a:lnTo>
                      <a:pt x="2198" y="532"/>
                    </a:lnTo>
                    <a:lnTo>
                      <a:pt x="2239" y="532"/>
                    </a:lnTo>
                    <a:lnTo>
                      <a:pt x="2277" y="533"/>
                    </a:lnTo>
                    <a:lnTo>
                      <a:pt x="2312" y="533"/>
                    </a:lnTo>
                    <a:lnTo>
                      <a:pt x="2344" y="533"/>
                    </a:lnTo>
                    <a:lnTo>
                      <a:pt x="2444" y="564"/>
                    </a:lnTo>
                    <a:lnTo>
                      <a:pt x="2514" y="586"/>
                    </a:lnTo>
                    <a:lnTo>
                      <a:pt x="2563" y="603"/>
                    </a:lnTo>
                    <a:lnTo>
                      <a:pt x="2602" y="617"/>
                    </a:lnTo>
                    <a:lnTo>
                      <a:pt x="2641" y="630"/>
                    </a:lnTo>
                    <a:lnTo>
                      <a:pt x="2690" y="646"/>
                    </a:lnTo>
                    <a:lnTo>
                      <a:pt x="2761" y="668"/>
                    </a:lnTo>
                    <a:lnTo>
                      <a:pt x="2863" y="697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6" name=""/>
              <p:cNvSpPr/>
              <p:nvPr/>
            </p:nvSpPr>
            <p:spPr>
              <a:xfrm>
                <a:off x="1300320" y="877680"/>
                <a:ext cx="779400" cy="1317240"/>
              </a:xfrm>
              <a:custGeom>
                <a:avLst/>
                <a:gdLst/>
                <a:ahLst/>
                <a:rect l="l" t="t" r="r" b="b"/>
                <a:pathLst>
                  <a:path w="2103" h="3545">
                    <a:moveTo>
                      <a:pt x="654" y="0"/>
                    </a:moveTo>
                    <a:lnTo>
                      <a:pt x="934" y="76"/>
                    </a:lnTo>
                    <a:lnTo>
                      <a:pt x="847" y="521"/>
                    </a:lnTo>
                    <a:lnTo>
                      <a:pt x="847" y="548"/>
                    </a:lnTo>
                    <a:lnTo>
                      <a:pt x="847" y="569"/>
                    </a:lnTo>
                    <a:lnTo>
                      <a:pt x="846" y="586"/>
                    </a:lnTo>
                    <a:lnTo>
                      <a:pt x="846" y="601"/>
                    </a:lnTo>
                    <a:lnTo>
                      <a:pt x="846" y="617"/>
                    </a:lnTo>
                    <a:lnTo>
                      <a:pt x="846" y="634"/>
                    </a:lnTo>
                    <a:lnTo>
                      <a:pt x="846" y="655"/>
                    </a:lnTo>
                    <a:lnTo>
                      <a:pt x="846" y="682"/>
                    </a:lnTo>
                    <a:lnTo>
                      <a:pt x="853" y="682"/>
                    </a:lnTo>
                    <a:lnTo>
                      <a:pt x="861" y="683"/>
                    </a:lnTo>
                    <a:lnTo>
                      <a:pt x="868" y="685"/>
                    </a:lnTo>
                    <a:lnTo>
                      <a:pt x="875" y="689"/>
                    </a:lnTo>
                    <a:lnTo>
                      <a:pt x="881" y="693"/>
                    </a:lnTo>
                    <a:lnTo>
                      <a:pt x="889" y="696"/>
                    </a:lnTo>
                    <a:lnTo>
                      <a:pt x="895" y="701"/>
                    </a:lnTo>
                    <a:lnTo>
                      <a:pt x="901" y="707"/>
                    </a:lnTo>
                    <a:lnTo>
                      <a:pt x="906" y="712"/>
                    </a:lnTo>
                    <a:lnTo>
                      <a:pt x="911" y="718"/>
                    </a:lnTo>
                    <a:lnTo>
                      <a:pt x="915" y="726"/>
                    </a:lnTo>
                    <a:lnTo>
                      <a:pt x="918" y="733"/>
                    </a:lnTo>
                    <a:lnTo>
                      <a:pt x="922" y="739"/>
                    </a:lnTo>
                    <a:lnTo>
                      <a:pt x="923" y="747"/>
                    </a:lnTo>
                    <a:lnTo>
                      <a:pt x="924" y="755"/>
                    </a:lnTo>
                    <a:lnTo>
                      <a:pt x="926" y="762"/>
                    </a:lnTo>
                    <a:lnTo>
                      <a:pt x="924" y="776"/>
                    </a:lnTo>
                    <a:lnTo>
                      <a:pt x="923" y="787"/>
                    </a:lnTo>
                    <a:lnTo>
                      <a:pt x="921" y="796"/>
                    </a:lnTo>
                    <a:lnTo>
                      <a:pt x="918" y="803"/>
                    </a:lnTo>
                    <a:lnTo>
                      <a:pt x="912" y="814"/>
                    </a:lnTo>
                    <a:lnTo>
                      <a:pt x="905" y="822"/>
                    </a:lnTo>
                    <a:lnTo>
                      <a:pt x="901" y="826"/>
                    </a:lnTo>
                    <a:lnTo>
                      <a:pt x="897" y="830"/>
                    </a:lnTo>
                    <a:lnTo>
                      <a:pt x="894" y="835"/>
                    </a:lnTo>
                    <a:lnTo>
                      <a:pt x="891" y="841"/>
                    </a:lnTo>
                    <a:lnTo>
                      <a:pt x="888" y="848"/>
                    </a:lnTo>
                    <a:lnTo>
                      <a:pt x="886" y="857"/>
                    </a:lnTo>
                    <a:lnTo>
                      <a:pt x="885" y="868"/>
                    </a:lnTo>
                    <a:lnTo>
                      <a:pt x="884" y="882"/>
                    </a:lnTo>
                    <a:lnTo>
                      <a:pt x="899" y="882"/>
                    </a:lnTo>
                    <a:lnTo>
                      <a:pt x="913" y="886"/>
                    </a:lnTo>
                    <a:lnTo>
                      <a:pt x="928" y="890"/>
                    </a:lnTo>
                    <a:lnTo>
                      <a:pt x="941" y="896"/>
                    </a:lnTo>
                    <a:lnTo>
                      <a:pt x="955" y="904"/>
                    </a:lnTo>
                    <a:lnTo>
                      <a:pt x="968" y="913"/>
                    </a:lnTo>
                    <a:lnTo>
                      <a:pt x="979" y="923"/>
                    </a:lnTo>
                    <a:lnTo>
                      <a:pt x="992" y="934"/>
                    </a:lnTo>
                    <a:lnTo>
                      <a:pt x="1001" y="946"/>
                    </a:lnTo>
                    <a:lnTo>
                      <a:pt x="1011" y="958"/>
                    </a:lnTo>
                    <a:lnTo>
                      <a:pt x="1020" y="972"/>
                    </a:lnTo>
                    <a:lnTo>
                      <a:pt x="1027" y="985"/>
                    </a:lnTo>
                    <a:lnTo>
                      <a:pt x="1033" y="1000"/>
                    </a:lnTo>
                    <a:lnTo>
                      <a:pt x="1037" y="1015"/>
                    </a:lnTo>
                    <a:lnTo>
                      <a:pt x="1041" y="1029"/>
                    </a:lnTo>
                    <a:lnTo>
                      <a:pt x="1043" y="1044"/>
                    </a:lnTo>
                    <a:lnTo>
                      <a:pt x="1058" y="1073"/>
                    </a:lnTo>
                    <a:lnTo>
                      <a:pt x="1072" y="1104"/>
                    </a:lnTo>
                    <a:lnTo>
                      <a:pt x="1087" y="1133"/>
                    </a:lnTo>
                    <a:lnTo>
                      <a:pt x="1102" y="1164"/>
                    </a:lnTo>
                    <a:lnTo>
                      <a:pt x="1116" y="1195"/>
                    </a:lnTo>
                    <a:lnTo>
                      <a:pt x="1131" y="1224"/>
                    </a:lnTo>
                    <a:lnTo>
                      <a:pt x="1146" y="1255"/>
                    </a:lnTo>
                    <a:lnTo>
                      <a:pt x="1162" y="1285"/>
                    </a:lnTo>
                    <a:lnTo>
                      <a:pt x="1175" y="1284"/>
                    </a:lnTo>
                    <a:lnTo>
                      <a:pt x="1189" y="1283"/>
                    </a:lnTo>
                    <a:lnTo>
                      <a:pt x="1195" y="1281"/>
                    </a:lnTo>
                    <a:lnTo>
                      <a:pt x="1201" y="1283"/>
                    </a:lnTo>
                    <a:lnTo>
                      <a:pt x="1206" y="1284"/>
                    </a:lnTo>
                    <a:lnTo>
                      <a:pt x="1211" y="1288"/>
                    </a:lnTo>
                    <a:lnTo>
                      <a:pt x="1216" y="1292"/>
                    </a:lnTo>
                    <a:lnTo>
                      <a:pt x="1221" y="1300"/>
                    </a:lnTo>
                    <a:lnTo>
                      <a:pt x="1224" y="1310"/>
                    </a:lnTo>
                    <a:lnTo>
                      <a:pt x="1228" y="1322"/>
                    </a:lnTo>
                    <a:lnTo>
                      <a:pt x="1232" y="1338"/>
                    </a:lnTo>
                    <a:lnTo>
                      <a:pt x="1235" y="1356"/>
                    </a:lnTo>
                    <a:lnTo>
                      <a:pt x="1238" y="1379"/>
                    </a:lnTo>
                    <a:lnTo>
                      <a:pt x="1240" y="1405"/>
                    </a:lnTo>
                    <a:lnTo>
                      <a:pt x="1240" y="1421"/>
                    </a:lnTo>
                    <a:lnTo>
                      <a:pt x="1239" y="1433"/>
                    </a:lnTo>
                    <a:lnTo>
                      <a:pt x="1235" y="1443"/>
                    </a:lnTo>
                    <a:lnTo>
                      <a:pt x="1232" y="1450"/>
                    </a:lnTo>
                    <a:lnTo>
                      <a:pt x="1225" y="1456"/>
                    </a:lnTo>
                    <a:lnTo>
                      <a:pt x="1218" y="1461"/>
                    </a:lnTo>
                    <a:lnTo>
                      <a:pt x="1211" y="1465"/>
                    </a:lnTo>
                    <a:lnTo>
                      <a:pt x="1203" y="1469"/>
                    </a:lnTo>
                    <a:lnTo>
                      <a:pt x="1195" y="1472"/>
                    </a:lnTo>
                    <a:lnTo>
                      <a:pt x="1187" y="1476"/>
                    </a:lnTo>
                    <a:lnTo>
                      <a:pt x="1180" y="1480"/>
                    </a:lnTo>
                    <a:lnTo>
                      <a:pt x="1173" y="1485"/>
                    </a:lnTo>
                    <a:lnTo>
                      <a:pt x="1168" y="1492"/>
                    </a:lnTo>
                    <a:lnTo>
                      <a:pt x="1163" y="1501"/>
                    </a:lnTo>
                    <a:lnTo>
                      <a:pt x="1161" y="1512"/>
                    </a:lnTo>
                    <a:lnTo>
                      <a:pt x="1159" y="1525"/>
                    </a:lnTo>
                    <a:lnTo>
                      <a:pt x="1159" y="1532"/>
                    </a:lnTo>
                    <a:lnTo>
                      <a:pt x="1161" y="1538"/>
                    </a:lnTo>
                    <a:lnTo>
                      <a:pt x="1163" y="1543"/>
                    </a:lnTo>
                    <a:lnTo>
                      <a:pt x="1165" y="1548"/>
                    </a:lnTo>
                    <a:lnTo>
                      <a:pt x="1172" y="1558"/>
                    </a:lnTo>
                    <a:lnTo>
                      <a:pt x="1179" y="1565"/>
                    </a:lnTo>
                    <a:lnTo>
                      <a:pt x="1186" y="1573"/>
                    </a:lnTo>
                    <a:lnTo>
                      <a:pt x="1192" y="1581"/>
                    </a:lnTo>
                    <a:lnTo>
                      <a:pt x="1195" y="1586"/>
                    </a:lnTo>
                    <a:lnTo>
                      <a:pt x="1197" y="1592"/>
                    </a:lnTo>
                    <a:lnTo>
                      <a:pt x="1199" y="1598"/>
                    </a:lnTo>
                    <a:lnTo>
                      <a:pt x="1199" y="1606"/>
                    </a:lnTo>
                    <a:lnTo>
                      <a:pt x="1185" y="1617"/>
                    </a:lnTo>
                    <a:lnTo>
                      <a:pt x="1175" y="1624"/>
                    </a:lnTo>
                    <a:lnTo>
                      <a:pt x="1165" y="1629"/>
                    </a:lnTo>
                    <a:lnTo>
                      <a:pt x="1158" y="1635"/>
                    </a:lnTo>
                    <a:lnTo>
                      <a:pt x="1154" y="1639"/>
                    </a:lnTo>
                    <a:lnTo>
                      <a:pt x="1151" y="1645"/>
                    </a:lnTo>
                    <a:lnTo>
                      <a:pt x="1146" y="1652"/>
                    </a:lnTo>
                    <a:lnTo>
                      <a:pt x="1142" y="1661"/>
                    </a:lnTo>
                    <a:lnTo>
                      <a:pt x="1131" y="1687"/>
                    </a:lnTo>
                    <a:lnTo>
                      <a:pt x="1118" y="1725"/>
                    </a:lnTo>
                    <a:lnTo>
                      <a:pt x="1115" y="1742"/>
                    </a:lnTo>
                    <a:lnTo>
                      <a:pt x="1112" y="1760"/>
                    </a:lnTo>
                    <a:lnTo>
                      <a:pt x="1107" y="1781"/>
                    </a:lnTo>
                    <a:lnTo>
                      <a:pt x="1102" y="1800"/>
                    </a:lnTo>
                    <a:lnTo>
                      <a:pt x="1101" y="1809"/>
                    </a:lnTo>
                    <a:lnTo>
                      <a:pt x="1099" y="1818"/>
                    </a:lnTo>
                    <a:lnTo>
                      <a:pt x="1099" y="1825"/>
                    </a:lnTo>
                    <a:lnTo>
                      <a:pt x="1099" y="1832"/>
                    </a:lnTo>
                    <a:lnTo>
                      <a:pt x="1102" y="1837"/>
                    </a:lnTo>
                    <a:lnTo>
                      <a:pt x="1105" y="1842"/>
                    </a:lnTo>
                    <a:lnTo>
                      <a:pt x="1110" y="1845"/>
                    </a:lnTo>
                    <a:lnTo>
                      <a:pt x="1116" y="1846"/>
                    </a:lnTo>
                    <a:lnTo>
                      <a:pt x="1130" y="1845"/>
                    </a:lnTo>
                    <a:lnTo>
                      <a:pt x="1141" y="1842"/>
                    </a:lnTo>
                    <a:lnTo>
                      <a:pt x="1151" y="1838"/>
                    </a:lnTo>
                    <a:lnTo>
                      <a:pt x="1158" y="1833"/>
                    </a:lnTo>
                    <a:lnTo>
                      <a:pt x="1164" y="1827"/>
                    </a:lnTo>
                    <a:lnTo>
                      <a:pt x="1169" y="1820"/>
                    </a:lnTo>
                    <a:lnTo>
                      <a:pt x="1173" y="1813"/>
                    </a:lnTo>
                    <a:lnTo>
                      <a:pt x="1176" y="1805"/>
                    </a:lnTo>
                    <a:lnTo>
                      <a:pt x="1181" y="1798"/>
                    </a:lnTo>
                    <a:lnTo>
                      <a:pt x="1185" y="1791"/>
                    </a:lnTo>
                    <a:lnTo>
                      <a:pt x="1190" y="1785"/>
                    </a:lnTo>
                    <a:lnTo>
                      <a:pt x="1196" y="1778"/>
                    </a:lnTo>
                    <a:lnTo>
                      <a:pt x="1203" y="1774"/>
                    </a:lnTo>
                    <a:lnTo>
                      <a:pt x="1212" y="1770"/>
                    </a:lnTo>
                    <a:lnTo>
                      <a:pt x="1224" y="1767"/>
                    </a:lnTo>
                    <a:lnTo>
                      <a:pt x="1238" y="1766"/>
                    </a:lnTo>
                    <a:lnTo>
                      <a:pt x="1258" y="1760"/>
                    </a:lnTo>
                    <a:lnTo>
                      <a:pt x="1276" y="1756"/>
                    </a:lnTo>
                    <a:lnTo>
                      <a:pt x="1289" y="1756"/>
                    </a:lnTo>
                    <a:lnTo>
                      <a:pt x="1300" y="1758"/>
                    </a:lnTo>
                    <a:lnTo>
                      <a:pt x="1305" y="1759"/>
                    </a:lnTo>
                    <a:lnTo>
                      <a:pt x="1309" y="1760"/>
                    </a:lnTo>
                    <a:lnTo>
                      <a:pt x="1312" y="1762"/>
                    </a:lnTo>
                    <a:lnTo>
                      <a:pt x="1315" y="1766"/>
                    </a:lnTo>
                    <a:lnTo>
                      <a:pt x="1320" y="1774"/>
                    </a:lnTo>
                    <a:lnTo>
                      <a:pt x="1322" y="1782"/>
                    </a:lnTo>
                    <a:lnTo>
                      <a:pt x="1323" y="1792"/>
                    </a:lnTo>
                    <a:lnTo>
                      <a:pt x="1323" y="1803"/>
                    </a:lnTo>
                    <a:lnTo>
                      <a:pt x="1322" y="1815"/>
                    </a:lnTo>
                    <a:lnTo>
                      <a:pt x="1321" y="1829"/>
                    </a:lnTo>
                    <a:lnTo>
                      <a:pt x="1317" y="1857"/>
                    </a:lnTo>
                    <a:lnTo>
                      <a:pt x="1316" y="1887"/>
                    </a:lnTo>
                    <a:lnTo>
                      <a:pt x="1317" y="1897"/>
                    </a:lnTo>
                    <a:lnTo>
                      <a:pt x="1318" y="1907"/>
                    </a:lnTo>
                    <a:lnTo>
                      <a:pt x="1320" y="1915"/>
                    </a:lnTo>
                    <a:lnTo>
                      <a:pt x="1323" y="1924"/>
                    </a:lnTo>
                    <a:lnTo>
                      <a:pt x="1329" y="1941"/>
                    </a:lnTo>
                    <a:lnTo>
                      <a:pt x="1337" y="1958"/>
                    </a:lnTo>
                    <a:lnTo>
                      <a:pt x="1343" y="1975"/>
                    </a:lnTo>
                    <a:lnTo>
                      <a:pt x="1349" y="1996"/>
                    </a:lnTo>
                    <a:lnTo>
                      <a:pt x="1352" y="2007"/>
                    </a:lnTo>
                    <a:lnTo>
                      <a:pt x="1354" y="2020"/>
                    </a:lnTo>
                    <a:lnTo>
                      <a:pt x="1355" y="2033"/>
                    </a:lnTo>
                    <a:lnTo>
                      <a:pt x="1355" y="2048"/>
                    </a:lnTo>
                    <a:lnTo>
                      <a:pt x="1355" y="2087"/>
                    </a:lnTo>
                    <a:lnTo>
                      <a:pt x="1355" y="2100"/>
                    </a:lnTo>
                    <a:lnTo>
                      <a:pt x="1355" y="2111"/>
                    </a:lnTo>
                    <a:lnTo>
                      <a:pt x="1355" y="2120"/>
                    </a:lnTo>
                    <a:lnTo>
                      <a:pt x="1354" y="2127"/>
                    </a:lnTo>
                    <a:lnTo>
                      <a:pt x="1354" y="2135"/>
                    </a:lnTo>
                    <a:lnTo>
                      <a:pt x="1354" y="2144"/>
                    </a:lnTo>
                    <a:lnTo>
                      <a:pt x="1354" y="2154"/>
                    </a:lnTo>
                    <a:lnTo>
                      <a:pt x="1354" y="2168"/>
                    </a:lnTo>
                    <a:lnTo>
                      <a:pt x="1361" y="2175"/>
                    </a:lnTo>
                    <a:lnTo>
                      <a:pt x="1369" y="2181"/>
                    </a:lnTo>
                    <a:lnTo>
                      <a:pt x="1376" y="2186"/>
                    </a:lnTo>
                    <a:lnTo>
                      <a:pt x="1385" y="2191"/>
                    </a:lnTo>
                    <a:lnTo>
                      <a:pt x="1399" y="2198"/>
                    </a:lnTo>
                    <a:lnTo>
                      <a:pt x="1414" y="2203"/>
                    </a:lnTo>
                    <a:lnTo>
                      <a:pt x="1429" y="2206"/>
                    </a:lnTo>
                    <a:lnTo>
                      <a:pt x="1445" y="2208"/>
                    </a:lnTo>
                    <a:lnTo>
                      <a:pt x="1459" y="2208"/>
                    </a:lnTo>
                    <a:lnTo>
                      <a:pt x="1474" y="2208"/>
                    </a:lnTo>
                    <a:lnTo>
                      <a:pt x="1480" y="2217"/>
                    </a:lnTo>
                    <a:lnTo>
                      <a:pt x="1485" y="2228"/>
                    </a:lnTo>
                    <a:lnTo>
                      <a:pt x="1489" y="2239"/>
                    </a:lnTo>
                    <a:lnTo>
                      <a:pt x="1491" y="2251"/>
                    </a:lnTo>
                    <a:lnTo>
                      <a:pt x="1493" y="2277"/>
                    </a:lnTo>
                    <a:lnTo>
                      <a:pt x="1493" y="2304"/>
                    </a:lnTo>
                    <a:lnTo>
                      <a:pt x="1493" y="2329"/>
                    </a:lnTo>
                    <a:lnTo>
                      <a:pt x="1496" y="2350"/>
                    </a:lnTo>
                    <a:lnTo>
                      <a:pt x="1497" y="2357"/>
                    </a:lnTo>
                    <a:lnTo>
                      <a:pt x="1501" y="2363"/>
                    </a:lnTo>
                    <a:lnTo>
                      <a:pt x="1503" y="2366"/>
                    </a:lnTo>
                    <a:lnTo>
                      <a:pt x="1506" y="2367"/>
                    </a:lnTo>
                    <a:lnTo>
                      <a:pt x="1509" y="2368"/>
                    </a:lnTo>
                    <a:lnTo>
                      <a:pt x="1513" y="2370"/>
                    </a:lnTo>
                    <a:lnTo>
                      <a:pt x="1520" y="2370"/>
                    </a:lnTo>
                    <a:lnTo>
                      <a:pt x="1527" y="2371"/>
                    </a:lnTo>
                    <a:lnTo>
                      <a:pt x="1531" y="2373"/>
                    </a:lnTo>
                    <a:lnTo>
                      <a:pt x="1536" y="2375"/>
                    </a:lnTo>
                    <a:lnTo>
                      <a:pt x="1545" y="2379"/>
                    </a:lnTo>
                    <a:lnTo>
                      <a:pt x="1552" y="2384"/>
                    </a:lnTo>
                    <a:lnTo>
                      <a:pt x="1556" y="2387"/>
                    </a:lnTo>
                    <a:lnTo>
                      <a:pt x="1561" y="2387"/>
                    </a:lnTo>
                    <a:lnTo>
                      <a:pt x="1564" y="2387"/>
                    </a:lnTo>
                    <a:lnTo>
                      <a:pt x="1569" y="2387"/>
                    </a:lnTo>
                    <a:lnTo>
                      <a:pt x="1574" y="2384"/>
                    </a:lnTo>
                    <a:lnTo>
                      <a:pt x="1579" y="2381"/>
                    </a:lnTo>
                    <a:lnTo>
                      <a:pt x="1585" y="2377"/>
                    </a:lnTo>
                    <a:lnTo>
                      <a:pt x="1593" y="2370"/>
                    </a:lnTo>
                    <a:lnTo>
                      <a:pt x="1620" y="2370"/>
                    </a:lnTo>
                    <a:lnTo>
                      <a:pt x="1642" y="2370"/>
                    </a:lnTo>
                    <a:lnTo>
                      <a:pt x="1660" y="2371"/>
                    </a:lnTo>
                    <a:lnTo>
                      <a:pt x="1678" y="2371"/>
                    </a:lnTo>
                    <a:lnTo>
                      <a:pt x="1698" y="2371"/>
                    </a:lnTo>
                    <a:lnTo>
                      <a:pt x="1722" y="2371"/>
                    </a:lnTo>
                    <a:lnTo>
                      <a:pt x="1753" y="2371"/>
                    </a:lnTo>
                    <a:lnTo>
                      <a:pt x="1793" y="2372"/>
                    </a:lnTo>
                    <a:lnTo>
                      <a:pt x="1808" y="2371"/>
                    </a:lnTo>
                    <a:lnTo>
                      <a:pt x="1823" y="2370"/>
                    </a:lnTo>
                    <a:lnTo>
                      <a:pt x="1837" y="2368"/>
                    </a:lnTo>
                    <a:lnTo>
                      <a:pt x="1852" y="2366"/>
                    </a:lnTo>
                    <a:lnTo>
                      <a:pt x="1881" y="2360"/>
                    </a:lnTo>
                    <a:lnTo>
                      <a:pt x="1908" y="2352"/>
                    </a:lnTo>
                    <a:lnTo>
                      <a:pt x="1934" y="2345"/>
                    </a:lnTo>
                    <a:lnTo>
                      <a:pt x="1956" y="2339"/>
                    </a:lnTo>
                    <a:lnTo>
                      <a:pt x="1977" y="2334"/>
                    </a:lnTo>
                    <a:lnTo>
                      <a:pt x="1994" y="2333"/>
                    </a:lnTo>
                    <a:lnTo>
                      <a:pt x="2010" y="2349"/>
                    </a:lnTo>
                    <a:lnTo>
                      <a:pt x="2027" y="2367"/>
                    </a:lnTo>
                    <a:lnTo>
                      <a:pt x="2046" y="2387"/>
                    </a:lnTo>
                    <a:lnTo>
                      <a:pt x="2064" y="2406"/>
                    </a:lnTo>
                    <a:lnTo>
                      <a:pt x="2079" y="2426"/>
                    </a:lnTo>
                    <a:lnTo>
                      <a:pt x="2092" y="2444"/>
                    </a:lnTo>
                    <a:lnTo>
                      <a:pt x="2097" y="2454"/>
                    </a:lnTo>
                    <a:lnTo>
                      <a:pt x="2099" y="2463"/>
                    </a:lnTo>
                    <a:lnTo>
                      <a:pt x="2102" y="2471"/>
                    </a:lnTo>
                    <a:lnTo>
                      <a:pt x="2103" y="2479"/>
                    </a:lnTo>
                    <a:lnTo>
                      <a:pt x="1954" y="3545"/>
                    </a:lnTo>
                    <a:lnTo>
                      <a:pt x="0" y="3185"/>
                    </a:lnTo>
                    <a:lnTo>
                      <a:pt x="141" y="2433"/>
                    </a:lnTo>
                    <a:lnTo>
                      <a:pt x="141" y="2420"/>
                    </a:lnTo>
                    <a:lnTo>
                      <a:pt x="141" y="2410"/>
                    </a:lnTo>
                    <a:lnTo>
                      <a:pt x="141" y="2401"/>
                    </a:lnTo>
                    <a:lnTo>
                      <a:pt x="141" y="2394"/>
                    </a:lnTo>
                    <a:lnTo>
                      <a:pt x="141" y="2386"/>
                    </a:lnTo>
                    <a:lnTo>
                      <a:pt x="141" y="2377"/>
                    </a:lnTo>
                    <a:lnTo>
                      <a:pt x="141" y="2367"/>
                    </a:lnTo>
                    <a:lnTo>
                      <a:pt x="141" y="2354"/>
                    </a:lnTo>
                    <a:lnTo>
                      <a:pt x="142" y="2346"/>
                    </a:lnTo>
                    <a:lnTo>
                      <a:pt x="143" y="2339"/>
                    </a:lnTo>
                    <a:lnTo>
                      <a:pt x="146" y="2332"/>
                    </a:lnTo>
                    <a:lnTo>
                      <a:pt x="150" y="2324"/>
                    </a:lnTo>
                    <a:lnTo>
                      <a:pt x="158" y="2310"/>
                    </a:lnTo>
                    <a:lnTo>
                      <a:pt x="167" y="2296"/>
                    </a:lnTo>
                    <a:lnTo>
                      <a:pt x="176" y="2281"/>
                    </a:lnTo>
                    <a:lnTo>
                      <a:pt x="184" y="2268"/>
                    </a:lnTo>
                    <a:lnTo>
                      <a:pt x="187" y="2261"/>
                    </a:lnTo>
                    <a:lnTo>
                      <a:pt x="190" y="2253"/>
                    </a:lnTo>
                    <a:lnTo>
                      <a:pt x="191" y="2246"/>
                    </a:lnTo>
                    <a:lnTo>
                      <a:pt x="192" y="2239"/>
                    </a:lnTo>
                    <a:lnTo>
                      <a:pt x="191" y="2230"/>
                    </a:lnTo>
                    <a:lnTo>
                      <a:pt x="190" y="2223"/>
                    </a:lnTo>
                    <a:lnTo>
                      <a:pt x="187" y="2214"/>
                    </a:lnTo>
                    <a:lnTo>
                      <a:pt x="184" y="2206"/>
                    </a:lnTo>
                    <a:lnTo>
                      <a:pt x="179" y="2197"/>
                    </a:lnTo>
                    <a:lnTo>
                      <a:pt x="173" y="2190"/>
                    </a:lnTo>
                    <a:lnTo>
                      <a:pt x="168" y="2181"/>
                    </a:lnTo>
                    <a:lnTo>
                      <a:pt x="161" y="2174"/>
                    </a:lnTo>
                    <a:lnTo>
                      <a:pt x="153" y="2166"/>
                    </a:lnTo>
                    <a:lnTo>
                      <a:pt x="146" y="2160"/>
                    </a:lnTo>
                    <a:lnTo>
                      <a:pt x="139" y="2154"/>
                    </a:lnTo>
                    <a:lnTo>
                      <a:pt x="131" y="2149"/>
                    </a:lnTo>
                    <a:lnTo>
                      <a:pt x="123" y="2146"/>
                    </a:lnTo>
                    <a:lnTo>
                      <a:pt x="114" y="2142"/>
                    </a:lnTo>
                    <a:lnTo>
                      <a:pt x="107" y="2141"/>
                    </a:lnTo>
                    <a:lnTo>
                      <a:pt x="99" y="2139"/>
                    </a:lnTo>
                    <a:lnTo>
                      <a:pt x="99" y="2125"/>
                    </a:lnTo>
                    <a:lnTo>
                      <a:pt x="101" y="2110"/>
                    </a:lnTo>
                    <a:lnTo>
                      <a:pt x="102" y="2097"/>
                    </a:lnTo>
                    <a:lnTo>
                      <a:pt x="104" y="2084"/>
                    </a:lnTo>
                    <a:lnTo>
                      <a:pt x="107" y="2080"/>
                    </a:lnTo>
                    <a:lnTo>
                      <a:pt x="109" y="2075"/>
                    </a:lnTo>
                    <a:lnTo>
                      <a:pt x="113" y="2070"/>
                    </a:lnTo>
                    <a:lnTo>
                      <a:pt x="116" y="2066"/>
                    </a:lnTo>
                    <a:lnTo>
                      <a:pt x="121" y="2064"/>
                    </a:lnTo>
                    <a:lnTo>
                      <a:pt x="126" y="2061"/>
                    </a:lnTo>
                    <a:lnTo>
                      <a:pt x="132" y="2060"/>
                    </a:lnTo>
                    <a:lnTo>
                      <a:pt x="140" y="2060"/>
                    </a:lnTo>
                    <a:lnTo>
                      <a:pt x="153" y="2045"/>
                    </a:lnTo>
                    <a:lnTo>
                      <a:pt x="164" y="2031"/>
                    </a:lnTo>
                    <a:lnTo>
                      <a:pt x="175" y="2017"/>
                    </a:lnTo>
                    <a:lnTo>
                      <a:pt x="185" y="2005"/>
                    </a:lnTo>
                    <a:lnTo>
                      <a:pt x="191" y="2000"/>
                    </a:lnTo>
                    <a:lnTo>
                      <a:pt x="197" y="1995"/>
                    </a:lnTo>
                    <a:lnTo>
                      <a:pt x="206" y="1990"/>
                    </a:lnTo>
                    <a:lnTo>
                      <a:pt x="213" y="1988"/>
                    </a:lnTo>
                    <a:lnTo>
                      <a:pt x="223" y="1984"/>
                    </a:lnTo>
                    <a:lnTo>
                      <a:pt x="234" y="1983"/>
                    </a:lnTo>
                    <a:lnTo>
                      <a:pt x="246" y="1982"/>
                    </a:lnTo>
                    <a:lnTo>
                      <a:pt x="261" y="1980"/>
                    </a:lnTo>
                    <a:lnTo>
                      <a:pt x="274" y="1951"/>
                    </a:lnTo>
                    <a:lnTo>
                      <a:pt x="288" y="1924"/>
                    </a:lnTo>
                    <a:lnTo>
                      <a:pt x="300" y="1898"/>
                    </a:lnTo>
                    <a:lnTo>
                      <a:pt x="314" y="1875"/>
                    </a:lnTo>
                    <a:lnTo>
                      <a:pt x="321" y="1864"/>
                    </a:lnTo>
                    <a:lnTo>
                      <a:pt x="328" y="1853"/>
                    </a:lnTo>
                    <a:lnTo>
                      <a:pt x="337" y="1843"/>
                    </a:lnTo>
                    <a:lnTo>
                      <a:pt x="347" y="1833"/>
                    </a:lnTo>
                    <a:lnTo>
                      <a:pt x="358" y="1824"/>
                    </a:lnTo>
                    <a:lnTo>
                      <a:pt x="369" y="1815"/>
                    </a:lnTo>
                    <a:lnTo>
                      <a:pt x="382" y="1807"/>
                    </a:lnTo>
                    <a:lnTo>
                      <a:pt x="396" y="1799"/>
                    </a:lnTo>
                    <a:lnTo>
                      <a:pt x="403" y="1791"/>
                    </a:lnTo>
                    <a:lnTo>
                      <a:pt x="410" y="1782"/>
                    </a:lnTo>
                    <a:lnTo>
                      <a:pt x="418" y="1772"/>
                    </a:lnTo>
                    <a:lnTo>
                      <a:pt x="424" y="1761"/>
                    </a:lnTo>
                    <a:lnTo>
                      <a:pt x="430" y="1750"/>
                    </a:lnTo>
                    <a:lnTo>
                      <a:pt x="435" y="1738"/>
                    </a:lnTo>
                    <a:lnTo>
                      <a:pt x="440" y="1726"/>
                    </a:lnTo>
                    <a:lnTo>
                      <a:pt x="445" y="1712"/>
                    </a:lnTo>
                    <a:lnTo>
                      <a:pt x="453" y="1684"/>
                    </a:lnTo>
                    <a:lnTo>
                      <a:pt x="458" y="1655"/>
                    </a:lnTo>
                    <a:lnTo>
                      <a:pt x="462" y="1624"/>
                    </a:lnTo>
                    <a:lnTo>
                      <a:pt x="464" y="1595"/>
                    </a:lnTo>
                    <a:lnTo>
                      <a:pt x="463" y="1579"/>
                    </a:lnTo>
                    <a:lnTo>
                      <a:pt x="462" y="1564"/>
                    </a:lnTo>
                    <a:lnTo>
                      <a:pt x="458" y="1551"/>
                    </a:lnTo>
                    <a:lnTo>
                      <a:pt x="453" y="1536"/>
                    </a:lnTo>
                    <a:lnTo>
                      <a:pt x="448" y="1523"/>
                    </a:lnTo>
                    <a:lnTo>
                      <a:pt x="442" y="1510"/>
                    </a:lnTo>
                    <a:lnTo>
                      <a:pt x="435" y="1497"/>
                    </a:lnTo>
                    <a:lnTo>
                      <a:pt x="426" y="1485"/>
                    </a:lnTo>
                    <a:lnTo>
                      <a:pt x="418" y="1472"/>
                    </a:lnTo>
                    <a:lnTo>
                      <a:pt x="409" y="1461"/>
                    </a:lnTo>
                    <a:lnTo>
                      <a:pt x="399" y="1450"/>
                    </a:lnTo>
                    <a:lnTo>
                      <a:pt x="389" y="1439"/>
                    </a:lnTo>
                    <a:lnTo>
                      <a:pt x="369" y="1420"/>
                    </a:lnTo>
                    <a:lnTo>
                      <a:pt x="349" y="1404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7" name=""/>
              <p:cNvSpPr/>
              <p:nvPr/>
            </p:nvSpPr>
            <p:spPr>
              <a:xfrm>
                <a:off x="2001960" y="1695240"/>
                <a:ext cx="933480" cy="798120"/>
              </a:xfrm>
              <a:custGeom>
                <a:avLst/>
                <a:gdLst/>
                <a:ahLst/>
                <a:rect l="l" t="t" r="r" b="b"/>
                <a:pathLst>
                  <a:path w="2508" h="2148">
                    <a:moveTo>
                      <a:pt x="256" y="0"/>
                    </a:moveTo>
                    <a:lnTo>
                      <a:pt x="2508" y="262"/>
                    </a:lnTo>
                    <a:lnTo>
                      <a:pt x="2415" y="2148"/>
                    </a:lnTo>
                    <a:lnTo>
                      <a:pt x="0" y="18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8" name=""/>
              <p:cNvSpPr/>
              <p:nvPr/>
            </p:nvSpPr>
            <p:spPr>
              <a:xfrm>
                <a:off x="787320" y="1969920"/>
                <a:ext cx="854280" cy="1339560"/>
              </a:xfrm>
              <a:custGeom>
                <a:avLst/>
                <a:gdLst/>
                <a:ahLst/>
                <a:rect l="l" t="t" r="r" b="b"/>
                <a:pathLst>
                  <a:path w="2303" h="3598">
                    <a:moveTo>
                      <a:pt x="361" y="0"/>
                    </a:moveTo>
                    <a:lnTo>
                      <a:pt x="1371" y="246"/>
                    </a:lnTo>
                    <a:lnTo>
                      <a:pt x="2303" y="416"/>
                    </a:lnTo>
                    <a:lnTo>
                      <a:pt x="1835" y="3120"/>
                    </a:lnTo>
                    <a:lnTo>
                      <a:pt x="1834" y="3127"/>
                    </a:lnTo>
                    <a:lnTo>
                      <a:pt x="1831" y="3134"/>
                    </a:lnTo>
                    <a:lnTo>
                      <a:pt x="1828" y="3142"/>
                    </a:lnTo>
                    <a:lnTo>
                      <a:pt x="1824" y="3149"/>
                    </a:lnTo>
                    <a:lnTo>
                      <a:pt x="1820" y="3155"/>
                    </a:lnTo>
                    <a:lnTo>
                      <a:pt x="1815" y="3160"/>
                    </a:lnTo>
                    <a:lnTo>
                      <a:pt x="1809" y="3165"/>
                    </a:lnTo>
                    <a:lnTo>
                      <a:pt x="1803" y="3170"/>
                    </a:lnTo>
                    <a:lnTo>
                      <a:pt x="1797" y="3172"/>
                    </a:lnTo>
                    <a:lnTo>
                      <a:pt x="1791" y="3175"/>
                    </a:lnTo>
                    <a:lnTo>
                      <a:pt x="1784" y="3176"/>
                    </a:lnTo>
                    <a:lnTo>
                      <a:pt x="1777" y="3176"/>
                    </a:lnTo>
                    <a:lnTo>
                      <a:pt x="1770" y="3174"/>
                    </a:lnTo>
                    <a:lnTo>
                      <a:pt x="1763" y="3171"/>
                    </a:lnTo>
                    <a:lnTo>
                      <a:pt x="1755" y="3166"/>
                    </a:lnTo>
                    <a:lnTo>
                      <a:pt x="1748" y="3159"/>
                    </a:lnTo>
                    <a:lnTo>
                      <a:pt x="1747" y="3152"/>
                    </a:lnTo>
                    <a:lnTo>
                      <a:pt x="1744" y="3144"/>
                    </a:lnTo>
                    <a:lnTo>
                      <a:pt x="1740" y="3137"/>
                    </a:lnTo>
                    <a:lnTo>
                      <a:pt x="1735" y="3131"/>
                    </a:lnTo>
                    <a:lnTo>
                      <a:pt x="1727" y="3123"/>
                    </a:lnTo>
                    <a:lnTo>
                      <a:pt x="1719" y="3119"/>
                    </a:lnTo>
                    <a:lnTo>
                      <a:pt x="1709" y="3114"/>
                    </a:lnTo>
                    <a:lnTo>
                      <a:pt x="1698" y="3109"/>
                    </a:lnTo>
                    <a:lnTo>
                      <a:pt x="1687" y="3105"/>
                    </a:lnTo>
                    <a:lnTo>
                      <a:pt x="1673" y="3103"/>
                    </a:lnTo>
                    <a:lnTo>
                      <a:pt x="1661" y="3103"/>
                    </a:lnTo>
                    <a:lnTo>
                      <a:pt x="1646" y="3103"/>
                    </a:lnTo>
                    <a:lnTo>
                      <a:pt x="1633" y="3104"/>
                    </a:lnTo>
                    <a:lnTo>
                      <a:pt x="1618" y="3106"/>
                    </a:lnTo>
                    <a:lnTo>
                      <a:pt x="1602" y="3111"/>
                    </a:lnTo>
                    <a:lnTo>
                      <a:pt x="1588" y="3119"/>
                    </a:lnTo>
                    <a:lnTo>
                      <a:pt x="1580" y="3119"/>
                    </a:lnTo>
                    <a:lnTo>
                      <a:pt x="1574" y="3121"/>
                    </a:lnTo>
                    <a:lnTo>
                      <a:pt x="1569" y="3126"/>
                    </a:lnTo>
                    <a:lnTo>
                      <a:pt x="1566" y="3131"/>
                    </a:lnTo>
                    <a:lnTo>
                      <a:pt x="1562" y="3138"/>
                    </a:lnTo>
                    <a:lnTo>
                      <a:pt x="1560" y="3146"/>
                    </a:lnTo>
                    <a:lnTo>
                      <a:pt x="1558" y="3154"/>
                    </a:lnTo>
                    <a:lnTo>
                      <a:pt x="1557" y="3163"/>
                    </a:lnTo>
                    <a:lnTo>
                      <a:pt x="1558" y="3172"/>
                    </a:lnTo>
                    <a:lnTo>
                      <a:pt x="1560" y="3182"/>
                    </a:lnTo>
                    <a:lnTo>
                      <a:pt x="1562" y="3192"/>
                    </a:lnTo>
                    <a:lnTo>
                      <a:pt x="1564" y="3202"/>
                    </a:lnTo>
                    <a:lnTo>
                      <a:pt x="1569" y="3212"/>
                    </a:lnTo>
                    <a:lnTo>
                      <a:pt x="1574" y="3221"/>
                    </a:lnTo>
                    <a:lnTo>
                      <a:pt x="1580" y="3230"/>
                    </a:lnTo>
                    <a:lnTo>
                      <a:pt x="1587" y="3239"/>
                    </a:lnTo>
                    <a:lnTo>
                      <a:pt x="1587" y="3251"/>
                    </a:lnTo>
                    <a:lnTo>
                      <a:pt x="1587" y="3262"/>
                    </a:lnTo>
                    <a:lnTo>
                      <a:pt x="1584" y="3268"/>
                    </a:lnTo>
                    <a:lnTo>
                      <a:pt x="1582" y="3273"/>
                    </a:lnTo>
                    <a:lnTo>
                      <a:pt x="1577" y="3276"/>
                    </a:lnTo>
                    <a:lnTo>
                      <a:pt x="1569" y="3278"/>
                    </a:lnTo>
                    <a:lnTo>
                      <a:pt x="1560" y="3278"/>
                    </a:lnTo>
                    <a:lnTo>
                      <a:pt x="1546" y="3278"/>
                    </a:lnTo>
                    <a:lnTo>
                      <a:pt x="1546" y="3291"/>
                    </a:lnTo>
                    <a:lnTo>
                      <a:pt x="1547" y="3301"/>
                    </a:lnTo>
                    <a:lnTo>
                      <a:pt x="1549" y="3308"/>
                    </a:lnTo>
                    <a:lnTo>
                      <a:pt x="1551" y="3313"/>
                    </a:lnTo>
                    <a:lnTo>
                      <a:pt x="1556" y="3316"/>
                    </a:lnTo>
                    <a:lnTo>
                      <a:pt x="1563" y="3317"/>
                    </a:lnTo>
                    <a:lnTo>
                      <a:pt x="1573" y="3318"/>
                    </a:lnTo>
                    <a:lnTo>
                      <a:pt x="1587" y="3318"/>
                    </a:lnTo>
                    <a:lnTo>
                      <a:pt x="1573" y="3332"/>
                    </a:lnTo>
                    <a:lnTo>
                      <a:pt x="1563" y="3341"/>
                    </a:lnTo>
                    <a:lnTo>
                      <a:pt x="1556" y="3350"/>
                    </a:lnTo>
                    <a:lnTo>
                      <a:pt x="1551" y="3358"/>
                    </a:lnTo>
                    <a:lnTo>
                      <a:pt x="1547" y="3366"/>
                    </a:lnTo>
                    <a:lnTo>
                      <a:pt x="1546" y="3374"/>
                    </a:lnTo>
                    <a:lnTo>
                      <a:pt x="1546" y="3384"/>
                    </a:lnTo>
                    <a:lnTo>
                      <a:pt x="1546" y="3398"/>
                    </a:lnTo>
                    <a:lnTo>
                      <a:pt x="1552" y="3399"/>
                    </a:lnTo>
                    <a:lnTo>
                      <a:pt x="1558" y="3400"/>
                    </a:lnTo>
                    <a:lnTo>
                      <a:pt x="1564" y="3403"/>
                    </a:lnTo>
                    <a:lnTo>
                      <a:pt x="1568" y="3405"/>
                    </a:lnTo>
                    <a:lnTo>
                      <a:pt x="1573" y="3409"/>
                    </a:lnTo>
                    <a:lnTo>
                      <a:pt x="1575" y="3414"/>
                    </a:lnTo>
                    <a:lnTo>
                      <a:pt x="1578" y="3418"/>
                    </a:lnTo>
                    <a:lnTo>
                      <a:pt x="1580" y="3423"/>
                    </a:lnTo>
                    <a:lnTo>
                      <a:pt x="1583" y="3436"/>
                    </a:lnTo>
                    <a:lnTo>
                      <a:pt x="1584" y="3449"/>
                    </a:lnTo>
                    <a:lnTo>
                      <a:pt x="1585" y="3464"/>
                    </a:lnTo>
                    <a:lnTo>
                      <a:pt x="1585" y="3478"/>
                    </a:lnTo>
                    <a:lnTo>
                      <a:pt x="1585" y="3482"/>
                    </a:lnTo>
                    <a:lnTo>
                      <a:pt x="1584" y="3492"/>
                    </a:lnTo>
                    <a:lnTo>
                      <a:pt x="1583" y="3505"/>
                    </a:lnTo>
                    <a:lnTo>
                      <a:pt x="1579" y="3524"/>
                    </a:lnTo>
                    <a:lnTo>
                      <a:pt x="1574" y="3543"/>
                    </a:lnTo>
                    <a:lnTo>
                      <a:pt x="1567" y="3563"/>
                    </a:lnTo>
                    <a:lnTo>
                      <a:pt x="1563" y="3573"/>
                    </a:lnTo>
                    <a:lnTo>
                      <a:pt x="1557" y="3581"/>
                    </a:lnTo>
                    <a:lnTo>
                      <a:pt x="1551" y="3590"/>
                    </a:lnTo>
                    <a:lnTo>
                      <a:pt x="1544" y="3598"/>
                    </a:lnTo>
                    <a:lnTo>
                      <a:pt x="0" y="1383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229" name=""/>
            <p:cNvSpPr/>
            <p:nvPr/>
          </p:nvSpPr>
          <p:spPr>
            <a:xfrm>
              <a:off x="6993000" y="1930320"/>
              <a:ext cx="87120" cy="132840"/>
            </a:xfrm>
            <a:custGeom>
              <a:avLst/>
              <a:gdLst/>
              <a:ahLst/>
              <a:rect l="l" t="t" r="r" b="b"/>
              <a:pathLst>
                <a:path w="241" h="360">
                  <a:moveTo>
                    <a:pt x="1" y="39"/>
                  </a:moveTo>
                  <a:lnTo>
                    <a:pt x="162" y="0"/>
                  </a:lnTo>
                  <a:lnTo>
                    <a:pt x="161" y="2"/>
                  </a:lnTo>
                  <a:lnTo>
                    <a:pt x="157" y="7"/>
                  </a:lnTo>
                  <a:lnTo>
                    <a:pt x="152" y="15"/>
                  </a:lnTo>
                  <a:lnTo>
                    <a:pt x="147" y="26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3" y="44"/>
                  </a:lnTo>
                  <a:lnTo>
                    <a:pt x="145" y="51"/>
                  </a:lnTo>
                  <a:lnTo>
                    <a:pt x="147" y="57"/>
                  </a:lnTo>
                  <a:lnTo>
                    <a:pt x="150" y="65"/>
                  </a:lnTo>
                  <a:lnTo>
                    <a:pt x="154" y="73"/>
                  </a:lnTo>
                  <a:lnTo>
                    <a:pt x="162" y="81"/>
                  </a:lnTo>
                  <a:lnTo>
                    <a:pt x="162" y="87"/>
                  </a:lnTo>
                  <a:lnTo>
                    <a:pt x="163" y="94"/>
                  </a:lnTo>
                  <a:lnTo>
                    <a:pt x="165" y="99"/>
                  </a:lnTo>
                  <a:lnTo>
                    <a:pt x="168" y="104"/>
                  </a:lnTo>
                  <a:lnTo>
                    <a:pt x="172" y="108"/>
                  </a:lnTo>
                  <a:lnTo>
                    <a:pt x="176" y="111"/>
                  </a:lnTo>
                  <a:lnTo>
                    <a:pt x="181" y="114"/>
                  </a:lnTo>
                  <a:lnTo>
                    <a:pt x="186" y="115"/>
                  </a:lnTo>
                  <a:lnTo>
                    <a:pt x="198" y="119"/>
                  </a:lnTo>
                  <a:lnTo>
                    <a:pt x="212" y="120"/>
                  </a:lnTo>
                  <a:lnTo>
                    <a:pt x="227" y="121"/>
                  </a:lnTo>
                  <a:lnTo>
                    <a:pt x="241" y="121"/>
                  </a:lnTo>
                  <a:lnTo>
                    <a:pt x="241" y="161"/>
                  </a:lnTo>
                  <a:lnTo>
                    <a:pt x="241" y="174"/>
                  </a:lnTo>
                  <a:lnTo>
                    <a:pt x="240" y="185"/>
                  </a:lnTo>
                  <a:lnTo>
                    <a:pt x="240" y="191"/>
                  </a:lnTo>
                  <a:lnTo>
                    <a:pt x="240" y="196"/>
                  </a:lnTo>
                  <a:lnTo>
                    <a:pt x="240" y="199"/>
                  </a:lnTo>
                  <a:lnTo>
                    <a:pt x="240" y="201"/>
                  </a:lnTo>
                  <a:lnTo>
                    <a:pt x="240" y="201"/>
                  </a:lnTo>
                  <a:lnTo>
                    <a:pt x="240" y="201"/>
                  </a:lnTo>
                  <a:lnTo>
                    <a:pt x="240" y="215"/>
                  </a:lnTo>
                  <a:lnTo>
                    <a:pt x="239" y="226"/>
                  </a:lnTo>
                  <a:lnTo>
                    <a:pt x="236" y="235"/>
                  </a:lnTo>
                  <a:lnTo>
                    <a:pt x="234" y="242"/>
                  </a:lnTo>
                  <a:lnTo>
                    <a:pt x="228" y="253"/>
                  </a:lnTo>
                  <a:lnTo>
                    <a:pt x="221" y="261"/>
                  </a:lnTo>
                  <a:lnTo>
                    <a:pt x="217" y="264"/>
                  </a:lnTo>
                  <a:lnTo>
                    <a:pt x="213" y="269"/>
                  </a:lnTo>
                  <a:lnTo>
                    <a:pt x="210" y="274"/>
                  </a:lnTo>
                  <a:lnTo>
                    <a:pt x="206" y="280"/>
                  </a:lnTo>
                  <a:lnTo>
                    <a:pt x="203" y="287"/>
                  </a:lnTo>
                  <a:lnTo>
                    <a:pt x="201" y="296"/>
                  </a:lnTo>
                  <a:lnTo>
                    <a:pt x="200" y="307"/>
                  </a:lnTo>
                  <a:lnTo>
                    <a:pt x="200" y="321"/>
                  </a:lnTo>
                  <a:lnTo>
                    <a:pt x="195" y="323"/>
                  </a:lnTo>
                  <a:lnTo>
                    <a:pt x="180" y="327"/>
                  </a:lnTo>
                  <a:lnTo>
                    <a:pt x="159" y="333"/>
                  </a:lnTo>
                  <a:lnTo>
                    <a:pt x="135" y="340"/>
                  </a:lnTo>
                  <a:lnTo>
                    <a:pt x="108" y="347"/>
                  </a:lnTo>
                  <a:lnTo>
                    <a:pt x="81" y="354"/>
                  </a:lnTo>
                  <a:lnTo>
                    <a:pt x="58" y="358"/>
                  </a:lnTo>
                  <a:lnTo>
                    <a:pt x="39" y="360"/>
                  </a:lnTo>
                  <a:lnTo>
                    <a:pt x="39" y="345"/>
                  </a:lnTo>
                  <a:lnTo>
                    <a:pt x="38" y="329"/>
                  </a:lnTo>
                  <a:lnTo>
                    <a:pt x="37" y="314"/>
                  </a:lnTo>
                  <a:lnTo>
                    <a:pt x="34" y="300"/>
                  </a:lnTo>
                  <a:lnTo>
                    <a:pt x="30" y="285"/>
                  </a:lnTo>
                  <a:lnTo>
                    <a:pt x="22" y="269"/>
                  </a:lnTo>
                  <a:lnTo>
                    <a:pt x="19" y="262"/>
                  </a:lnTo>
                  <a:lnTo>
                    <a:pt x="12" y="254"/>
                  </a:lnTo>
                  <a:lnTo>
                    <a:pt x="6" y="247"/>
                  </a:lnTo>
                  <a:lnTo>
                    <a:pt x="0" y="240"/>
                  </a:lnTo>
                  <a:lnTo>
                    <a:pt x="0" y="210"/>
                  </a:lnTo>
                  <a:lnTo>
                    <a:pt x="0" y="186"/>
                  </a:lnTo>
                  <a:lnTo>
                    <a:pt x="0" y="161"/>
                  </a:lnTo>
                  <a:lnTo>
                    <a:pt x="0" y="139"/>
                  </a:lnTo>
                  <a:lnTo>
                    <a:pt x="1" y="116"/>
                  </a:lnTo>
                  <a:lnTo>
                    <a:pt x="1" y="93"/>
                  </a:lnTo>
                  <a:lnTo>
                    <a:pt x="1" y="67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6993000" y="1930320"/>
              <a:ext cx="87120" cy="132840"/>
            </a:xfrm>
            <a:custGeom>
              <a:avLst/>
              <a:gdLst/>
              <a:ahLst/>
              <a:rect l="l" t="t" r="r" b="b"/>
              <a:pathLst>
                <a:path w="241" h="360">
                  <a:moveTo>
                    <a:pt x="1" y="39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61" y="2"/>
                  </a:lnTo>
                  <a:lnTo>
                    <a:pt x="157" y="7"/>
                  </a:lnTo>
                  <a:lnTo>
                    <a:pt x="152" y="15"/>
                  </a:lnTo>
                  <a:lnTo>
                    <a:pt x="147" y="26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3" y="44"/>
                  </a:lnTo>
                  <a:lnTo>
                    <a:pt x="145" y="51"/>
                  </a:lnTo>
                  <a:lnTo>
                    <a:pt x="147" y="57"/>
                  </a:lnTo>
                  <a:lnTo>
                    <a:pt x="150" y="65"/>
                  </a:lnTo>
                  <a:lnTo>
                    <a:pt x="154" y="73"/>
                  </a:lnTo>
                  <a:lnTo>
                    <a:pt x="162" y="81"/>
                  </a:lnTo>
                  <a:lnTo>
                    <a:pt x="162" y="87"/>
                  </a:lnTo>
                  <a:lnTo>
                    <a:pt x="163" y="94"/>
                  </a:lnTo>
                  <a:lnTo>
                    <a:pt x="165" y="99"/>
                  </a:lnTo>
                  <a:lnTo>
                    <a:pt x="168" y="104"/>
                  </a:lnTo>
                  <a:lnTo>
                    <a:pt x="172" y="108"/>
                  </a:lnTo>
                  <a:lnTo>
                    <a:pt x="176" y="111"/>
                  </a:lnTo>
                  <a:lnTo>
                    <a:pt x="181" y="114"/>
                  </a:lnTo>
                  <a:lnTo>
                    <a:pt x="186" y="115"/>
                  </a:lnTo>
                  <a:lnTo>
                    <a:pt x="198" y="119"/>
                  </a:lnTo>
                  <a:lnTo>
                    <a:pt x="212" y="120"/>
                  </a:lnTo>
                  <a:lnTo>
                    <a:pt x="227" y="121"/>
                  </a:lnTo>
                  <a:lnTo>
                    <a:pt x="241" y="121"/>
                  </a:lnTo>
                  <a:lnTo>
                    <a:pt x="241" y="121"/>
                  </a:lnTo>
                  <a:lnTo>
                    <a:pt x="241" y="161"/>
                  </a:lnTo>
                  <a:lnTo>
                    <a:pt x="241" y="161"/>
                  </a:lnTo>
                  <a:lnTo>
                    <a:pt x="241" y="174"/>
                  </a:lnTo>
                  <a:lnTo>
                    <a:pt x="240" y="185"/>
                  </a:lnTo>
                  <a:lnTo>
                    <a:pt x="240" y="191"/>
                  </a:lnTo>
                  <a:lnTo>
                    <a:pt x="240" y="196"/>
                  </a:lnTo>
                  <a:lnTo>
                    <a:pt x="240" y="199"/>
                  </a:lnTo>
                  <a:lnTo>
                    <a:pt x="240" y="201"/>
                  </a:lnTo>
                  <a:lnTo>
                    <a:pt x="240" y="201"/>
                  </a:lnTo>
                  <a:lnTo>
                    <a:pt x="240" y="201"/>
                  </a:lnTo>
                  <a:lnTo>
                    <a:pt x="240" y="215"/>
                  </a:lnTo>
                  <a:lnTo>
                    <a:pt x="239" y="226"/>
                  </a:lnTo>
                  <a:lnTo>
                    <a:pt x="236" y="235"/>
                  </a:lnTo>
                  <a:lnTo>
                    <a:pt x="234" y="242"/>
                  </a:lnTo>
                  <a:lnTo>
                    <a:pt x="228" y="253"/>
                  </a:lnTo>
                  <a:lnTo>
                    <a:pt x="221" y="261"/>
                  </a:lnTo>
                  <a:lnTo>
                    <a:pt x="217" y="264"/>
                  </a:lnTo>
                  <a:lnTo>
                    <a:pt x="213" y="269"/>
                  </a:lnTo>
                  <a:lnTo>
                    <a:pt x="210" y="274"/>
                  </a:lnTo>
                  <a:lnTo>
                    <a:pt x="206" y="280"/>
                  </a:lnTo>
                  <a:lnTo>
                    <a:pt x="203" y="287"/>
                  </a:lnTo>
                  <a:lnTo>
                    <a:pt x="201" y="296"/>
                  </a:lnTo>
                  <a:lnTo>
                    <a:pt x="200" y="307"/>
                  </a:lnTo>
                  <a:lnTo>
                    <a:pt x="200" y="321"/>
                  </a:lnTo>
                  <a:lnTo>
                    <a:pt x="195" y="323"/>
                  </a:lnTo>
                  <a:lnTo>
                    <a:pt x="180" y="327"/>
                  </a:lnTo>
                  <a:lnTo>
                    <a:pt x="159" y="333"/>
                  </a:lnTo>
                  <a:lnTo>
                    <a:pt x="135" y="340"/>
                  </a:lnTo>
                  <a:lnTo>
                    <a:pt x="108" y="347"/>
                  </a:lnTo>
                  <a:lnTo>
                    <a:pt x="81" y="354"/>
                  </a:lnTo>
                  <a:lnTo>
                    <a:pt x="58" y="358"/>
                  </a:lnTo>
                  <a:lnTo>
                    <a:pt x="39" y="360"/>
                  </a:lnTo>
                  <a:lnTo>
                    <a:pt x="39" y="345"/>
                  </a:lnTo>
                  <a:lnTo>
                    <a:pt x="38" y="329"/>
                  </a:lnTo>
                  <a:lnTo>
                    <a:pt x="37" y="314"/>
                  </a:lnTo>
                  <a:lnTo>
                    <a:pt x="34" y="300"/>
                  </a:lnTo>
                  <a:lnTo>
                    <a:pt x="30" y="285"/>
                  </a:lnTo>
                  <a:lnTo>
                    <a:pt x="22" y="269"/>
                  </a:lnTo>
                  <a:lnTo>
                    <a:pt x="19" y="262"/>
                  </a:lnTo>
                  <a:lnTo>
                    <a:pt x="12" y="254"/>
                  </a:lnTo>
                  <a:lnTo>
                    <a:pt x="6" y="247"/>
                  </a:lnTo>
                  <a:lnTo>
                    <a:pt x="0" y="240"/>
                  </a:lnTo>
                  <a:lnTo>
                    <a:pt x="0" y="210"/>
                  </a:lnTo>
                  <a:lnTo>
                    <a:pt x="0" y="186"/>
                  </a:lnTo>
                  <a:lnTo>
                    <a:pt x="0" y="161"/>
                  </a:lnTo>
                  <a:lnTo>
                    <a:pt x="0" y="139"/>
                  </a:lnTo>
                  <a:lnTo>
                    <a:pt x="1" y="116"/>
                  </a:lnTo>
                  <a:lnTo>
                    <a:pt x="1" y="93"/>
                  </a:lnTo>
                  <a:lnTo>
                    <a:pt x="1" y="67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7126200" y="2022120"/>
              <a:ext cx="42840" cy="14040"/>
            </a:xfrm>
            <a:custGeom>
              <a:avLst/>
              <a:gdLst/>
              <a:ahLst/>
              <a:rect l="l" t="t" r="r" b="b"/>
              <a:pathLst>
                <a:path w="120" h="41">
                  <a:moveTo>
                    <a:pt x="40" y="41"/>
                  </a:moveTo>
                  <a:lnTo>
                    <a:pt x="55" y="41"/>
                  </a:lnTo>
                  <a:lnTo>
                    <a:pt x="70" y="41"/>
                  </a:lnTo>
                  <a:lnTo>
                    <a:pt x="83" y="39"/>
                  </a:lnTo>
                  <a:lnTo>
                    <a:pt x="96" y="36"/>
                  </a:lnTo>
                  <a:lnTo>
                    <a:pt x="100" y="34"/>
                  </a:lnTo>
                  <a:lnTo>
                    <a:pt x="105" y="31"/>
                  </a:lnTo>
                  <a:lnTo>
                    <a:pt x="110" y="28"/>
                  </a:lnTo>
                  <a:lnTo>
                    <a:pt x="114" y="25"/>
                  </a:lnTo>
                  <a:lnTo>
                    <a:pt x="116" y="20"/>
                  </a:lnTo>
                  <a:lnTo>
                    <a:pt x="119" y="15"/>
                  </a:lnTo>
                  <a:lnTo>
                    <a:pt x="120" y="9"/>
                  </a:lnTo>
                  <a:lnTo>
                    <a:pt x="120" y="1"/>
                  </a:lnTo>
                  <a:lnTo>
                    <a:pt x="119" y="1"/>
                  </a:lnTo>
                  <a:lnTo>
                    <a:pt x="114" y="1"/>
                  </a:lnTo>
                  <a:lnTo>
                    <a:pt x="105" y="1"/>
                  </a:lnTo>
                  <a:lnTo>
                    <a:pt x="96" y="1"/>
                  </a:lnTo>
                  <a:lnTo>
                    <a:pt x="83" y="0"/>
                  </a:lnTo>
                  <a:lnTo>
                    <a:pt x="70" y="0"/>
                  </a:lnTo>
                  <a:lnTo>
                    <a:pt x="55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" y="23"/>
                  </a:lnTo>
                  <a:lnTo>
                    <a:pt x="3" y="31"/>
                  </a:lnTo>
                  <a:lnTo>
                    <a:pt x="5" y="36"/>
                  </a:lnTo>
                  <a:lnTo>
                    <a:pt x="10" y="38"/>
                  </a:lnTo>
                  <a:lnTo>
                    <a:pt x="17" y="39"/>
                  </a:lnTo>
                  <a:lnTo>
                    <a:pt x="27" y="41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7126200" y="2022120"/>
              <a:ext cx="42840" cy="14040"/>
            </a:xfrm>
            <a:custGeom>
              <a:avLst/>
              <a:gdLst/>
              <a:ahLst/>
              <a:rect l="l" t="t" r="r" b="b"/>
              <a:pathLst>
                <a:path w="120" h="41">
                  <a:moveTo>
                    <a:pt x="40" y="41"/>
                  </a:moveTo>
                  <a:lnTo>
                    <a:pt x="55" y="41"/>
                  </a:lnTo>
                  <a:lnTo>
                    <a:pt x="70" y="41"/>
                  </a:lnTo>
                  <a:lnTo>
                    <a:pt x="83" y="39"/>
                  </a:lnTo>
                  <a:lnTo>
                    <a:pt x="96" y="36"/>
                  </a:lnTo>
                  <a:lnTo>
                    <a:pt x="100" y="34"/>
                  </a:lnTo>
                  <a:lnTo>
                    <a:pt x="105" y="31"/>
                  </a:lnTo>
                  <a:lnTo>
                    <a:pt x="110" y="28"/>
                  </a:lnTo>
                  <a:lnTo>
                    <a:pt x="114" y="25"/>
                  </a:lnTo>
                  <a:lnTo>
                    <a:pt x="116" y="20"/>
                  </a:lnTo>
                  <a:lnTo>
                    <a:pt x="119" y="15"/>
                  </a:lnTo>
                  <a:lnTo>
                    <a:pt x="120" y="9"/>
                  </a:lnTo>
                  <a:lnTo>
                    <a:pt x="120" y="1"/>
                  </a:lnTo>
                  <a:lnTo>
                    <a:pt x="119" y="1"/>
                  </a:lnTo>
                  <a:lnTo>
                    <a:pt x="114" y="1"/>
                  </a:lnTo>
                  <a:lnTo>
                    <a:pt x="105" y="1"/>
                  </a:lnTo>
                  <a:lnTo>
                    <a:pt x="96" y="1"/>
                  </a:lnTo>
                  <a:lnTo>
                    <a:pt x="83" y="0"/>
                  </a:lnTo>
                  <a:lnTo>
                    <a:pt x="70" y="0"/>
                  </a:lnTo>
                  <a:lnTo>
                    <a:pt x="55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" y="23"/>
                  </a:lnTo>
                  <a:lnTo>
                    <a:pt x="3" y="31"/>
                  </a:lnTo>
                  <a:lnTo>
                    <a:pt x="5" y="36"/>
                  </a:lnTo>
                  <a:lnTo>
                    <a:pt x="10" y="38"/>
                  </a:lnTo>
                  <a:lnTo>
                    <a:pt x="17" y="39"/>
                  </a:lnTo>
                  <a:lnTo>
                    <a:pt x="27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7203960" y="1969920"/>
              <a:ext cx="38160" cy="51840"/>
            </a:xfrm>
            <a:custGeom>
              <a:avLst/>
              <a:gdLst/>
              <a:ahLst/>
              <a:rect l="l" t="t" r="r" b="b"/>
              <a:pathLst>
                <a:path w="111" h="139">
                  <a:moveTo>
                    <a:pt x="111" y="19"/>
                  </a:moveTo>
                  <a:lnTo>
                    <a:pt x="111" y="13"/>
                  </a:lnTo>
                  <a:lnTo>
                    <a:pt x="109" y="8"/>
                  </a:lnTo>
                  <a:lnTo>
                    <a:pt x="107" y="4"/>
                  </a:lnTo>
                  <a:lnTo>
                    <a:pt x="104" y="2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1" y="2"/>
                  </a:lnTo>
                  <a:lnTo>
                    <a:pt x="86" y="3"/>
                  </a:lnTo>
                  <a:lnTo>
                    <a:pt x="74" y="8"/>
                  </a:lnTo>
                  <a:lnTo>
                    <a:pt x="61" y="13"/>
                  </a:lnTo>
                  <a:lnTo>
                    <a:pt x="46" y="16"/>
                  </a:lnTo>
                  <a:lnTo>
                    <a:pt x="30" y="17"/>
                  </a:lnTo>
                  <a:lnTo>
                    <a:pt x="24" y="25"/>
                  </a:lnTo>
                  <a:lnTo>
                    <a:pt x="18" y="33"/>
                  </a:lnTo>
                  <a:lnTo>
                    <a:pt x="12" y="41"/>
                  </a:lnTo>
                  <a:lnTo>
                    <a:pt x="8" y="48"/>
                  </a:lnTo>
                  <a:lnTo>
                    <a:pt x="4" y="55"/>
                  </a:lnTo>
                  <a:lnTo>
                    <a:pt x="2" y="63"/>
                  </a:lnTo>
                  <a:lnTo>
                    <a:pt x="1" y="70"/>
                  </a:lnTo>
                  <a:lnTo>
                    <a:pt x="0" y="77"/>
                  </a:lnTo>
                  <a:lnTo>
                    <a:pt x="1" y="85"/>
                  </a:lnTo>
                  <a:lnTo>
                    <a:pt x="2" y="93"/>
                  </a:lnTo>
                  <a:lnTo>
                    <a:pt x="4" y="101"/>
                  </a:lnTo>
                  <a:lnTo>
                    <a:pt x="7" y="108"/>
                  </a:lnTo>
                  <a:lnTo>
                    <a:pt x="12" y="115"/>
                  </a:lnTo>
                  <a:lnTo>
                    <a:pt x="17" y="123"/>
                  </a:lnTo>
                  <a:lnTo>
                    <a:pt x="23" y="130"/>
                  </a:lnTo>
                  <a:lnTo>
                    <a:pt x="30" y="139"/>
                  </a:lnTo>
                  <a:lnTo>
                    <a:pt x="71" y="98"/>
                  </a:lnTo>
                  <a:lnTo>
                    <a:pt x="84" y="84"/>
                  </a:lnTo>
                  <a:lnTo>
                    <a:pt x="94" y="69"/>
                  </a:lnTo>
                  <a:lnTo>
                    <a:pt x="101" y="55"/>
                  </a:lnTo>
                  <a:lnTo>
                    <a:pt x="106" y="43"/>
                  </a:lnTo>
                  <a:lnTo>
                    <a:pt x="109" y="33"/>
                  </a:lnTo>
                  <a:lnTo>
                    <a:pt x="110" y="26"/>
                  </a:lnTo>
                  <a:lnTo>
                    <a:pt x="111" y="20"/>
                  </a:lnTo>
                  <a:lnTo>
                    <a:pt x="111" y="19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7203960" y="1969920"/>
              <a:ext cx="38160" cy="51840"/>
            </a:xfrm>
            <a:custGeom>
              <a:avLst/>
              <a:gdLst/>
              <a:ahLst/>
              <a:rect l="l" t="t" r="r" b="b"/>
              <a:pathLst>
                <a:path w="111" h="139">
                  <a:moveTo>
                    <a:pt x="111" y="19"/>
                  </a:moveTo>
                  <a:lnTo>
                    <a:pt x="111" y="13"/>
                  </a:lnTo>
                  <a:lnTo>
                    <a:pt x="109" y="8"/>
                  </a:lnTo>
                  <a:lnTo>
                    <a:pt x="107" y="4"/>
                  </a:lnTo>
                  <a:lnTo>
                    <a:pt x="104" y="2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1" y="2"/>
                  </a:lnTo>
                  <a:lnTo>
                    <a:pt x="86" y="3"/>
                  </a:lnTo>
                  <a:lnTo>
                    <a:pt x="74" y="8"/>
                  </a:lnTo>
                  <a:lnTo>
                    <a:pt x="61" y="13"/>
                  </a:lnTo>
                  <a:lnTo>
                    <a:pt x="46" y="16"/>
                  </a:lnTo>
                  <a:lnTo>
                    <a:pt x="30" y="17"/>
                  </a:lnTo>
                  <a:lnTo>
                    <a:pt x="24" y="25"/>
                  </a:lnTo>
                  <a:lnTo>
                    <a:pt x="18" y="33"/>
                  </a:lnTo>
                  <a:lnTo>
                    <a:pt x="12" y="41"/>
                  </a:lnTo>
                  <a:lnTo>
                    <a:pt x="8" y="48"/>
                  </a:lnTo>
                  <a:lnTo>
                    <a:pt x="4" y="55"/>
                  </a:lnTo>
                  <a:lnTo>
                    <a:pt x="2" y="63"/>
                  </a:lnTo>
                  <a:lnTo>
                    <a:pt x="1" y="70"/>
                  </a:lnTo>
                  <a:lnTo>
                    <a:pt x="0" y="77"/>
                  </a:lnTo>
                  <a:lnTo>
                    <a:pt x="1" y="85"/>
                  </a:lnTo>
                  <a:lnTo>
                    <a:pt x="2" y="93"/>
                  </a:lnTo>
                  <a:lnTo>
                    <a:pt x="4" y="101"/>
                  </a:lnTo>
                  <a:lnTo>
                    <a:pt x="7" y="108"/>
                  </a:lnTo>
                  <a:lnTo>
                    <a:pt x="12" y="115"/>
                  </a:lnTo>
                  <a:lnTo>
                    <a:pt x="17" y="123"/>
                  </a:lnTo>
                  <a:lnTo>
                    <a:pt x="23" y="130"/>
                  </a:lnTo>
                  <a:lnTo>
                    <a:pt x="30" y="139"/>
                  </a:lnTo>
                  <a:lnTo>
                    <a:pt x="30" y="139"/>
                  </a:lnTo>
                  <a:lnTo>
                    <a:pt x="71" y="98"/>
                  </a:lnTo>
                  <a:lnTo>
                    <a:pt x="71" y="98"/>
                  </a:lnTo>
                  <a:lnTo>
                    <a:pt x="84" y="84"/>
                  </a:lnTo>
                  <a:lnTo>
                    <a:pt x="94" y="69"/>
                  </a:lnTo>
                  <a:lnTo>
                    <a:pt x="101" y="55"/>
                  </a:lnTo>
                  <a:lnTo>
                    <a:pt x="106" y="43"/>
                  </a:lnTo>
                  <a:lnTo>
                    <a:pt x="109" y="33"/>
                  </a:lnTo>
                  <a:lnTo>
                    <a:pt x="110" y="26"/>
                  </a:lnTo>
                  <a:lnTo>
                    <a:pt x="111" y="20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9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35" name=""/>
          <p:cNvSpPr/>
          <p:nvPr/>
        </p:nvSpPr>
        <p:spPr>
          <a:xfrm>
            <a:off x="165240" y="3699000"/>
            <a:ext cx="2079360" cy="29829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6" name=""/>
          <p:cNvSpPr/>
          <p:nvPr/>
        </p:nvSpPr>
        <p:spPr>
          <a:xfrm>
            <a:off x="1612800" y="919080"/>
            <a:ext cx="1386000" cy="892080"/>
          </a:xfrm>
          <a:custGeom>
            <a:avLst/>
            <a:gdLst/>
            <a:ahLst/>
            <a:rect l="l" t="t" r="r" b="b"/>
            <a:pathLst>
              <a:path w="3726" h="2413">
                <a:moveTo>
                  <a:pt x="85" y="0"/>
                </a:moveTo>
                <a:lnTo>
                  <a:pt x="525" y="79"/>
                </a:lnTo>
                <a:lnTo>
                  <a:pt x="953" y="156"/>
                </a:lnTo>
                <a:lnTo>
                  <a:pt x="1163" y="192"/>
                </a:lnTo>
                <a:lnTo>
                  <a:pt x="1374" y="229"/>
                </a:lnTo>
                <a:lnTo>
                  <a:pt x="1585" y="265"/>
                </a:lnTo>
                <a:lnTo>
                  <a:pt x="1800" y="299"/>
                </a:lnTo>
                <a:lnTo>
                  <a:pt x="2017" y="332"/>
                </a:lnTo>
                <a:lnTo>
                  <a:pt x="2239" y="364"/>
                </a:lnTo>
                <a:lnTo>
                  <a:pt x="2353" y="378"/>
                </a:lnTo>
                <a:lnTo>
                  <a:pt x="2467" y="393"/>
                </a:lnTo>
                <a:lnTo>
                  <a:pt x="2583" y="408"/>
                </a:lnTo>
                <a:lnTo>
                  <a:pt x="2700" y="421"/>
                </a:lnTo>
                <a:lnTo>
                  <a:pt x="2820" y="435"/>
                </a:lnTo>
                <a:lnTo>
                  <a:pt x="2943" y="447"/>
                </a:lnTo>
                <a:lnTo>
                  <a:pt x="3066" y="459"/>
                </a:lnTo>
                <a:lnTo>
                  <a:pt x="3194" y="470"/>
                </a:lnTo>
                <a:lnTo>
                  <a:pt x="3322" y="481"/>
                </a:lnTo>
                <a:lnTo>
                  <a:pt x="3454" y="492"/>
                </a:lnTo>
                <a:lnTo>
                  <a:pt x="3589" y="502"/>
                </a:lnTo>
                <a:lnTo>
                  <a:pt x="3726" y="511"/>
                </a:lnTo>
                <a:lnTo>
                  <a:pt x="3726" y="511"/>
                </a:lnTo>
                <a:lnTo>
                  <a:pt x="3565" y="2392"/>
                </a:lnTo>
                <a:lnTo>
                  <a:pt x="1310" y="2132"/>
                </a:lnTo>
                <a:lnTo>
                  <a:pt x="1267" y="2413"/>
                </a:lnTo>
                <a:lnTo>
                  <a:pt x="1267" y="2413"/>
                </a:lnTo>
                <a:lnTo>
                  <a:pt x="1266" y="2398"/>
                </a:lnTo>
                <a:lnTo>
                  <a:pt x="1263" y="2385"/>
                </a:lnTo>
                <a:lnTo>
                  <a:pt x="1260" y="2372"/>
                </a:lnTo>
                <a:lnTo>
                  <a:pt x="1255" y="2360"/>
                </a:lnTo>
                <a:lnTo>
                  <a:pt x="1248" y="2348"/>
                </a:lnTo>
                <a:lnTo>
                  <a:pt x="1240" y="2337"/>
                </a:lnTo>
                <a:lnTo>
                  <a:pt x="1232" y="2327"/>
                </a:lnTo>
                <a:lnTo>
                  <a:pt x="1223" y="2317"/>
                </a:lnTo>
                <a:lnTo>
                  <a:pt x="1204" y="2299"/>
                </a:lnTo>
                <a:lnTo>
                  <a:pt x="1184" y="2283"/>
                </a:lnTo>
                <a:lnTo>
                  <a:pt x="1164" y="2267"/>
                </a:lnTo>
                <a:lnTo>
                  <a:pt x="1148" y="2251"/>
                </a:lnTo>
                <a:lnTo>
                  <a:pt x="1134" y="2252"/>
                </a:lnTo>
                <a:lnTo>
                  <a:pt x="1120" y="2254"/>
                </a:lnTo>
                <a:lnTo>
                  <a:pt x="1107" y="2255"/>
                </a:lnTo>
                <a:lnTo>
                  <a:pt x="1095" y="2257"/>
                </a:lnTo>
                <a:lnTo>
                  <a:pt x="1070" y="2263"/>
                </a:lnTo>
                <a:lnTo>
                  <a:pt x="1048" y="2271"/>
                </a:lnTo>
                <a:lnTo>
                  <a:pt x="1025" y="2278"/>
                </a:lnTo>
                <a:lnTo>
                  <a:pt x="1002" y="2284"/>
                </a:lnTo>
                <a:lnTo>
                  <a:pt x="989" y="2287"/>
                </a:lnTo>
                <a:lnTo>
                  <a:pt x="976" y="2289"/>
                </a:lnTo>
                <a:lnTo>
                  <a:pt x="962" y="2290"/>
                </a:lnTo>
                <a:lnTo>
                  <a:pt x="948" y="2290"/>
                </a:lnTo>
                <a:lnTo>
                  <a:pt x="907" y="2290"/>
                </a:lnTo>
                <a:lnTo>
                  <a:pt x="877" y="2289"/>
                </a:lnTo>
                <a:lnTo>
                  <a:pt x="852" y="2289"/>
                </a:lnTo>
                <a:lnTo>
                  <a:pt x="833" y="2289"/>
                </a:lnTo>
                <a:lnTo>
                  <a:pt x="814" y="2289"/>
                </a:lnTo>
                <a:lnTo>
                  <a:pt x="796" y="2289"/>
                </a:lnTo>
                <a:lnTo>
                  <a:pt x="774" y="2289"/>
                </a:lnTo>
                <a:lnTo>
                  <a:pt x="747" y="2288"/>
                </a:lnTo>
                <a:lnTo>
                  <a:pt x="741" y="2295"/>
                </a:lnTo>
                <a:lnTo>
                  <a:pt x="733" y="2300"/>
                </a:lnTo>
                <a:lnTo>
                  <a:pt x="729" y="2304"/>
                </a:lnTo>
                <a:lnTo>
                  <a:pt x="724" y="2305"/>
                </a:lnTo>
                <a:lnTo>
                  <a:pt x="719" y="2306"/>
                </a:lnTo>
                <a:lnTo>
                  <a:pt x="715" y="2306"/>
                </a:lnTo>
                <a:lnTo>
                  <a:pt x="711" y="2305"/>
                </a:lnTo>
                <a:lnTo>
                  <a:pt x="707" y="2304"/>
                </a:lnTo>
                <a:lnTo>
                  <a:pt x="699" y="2299"/>
                </a:lnTo>
                <a:lnTo>
                  <a:pt x="691" y="2294"/>
                </a:lnTo>
                <a:lnTo>
                  <a:pt x="686" y="2292"/>
                </a:lnTo>
                <a:lnTo>
                  <a:pt x="681" y="2289"/>
                </a:lnTo>
                <a:lnTo>
                  <a:pt x="675" y="2288"/>
                </a:lnTo>
                <a:lnTo>
                  <a:pt x="667" y="2288"/>
                </a:lnTo>
                <a:lnTo>
                  <a:pt x="664" y="2288"/>
                </a:lnTo>
                <a:lnTo>
                  <a:pt x="660" y="2287"/>
                </a:lnTo>
                <a:lnTo>
                  <a:pt x="658" y="2284"/>
                </a:lnTo>
                <a:lnTo>
                  <a:pt x="655" y="2283"/>
                </a:lnTo>
                <a:lnTo>
                  <a:pt x="653" y="2277"/>
                </a:lnTo>
                <a:lnTo>
                  <a:pt x="650" y="2268"/>
                </a:lnTo>
                <a:lnTo>
                  <a:pt x="648" y="2248"/>
                </a:lnTo>
                <a:lnTo>
                  <a:pt x="648" y="2223"/>
                </a:lnTo>
                <a:lnTo>
                  <a:pt x="648" y="2196"/>
                </a:lnTo>
                <a:lnTo>
                  <a:pt x="645" y="2169"/>
                </a:lnTo>
                <a:lnTo>
                  <a:pt x="643" y="2157"/>
                </a:lnTo>
                <a:lnTo>
                  <a:pt x="640" y="2146"/>
                </a:lnTo>
                <a:lnTo>
                  <a:pt x="636" y="2136"/>
                </a:lnTo>
                <a:lnTo>
                  <a:pt x="628" y="2128"/>
                </a:lnTo>
                <a:lnTo>
                  <a:pt x="614" y="2128"/>
                </a:lnTo>
                <a:lnTo>
                  <a:pt x="599" y="2126"/>
                </a:lnTo>
                <a:lnTo>
                  <a:pt x="583" y="2125"/>
                </a:lnTo>
                <a:lnTo>
                  <a:pt x="568" y="2121"/>
                </a:lnTo>
                <a:lnTo>
                  <a:pt x="554" y="2117"/>
                </a:lnTo>
                <a:lnTo>
                  <a:pt x="539" y="2109"/>
                </a:lnTo>
                <a:lnTo>
                  <a:pt x="532" y="2106"/>
                </a:lnTo>
                <a:lnTo>
                  <a:pt x="523" y="2099"/>
                </a:lnTo>
                <a:lnTo>
                  <a:pt x="516" y="2093"/>
                </a:lnTo>
                <a:lnTo>
                  <a:pt x="508" y="2086"/>
                </a:lnTo>
                <a:lnTo>
                  <a:pt x="508" y="2085"/>
                </a:lnTo>
                <a:lnTo>
                  <a:pt x="508" y="2080"/>
                </a:lnTo>
                <a:lnTo>
                  <a:pt x="508" y="2071"/>
                </a:lnTo>
                <a:lnTo>
                  <a:pt x="508" y="2061"/>
                </a:lnTo>
                <a:lnTo>
                  <a:pt x="510" y="2049"/>
                </a:lnTo>
                <a:lnTo>
                  <a:pt x="510" y="2036"/>
                </a:lnTo>
                <a:lnTo>
                  <a:pt x="510" y="2021"/>
                </a:lnTo>
                <a:lnTo>
                  <a:pt x="510" y="2006"/>
                </a:lnTo>
                <a:lnTo>
                  <a:pt x="510" y="2006"/>
                </a:lnTo>
                <a:lnTo>
                  <a:pt x="510" y="2005"/>
                </a:lnTo>
                <a:lnTo>
                  <a:pt x="510" y="2004"/>
                </a:lnTo>
                <a:lnTo>
                  <a:pt x="510" y="2002"/>
                </a:lnTo>
                <a:lnTo>
                  <a:pt x="510" y="1997"/>
                </a:lnTo>
                <a:lnTo>
                  <a:pt x="510" y="1989"/>
                </a:lnTo>
                <a:lnTo>
                  <a:pt x="510" y="1979"/>
                </a:lnTo>
                <a:lnTo>
                  <a:pt x="510" y="1966"/>
                </a:lnTo>
                <a:lnTo>
                  <a:pt x="510" y="1949"/>
                </a:lnTo>
                <a:lnTo>
                  <a:pt x="510" y="1929"/>
                </a:lnTo>
                <a:lnTo>
                  <a:pt x="508" y="1908"/>
                </a:lnTo>
                <a:lnTo>
                  <a:pt x="506" y="1886"/>
                </a:lnTo>
                <a:lnTo>
                  <a:pt x="503" y="1874"/>
                </a:lnTo>
                <a:lnTo>
                  <a:pt x="501" y="1863"/>
                </a:lnTo>
                <a:lnTo>
                  <a:pt x="497" y="1852"/>
                </a:lnTo>
                <a:lnTo>
                  <a:pt x="494" y="1842"/>
                </a:lnTo>
                <a:lnTo>
                  <a:pt x="489" y="1833"/>
                </a:lnTo>
                <a:lnTo>
                  <a:pt x="484" y="1823"/>
                </a:lnTo>
                <a:lnTo>
                  <a:pt x="478" y="1813"/>
                </a:lnTo>
                <a:lnTo>
                  <a:pt x="470" y="1806"/>
                </a:lnTo>
                <a:lnTo>
                  <a:pt x="472" y="1767"/>
                </a:lnTo>
                <a:lnTo>
                  <a:pt x="470" y="1736"/>
                </a:lnTo>
                <a:lnTo>
                  <a:pt x="469" y="1725"/>
                </a:lnTo>
                <a:lnTo>
                  <a:pt x="468" y="1715"/>
                </a:lnTo>
                <a:lnTo>
                  <a:pt x="465" y="1707"/>
                </a:lnTo>
                <a:lnTo>
                  <a:pt x="462" y="1700"/>
                </a:lnTo>
                <a:lnTo>
                  <a:pt x="458" y="1696"/>
                </a:lnTo>
                <a:lnTo>
                  <a:pt x="452" y="1692"/>
                </a:lnTo>
                <a:lnTo>
                  <a:pt x="446" y="1689"/>
                </a:lnTo>
                <a:lnTo>
                  <a:pt x="439" y="1687"/>
                </a:lnTo>
                <a:lnTo>
                  <a:pt x="418" y="1686"/>
                </a:lnTo>
                <a:lnTo>
                  <a:pt x="392" y="1684"/>
                </a:lnTo>
                <a:lnTo>
                  <a:pt x="385" y="1684"/>
                </a:lnTo>
                <a:lnTo>
                  <a:pt x="379" y="1686"/>
                </a:lnTo>
                <a:lnTo>
                  <a:pt x="372" y="1688"/>
                </a:lnTo>
                <a:lnTo>
                  <a:pt x="366" y="1689"/>
                </a:lnTo>
                <a:lnTo>
                  <a:pt x="358" y="1696"/>
                </a:lnTo>
                <a:lnTo>
                  <a:pt x="350" y="1703"/>
                </a:lnTo>
                <a:lnTo>
                  <a:pt x="344" y="1711"/>
                </a:lnTo>
                <a:lnTo>
                  <a:pt x="339" y="1720"/>
                </a:lnTo>
                <a:lnTo>
                  <a:pt x="336" y="1730"/>
                </a:lnTo>
                <a:lnTo>
                  <a:pt x="331" y="1740"/>
                </a:lnTo>
                <a:lnTo>
                  <a:pt x="327" y="1748"/>
                </a:lnTo>
                <a:lnTo>
                  <a:pt x="323" y="1757"/>
                </a:lnTo>
                <a:lnTo>
                  <a:pt x="319" y="1764"/>
                </a:lnTo>
                <a:lnTo>
                  <a:pt x="312" y="1769"/>
                </a:lnTo>
                <a:lnTo>
                  <a:pt x="309" y="1770"/>
                </a:lnTo>
                <a:lnTo>
                  <a:pt x="305" y="1771"/>
                </a:lnTo>
                <a:lnTo>
                  <a:pt x="300" y="1773"/>
                </a:lnTo>
                <a:lnTo>
                  <a:pt x="295" y="1773"/>
                </a:lnTo>
                <a:lnTo>
                  <a:pt x="284" y="1770"/>
                </a:lnTo>
                <a:lnTo>
                  <a:pt x="271" y="1764"/>
                </a:lnTo>
                <a:lnTo>
                  <a:pt x="265" y="1763"/>
                </a:lnTo>
                <a:lnTo>
                  <a:pt x="260" y="1760"/>
                </a:lnTo>
                <a:lnTo>
                  <a:pt x="256" y="1757"/>
                </a:lnTo>
                <a:lnTo>
                  <a:pt x="254" y="1751"/>
                </a:lnTo>
                <a:lnTo>
                  <a:pt x="254" y="1744"/>
                </a:lnTo>
                <a:lnTo>
                  <a:pt x="254" y="1736"/>
                </a:lnTo>
                <a:lnTo>
                  <a:pt x="255" y="1727"/>
                </a:lnTo>
                <a:lnTo>
                  <a:pt x="256" y="1719"/>
                </a:lnTo>
                <a:lnTo>
                  <a:pt x="261" y="1699"/>
                </a:lnTo>
                <a:lnTo>
                  <a:pt x="266" y="1680"/>
                </a:lnTo>
                <a:lnTo>
                  <a:pt x="270" y="1660"/>
                </a:lnTo>
                <a:lnTo>
                  <a:pt x="272" y="1644"/>
                </a:lnTo>
                <a:lnTo>
                  <a:pt x="272" y="1623"/>
                </a:lnTo>
                <a:lnTo>
                  <a:pt x="274" y="1606"/>
                </a:lnTo>
                <a:lnTo>
                  <a:pt x="277" y="1591"/>
                </a:lnTo>
                <a:lnTo>
                  <a:pt x="279" y="1580"/>
                </a:lnTo>
                <a:lnTo>
                  <a:pt x="283" y="1571"/>
                </a:lnTo>
                <a:lnTo>
                  <a:pt x="288" y="1563"/>
                </a:lnTo>
                <a:lnTo>
                  <a:pt x="293" y="1558"/>
                </a:lnTo>
                <a:lnTo>
                  <a:pt x="298" y="1554"/>
                </a:lnTo>
                <a:lnTo>
                  <a:pt x="310" y="1547"/>
                </a:lnTo>
                <a:lnTo>
                  <a:pt x="323" y="1543"/>
                </a:lnTo>
                <a:lnTo>
                  <a:pt x="331" y="1540"/>
                </a:lnTo>
                <a:lnTo>
                  <a:pt x="338" y="1536"/>
                </a:lnTo>
                <a:lnTo>
                  <a:pt x="345" y="1530"/>
                </a:lnTo>
                <a:lnTo>
                  <a:pt x="353" y="1524"/>
                </a:lnTo>
                <a:lnTo>
                  <a:pt x="353" y="1517"/>
                </a:lnTo>
                <a:lnTo>
                  <a:pt x="352" y="1511"/>
                </a:lnTo>
                <a:lnTo>
                  <a:pt x="349" y="1506"/>
                </a:lnTo>
                <a:lnTo>
                  <a:pt x="347" y="1501"/>
                </a:lnTo>
                <a:lnTo>
                  <a:pt x="341" y="1492"/>
                </a:lnTo>
                <a:lnTo>
                  <a:pt x="333" y="1484"/>
                </a:lnTo>
                <a:lnTo>
                  <a:pt x="326" y="1476"/>
                </a:lnTo>
                <a:lnTo>
                  <a:pt x="320" y="1468"/>
                </a:lnTo>
                <a:lnTo>
                  <a:pt x="317" y="1463"/>
                </a:lnTo>
                <a:lnTo>
                  <a:pt x="315" y="1457"/>
                </a:lnTo>
                <a:lnTo>
                  <a:pt x="314" y="1451"/>
                </a:lnTo>
                <a:lnTo>
                  <a:pt x="314" y="1443"/>
                </a:lnTo>
                <a:lnTo>
                  <a:pt x="315" y="1430"/>
                </a:lnTo>
                <a:lnTo>
                  <a:pt x="317" y="1418"/>
                </a:lnTo>
                <a:lnTo>
                  <a:pt x="321" y="1407"/>
                </a:lnTo>
                <a:lnTo>
                  <a:pt x="327" y="1397"/>
                </a:lnTo>
                <a:lnTo>
                  <a:pt x="333" y="1388"/>
                </a:lnTo>
                <a:lnTo>
                  <a:pt x="339" y="1381"/>
                </a:lnTo>
                <a:lnTo>
                  <a:pt x="347" y="1375"/>
                </a:lnTo>
                <a:lnTo>
                  <a:pt x="354" y="1369"/>
                </a:lnTo>
                <a:lnTo>
                  <a:pt x="369" y="1359"/>
                </a:lnTo>
                <a:lnTo>
                  <a:pt x="382" y="1349"/>
                </a:lnTo>
                <a:lnTo>
                  <a:pt x="387" y="1343"/>
                </a:lnTo>
                <a:lnTo>
                  <a:pt x="391" y="1338"/>
                </a:lnTo>
                <a:lnTo>
                  <a:pt x="393" y="1332"/>
                </a:lnTo>
                <a:lnTo>
                  <a:pt x="394" y="1325"/>
                </a:lnTo>
                <a:lnTo>
                  <a:pt x="394" y="1294"/>
                </a:lnTo>
                <a:lnTo>
                  <a:pt x="394" y="1266"/>
                </a:lnTo>
                <a:lnTo>
                  <a:pt x="393" y="1252"/>
                </a:lnTo>
                <a:lnTo>
                  <a:pt x="391" y="1240"/>
                </a:lnTo>
                <a:lnTo>
                  <a:pt x="388" y="1229"/>
                </a:lnTo>
                <a:lnTo>
                  <a:pt x="386" y="1219"/>
                </a:lnTo>
                <a:lnTo>
                  <a:pt x="381" y="1211"/>
                </a:lnTo>
                <a:lnTo>
                  <a:pt x="376" y="1203"/>
                </a:lnTo>
                <a:lnTo>
                  <a:pt x="370" y="1197"/>
                </a:lnTo>
                <a:lnTo>
                  <a:pt x="363" y="1195"/>
                </a:lnTo>
                <a:lnTo>
                  <a:pt x="353" y="1194"/>
                </a:lnTo>
                <a:lnTo>
                  <a:pt x="342" y="1194"/>
                </a:lnTo>
                <a:lnTo>
                  <a:pt x="330" y="1197"/>
                </a:lnTo>
                <a:lnTo>
                  <a:pt x="316" y="1203"/>
                </a:lnTo>
                <a:lnTo>
                  <a:pt x="309" y="1195"/>
                </a:lnTo>
                <a:lnTo>
                  <a:pt x="300" y="1185"/>
                </a:lnTo>
                <a:lnTo>
                  <a:pt x="293" y="1173"/>
                </a:lnTo>
                <a:lnTo>
                  <a:pt x="286" y="1161"/>
                </a:lnTo>
                <a:lnTo>
                  <a:pt x="271" y="1130"/>
                </a:lnTo>
                <a:lnTo>
                  <a:pt x="256" y="1098"/>
                </a:lnTo>
                <a:lnTo>
                  <a:pt x="241" y="1063"/>
                </a:lnTo>
                <a:lnTo>
                  <a:pt x="227" y="1028"/>
                </a:lnTo>
                <a:lnTo>
                  <a:pt x="212" y="994"/>
                </a:lnTo>
                <a:lnTo>
                  <a:pt x="197" y="962"/>
                </a:lnTo>
                <a:lnTo>
                  <a:pt x="196" y="948"/>
                </a:lnTo>
                <a:lnTo>
                  <a:pt x="194" y="932"/>
                </a:lnTo>
                <a:lnTo>
                  <a:pt x="190" y="917"/>
                </a:lnTo>
                <a:lnTo>
                  <a:pt x="184" y="904"/>
                </a:lnTo>
                <a:lnTo>
                  <a:pt x="177" y="889"/>
                </a:lnTo>
                <a:lnTo>
                  <a:pt x="168" y="877"/>
                </a:lnTo>
                <a:lnTo>
                  <a:pt x="159" y="863"/>
                </a:lnTo>
                <a:lnTo>
                  <a:pt x="148" y="852"/>
                </a:lnTo>
                <a:lnTo>
                  <a:pt x="136" y="841"/>
                </a:lnTo>
                <a:lnTo>
                  <a:pt x="124" y="831"/>
                </a:lnTo>
                <a:lnTo>
                  <a:pt x="110" y="823"/>
                </a:lnTo>
                <a:lnTo>
                  <a:pt x="97" y="815"/>
                </a:lnTo>
                <a:lnTo>
                  <a:pt x="84" y="809"/>
                </a:lnTo>
                <a:lnTo>
                  <a:pt x="69" y="804"/>
                </a:lnTo>
                <a:lnTo>
                  <a:pt x="54" y="802"/>
                </a:lnTo>
                <a:lnTo>
                  <a:pt x="38" y="801"/>
                </a:lnTo>
                <a:lnTo>
                  <a:pt x="38" y="787"/>
                </a:lnTo>
                <a:lnTo>
                  <a:pt x="39" y="776"/>
                </a:lnTo>
                <a:lnTo>
                  <a:pt x="41" y="766"/>
                </a:lnTo>
                <a:lnTo>
                  <a:pt x="44" y="755"/>
                </a:lnTo>
                <a:lnTo>
                  <a:pt x="49" y="743"/>
                </a:lnTo>
                <a:lnTo>
                  <a:pt x="57" y="727"/>
                </a:lnTo>
                <a:lnTo>
                  <a:pt x="66" y="708"/>
                </a:lnTo>
                <a:lnTo>
                  <a:pt x="80" y="681"/>
                </a:lnTo>
                <a:lnTo>
                  <a:pt x="79" y="673"/>
                </a:lnTo>
                <a:lnTo>
                  <a:pt x="77" y="666"/>
                </a:lnTo>
                <a:lnTo>
                  <a:pt x="76" y="659"/>
                </a:lnTo>
                <a:lnTo>
                  <a:pt x="73" y="651"/>
                </a:lnTo>
                <a:lnTo>
                  <a:pt x="69" y="644"/>
                </a:lnTo>
                <a:lnTo>
                  <a:pt x="65" y="638"/>
                </a:lnTo>
                <a:lnTo>
                  <a:pt x="60" y="632"/>
                </a:lnTo>
                <a:lnTo>
                  <a:pt x="55" y="626"/>
                </a:lnTo>
                <a:lnTo>
                  <a:pt x="49" y="620"/>
                </a:lnTo>
                <a:lnTo>
                  <a:pt x="43" y="615"/>
                </a:lnTo>
                <a:lnTo>
                  <a:pt x="36" y="611"/>
                </a:lnTo>
                <a:lnTo>
                  <a:pt x="30" y="607"/>
                </a:lnTo>
                <a:lnTo>
                  <a:pt x="22" y="604"/>
                </a:lnTo>
                <a:lnTo>
                  <a:pt x="15" y="602"/>
                </a:lnTo>
                <a:lnTo>
                  <a:pt x="8" y="600"/>
                </a:lnTo>
                <a:lnTo>
                  <a:pt x="0" y="600"/>
                </a:lnTo>
                <a:lnTo>
                  <a:pt x="0" y="572"/>
                </a:lnTo>
                <a:lnTo>
                  <a:pt x="0" y="547"/>
                </a:lnTo>
                <a:lnTo>
                  <a:pt x="0" y="524"/>
                </a:lnTo>
                <a:lnTo>
                  <a:pt x="2" y="505"/>
                </a:lnTo>
                <a:lnTo>
                  <a:pt x="2" y="487"/>
                </a:lnTo>
                <a:lnTo>
                  <a:pt x="2" y="470"/>
                </a:lnTo>
                <a:lnTo>
                  <a:pt x="2" y="454"/>
                </a:lnTo>
                <a:lnTo>
                  <a:pt x="2" y="440"/>
                </a:lnTo>
                <a:lnTo>
                  <a:pt x="2" y="440"/>
                </a:lnTo>
                <a:lnTo>
                  <a:pt x="85" y="0"/>
                </a:lnTo>
                <a:lnTo>
                  <a:pt x="85" y="0"/>
                </a:lnTo>
              </a:path>
            </a:pathLst>
          </a:custGeom>
          <a:noFill/>
          <a:ln w="4680">
            <a:solidFill>
              <a:srgbClr val="84828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7" name=""/>
          <p:cNvSpPr/>
          <p:nvPr/>
        </p:nvSpPr>
        <p:spPr>
          <a:xfrm>
            <a:off x="4892760" y="1495440"/>
            <a:ext cx="1014480" cy="860400"/>
          </a:xfrm>
          <a:custGeom>
            <a:avLst/>
            <a:gdLst/>
            <a:ahLst/>
            <a:rect l="l" t="t" r="r" b="b"/>
            <a:pathLst>
              <a:path w="2728" h="2320">
                <a:moveTo>
                  <a:pt x="1091" y="0"/>
                </a:moveTo>
                <a:lnTo>
                  <a:pt x="1136" y="3"/>
                </a:lnTo>
                <a:lnTo>
                  <a:pt x="1207" y="7"/>
                </a:lnTo>
                <a:lnTo>
                  <a:pt x="1295" y="14"/>
                </a:lnTo>
                <a:lnTo>
                  <a:pt x="1391" y="18"/>
                </a:lnTo>
                <a:lnTo>
                  <a:pt x="1440" y="20"/>
                </a:lnTo>
                <a:lnTo>
                  <a:pt x="1487" y="22"/>
                </a:lnTo>
                <a:lnTo>
                  <a:pt x="1533" y="22"/>
                </a:lnTo>
                <a:lnTo>
                  <a:pt x="1574" y="22"/>
                </a:lnTo>
                <a:lnTo>
                  <a:pt x="1613" y="20"/>
                </a:lnTo>
                <a:lnTo>
                  <a:pt x="1645" y="17"/>
                </a:lnTo>
                <a:lnTo>
                  <a:pt x="1660" y="15"/>
                </a:lnTo>
                <a:lnTo>
                  <a:pt x="1672" y="12"/>
                </a:lnTo>
                <a:lnTo>
                  <a:pt x="1683" y="9"/>
                </a:lnTo>
                <a:lnTo>
                  <a:pt x="1692" y="6"/>
                </a:lnTo>
                <a:lnTo>
                  <a:pt x="1698" y="6"/>
                </a:lnTo>
                <a:lnTo>
                  <a:pt x="1703" y="7"/>
                </a:lnTo>
                <a:lnTo>
                  <a:pt x="1706" y="10"/>
                </a:lnTo>
                <a:lnTo>
                  <a:pt x="1709" y="12"/>
                </a:lnTo>
                <a:lnTo>
                  <a:pt x="1712" y="18"/>
                </a:lnTo>
                <a:lnTo>
                  <a:pt x="1716" y="26"/>
                </a:lnTo>
                <a:lnTo>
                  <a:pt x="1719" y="29"/>
                </a:lnTo>
                <a:lnTo>
                  <a:pt x="1721" y="33"/>
                </a:lnTo>
                <a:lnTo>
                  <a:pt x="1725" y="37"/>
                </a:lnTo>
                <a:lnTo>
                  <a:pt x="1731" y="39"/>
                </a:lnTo>
                <a:lnTo>
                  <a:pt x="1737" y="43"/>
                </a:lnTo>
                <a:lnTo>
                  <a:pt x="1747" y="44"/>
                </a:lnTo>
                <a:lnTo>
                  <a:pt x="1758" y="45"/>
                </a:lnTo>
                <a:lnTo>
                  <a:pt x="1771" y="47"/>
                </a:lnTo>
                <a:lnTo>
                  <a:pt x="1786" y="47"/>
                </a:lnTo>
                <a:lnTo>
                  <a:pt x="1801" y="48"/>
                </a:lnTo>
                <a:lnTo>
                  <a:pt x="1817" y="49"/>
                </a:lnTo>
                <a:lnTo>
                  <a:pt x="1831" y="51"/>
                </a:lnTo>
                <a:lnTo>
                  <a:pt x="1846" y="56"/>
                </a:lnTo>
                <a:lnTo>
                  <a:pt x="1861" y="64"/>
                </a:lnTo>
                <a:lnTo>
                  <a:pt x="1868" y="69"/>
                </a:lnTo>
                <a:lnTo>
                  <a:pt x="1877" y="74"/>
                </a:lnTo>
                <a:lnTo>
                  <a:pt x="1884" y="81"/>
                </a:lnTo>
                <a:lnTo>
                  <a:pt x="1891" y="87"/>
                </a:lnTo>
                <a:lnTo>
                  <a:pt x="1892" y="86"/>
                </a:lnTo>
                <a:lnTo>
                  <a:pt x="1899" y="81"/>
                </a:lnTo>
                <a:lnTo>
                  <a:pt x="1908" y="72"/>
                </a:lnTo>
                <a:lnTo>
                  <a:pt x="1921" y="62"/>
                </a:lnTo>
                <a:lnTo>
                  <a:pt x="1938" y="50"/>
                </a:lnTo>
                <a:lnTo>
                  <a:pt x="1959" y="37"/>
                </a:lnTo>
                <a:lnTo>
                  <a:pt x="1983" y="23"/>
                </a:lnTo>
                <a:lnTo>
                  <a:pt x="2011" y="9"/>
                </a:lnTo>
                <a:lnTo>
                  <a:pt x="2012" y="16"/>
                </a:lnTo>
                <a:lnTo>
                  <a:pt x="2015" y="23"/>
                </a:lnTo>
                <a:lnTo>
                  <a:pt x="2020" y="31"/>
                </a:lnTo>
                <a:lnTo>
                  <a:pt x="2025" y="38"/>
                </a:lnTo>
                <a:lnTo>
                  <a:pt x="2032" y="45"/>
                </a:lnTo>
                <a:lnTo>
                  <a:pt x="2041" y="51"/>
                </a:lnTo>
                <a:lnTo>
                  <a:pt x="2050" y="58"/>
                </a:lnTo>
                <a:lnTo>
                  <a:pt x="2061" y="64"/>
                </a:lnTo>
                <a:lnTo>
                  <a:pt x="2074" y="70"/>
                </a:lnTo>
                <a:lnTo>
                  <a:pt x="2086" y="75"/>
                </a:lnTo>
                <a:lnTo>
                  <a:pt x="2099" y="78"/>
                </a:lnTo>
                <a:lnTo>
                  <a:pt x="2113" y="82"/>
                </a:lnTo>
                <a:lnTo>
                  <a:pt x="2126" y="86"/>
                </a:lnTo>
                <a:lnTo>
                  <a:pt x="2141" y="88"/>
                </a:lnTo>
                <a:lnTo>
                  <a:pt x="2157" y="89"/>
                </a:lnTo>
                <a:lnTo>
                  <a:pt x="2171" y="89"/>
                </a:lnTo>
                <a:lnTo>
                  <a:pt x="2171" y="97"/>
                </a:lnTo>
                <a:lnTo>
                  <a:pt x="2173" y="103"/>
                </a:lnTo>
                <a:lnTo>
                  <a:pt x="2175" y="108"/>
                </a:lnTo>
                <a:lnTo>
                  <a:pt x="2178" y="113"/>
                </a:lnTo>
                <a:lnTo>
                  <a:pt x="2181" y="115"/>
                </a:lnTo>
                <a:lnTo>
                  <a:pt x="2186" y="118"/>
                </a:lnTo>
                <a:lnTo>
                  <a:pt x="2191" y="120"/>
                </a:lnTo>
                <a:lnTo>
                  <a:pt x="2196" y="120"/>
                </a:lnTo>
                <a:lnTo>
                  <a:pt x="2202" y="120"/>
                </a:lnTo>
                <a:lnTo>
                  <a:pt x="2208" y="118"/>
                </a:lnTo>
                <a:lnTo>
                  <a:pt x="2214" y="116"/>
                </a:lnTo>
                <a:lnTo>
                  <a:pt x="2222" y="113"/>
                </a:lnTo>
                <a:lnTo>
                  <a:pt x="2229" y="109"/>
                </a:lnTo>
                <a:lnTo>
                  <a:pt x="2236" y="103"/>
                </a:lnTo>
                <a:lnTo>
                  <a:pt x="2244" y="97"/>
                </a:lnTo>
                <a:lnTo>
                  <a:pt x="2251" y="91"/>
                </a:lnTo>
                <a:lnTo>
                  <a:pt x="2258" y="83"/>
                </a:lnTo>
                <a:lnTo>
                  <a:pt x="2267" y="78"/>
                </a:lnTo>
                <a:lnTo>
                  <a:pt x="2274" y="76"/>
                </a:lnTo>
                <a:lnTo>
                  <a:pt x="2280" y="74"/>
                </a:lnTo>
                <a:lnTo>
                  <a:pt x="2288" y="74"/>
                </a:lnTo>
                <a:lnTo>
                  <a:pt x="2294" y="74"/>
                </a:lnTo>
                <a:lnTo>
                  <a:pt x="2301" y="75"/>
                </a:lnTo>
                <a:lnTo>
                  <a:pt x="2306" y="76"/>
                </a:lnTo>
                <a:lnTo>
                  <a:pt x="2317" y="81"/>
                </a:lnTo>
                <a:lnTo>
                  <a:pt x="2324" y="86"/>
                </a:lnTo>
                <a:lnTo>
                  <a:pt x="2329" y="89"/>
                </a:lnTo>
                <a:lnTo>
                  <a:pt x="2332" y="91"/>
                </a:lnTo>
                <a:lnTo>
                  <a:pt x="2333" y="93"/>
                </a:lnTo>
                <a:lnTo>
                  <a:pt x="2338" y="98"/>
                </a:lnTo>
                <a:lnTo>
                  <a:pt x="2344" y="105"/>
                </a:lnTo>
                <a:lnTo>
                  <a:pt x="2351" y="116"/>
                </a:lnTo>
                <a:lnTo>
                  <a:pt x="2359" y="129"/>
                </a:lnTo>
                <a:lnTo>
                  <a:pt x="2365" y="142"/>
                </a:lnTo>
                <a:lnTo>
                  <a:pt x="2367" y="149"/>
                </a:lnTo>
                <a:lnTo>
                  <a:pt x="2370" y="157"/>
                </a:lnTo>
                <a:lnTo>
                  <a:pt x="2371" y="164"/>
                </a:lnTo>
                <a:lnTo>
                  <a:pt x="2371" y="171"/>
                </a:lnTo>
                <a:lnTo>
                  <a:pt x="2384" y="185"/>
                </a:lnTo>
                <a:lnTo>
                  <a:pt x="2394" y="196"/>
                </a:lnTo>
                <a:lnTo>
                  <a:pt x="2400" y="204"/>
                </a:lnTo>
                <a:lnTo>
                  <a:pt x="2405" y="212"/>
                </a:lnTo>
                <a:lnTo>
                  <a:pt x="2409" y="219"/>
                </a:lnTo>
                <a:lnTo>
                  <a:pt x="2410" y="228"/>
                </a:lnTo>
                <a:lnTo>
                  <a:pt x="2410" y="239"/>
                </a:lnTo>
                <a:lnTo>
                  <a:pt x="2410" y="252"/>
                </a:lnTo>
                <a:lnTo>
                  <a:pt x="2424" y="252"/>
                </a:lnTo>
                <a:lnTo>
                  <a:pt x="2433" y="252"/>
                </a:lnTo>
                <a:lnTo>
                  <a:pt x="2443" y="252"/>
                </a:lnTo>
                <a:lnTo>
                  <a:pt x="2451" y="252"/>
                </a:lnTo>
                <a:lnTo>
                  <a:pt x="2458" y="252"/>
                </a:lnTo>
                <a:lnTo>
                  <a:pt x="2466" y="252"/>
                </a:lnTo>
                <a:lnTo>
                  <a:pt x="2477" y="252"/>
                </a:lnTo>
                <a:lnTo>
                  <a:pt x="2491" y="252"/>
                </a:lnTo>
                <a:lnTo>
                  <a:pt x="2489" y="255"/>
                </a:lnTo>
                <a:lnTo>
                  <a:pt x="2485" y="260"/>
                </a:lnTo>
                <a:lnTo>
                  <a:pt x="2480" y="267"/>
                </a:lnTo>
                <a:lnTo>
                  <a:pt x="2475" y="278"/>
                </a:lnTo>
                <a:lnTo>
                  <a:pt x="2474" y="283"/>
                </a:lnTo>
                <a:lnTo>
                  <a:pt x="2473" y="290"/>
                </a:lnTo>
                <a:lnTo>
                  <a:pt x="2473" y="296"/>
                </a:lnTo>
                <a:lnTo>
                  <a:pt x="2473" y="304"/>
                </a:lnTo>
                <a:lnTo>
                  <a:pt x="2475" y="310"/>
                </a:lnTo>
                <a:lnTo>
                  <a:pt x="2479" y="317"/>
                </a:lnTo>
                <a:lnTo>
                  <a:pt x="2484" y="326"/>
                </a:lnTo>
                <a:lnTo>
                  <a:pt x="2490" y="333"/>
                </a:lnTo>
                <a:lnTo>
                  <a:pt x="2504" y="333"/>
                </a:lnTo>
                <a:lnTo>
                  <a:pt x="2519" y="333"/>
                </a:lnTo>
                <a:lnTo>
                  <a:pt x="2533" y="333"/>
                </a:lnTo>
                <a:lnTo>
                  <a:pt x="2545" y="333"/>
                </a:lnTo>
                <a:lnTo>
                  <a:pt x="2555" y="333"/>
                </a:lnTo>
                <a:lnTo>
                  <a:pt x="2563" y="333"/>
                </a:lnTo>
                <a:lnTo>
                  <a:pt x="2568" y="333"/>
                </a:lnTo>
                <a:lnTo>
                  <a:pt x="2569" y="333"/>
                </a:lnTo>
                <a:lnTo>
                  <a:pt x="2569" y="335"/>
                </a:lnTo>
                <a:lnTo>
                  <a:pt x="2569" y="340"/>
                </a:lnTo>
                <a:lnTo>
                  <a:pt x="2569" y="348"/>
                </a:lnTo>
                <a:lnTo>
                  <a:pt x="2569" y="359"/>
                </a:lnTo>
                <a:lnTo>
                  <a:pt x="2569" y="371"/>
                </a:lnTo>
                <a:lnTo>
                  <a:pt x="2569" y="384"/>
                </a:lnTo>
                <a:lnTo>
                  <a:pt x="2569" y="398"/>
                </a:lnTo>
                <a:lnTo>
                  <a:pt x="2569" y="414"/>
                </a:lnTo>
                <a:lnTo>
                  <a:pt x="2584" y="427"/>
                </a:lnTo>
                <a:lnTo>
                  <a:pt x="2599" y="437"/>
                </a:lnTo>
                <a:lnTo>
                  <a:pt x="2613" y="446"/>
                </a:lnTo>
                <a:lnTo>
                  <a:pt x="2629" y="454"/>
                </a:lnTo>
                <a:lnTo>
                  <a:pt x="2644" y="462"/>
                </a:lnTo>
                <a:lnTo>
                  <a:pt x="2659" y="470"/>
                </a:lnTo>
                <a:lnTo>
                  <a:pt x="2673" y="481"/>
                </a:lnTo>
                <a:lnTo>
                  <a:pt x="2689" y="495"/>
                </a:lnTo>
                <a:lnTo>
                  <a:pt x="2690" y="496"/>
                </a:lnTo>
                <a:lnTo>
                  <a:pt x="2695" y="502"/>
                </a:lnTo>
                <a:lnTo>
                  <a:pt x="2701" y="509"/>
                </a:lnTo>
                <a:lnTo>
                  <a:pt x="2709" y="520"/>
                </a:lnTo>
                <a:lnTo>
                  <a:pt x="2716" y="533"/>
                </a:lnTo>
                <a:lnTo>
                  <a:pt x="2722" y="546"/>
                </a:lnTo>
                <a:lnTo>
                  <a:pt x="2725" y="552"/>
                </a:lnTo>
                <a:lnTo>
                  <a:pt x="2726" y="559"/>
                </a:lnTo>
                <a:lnTo>
                  <a:pt x="2727" y="568"/>
                </a:lnTo>
                <a:lnTo>
                  <a:pt x="2728" y="575"/>
                </a:lnTo>
                <a:lnTo>
                  <a:pt x="2720" y="581"/>
                </a:lnTo>
                <a:lnTo>
                  <a:pt x="2711" y="586"/>
                </a:lnTo>
                <a:lnTo>
                  <a:pt x="2701" y="590"/>
                </a:lnTo>
                <a:lnTo>
                  <a:pt x="2690" y="591"/>
                </a:lnTo>
                <a:lnTo>
                  <a:pt x="2679" y="593"/>
                </a:lnTo>
                <a:lnTo>
                  <a:pt x="2668" y="593"/>
                </a:lnTo>
                <a:lnTo>
                  <a:pt x="2656" y="591"/>
                </a:lnTo>
                <a:lnTo>
                  <a:pt x="2643" y="589"/>
                </a:lnTo>
                <a:lnTo>
                  <a:pt x="2616" y="585"/>
                </a:lnTo>
                <a:lnTo>
                  <a:pt x="2588" y="579"/>
                </a:lnTo>
                <a:lnTo>
                  <a:pt x="2558" y="575"/>
                </a:lnTo>
                <a:lnTo>
                  <a:pt x="2528" y="573"/>
                </a:lnTo>
                <a:lnTo>
                  <a:pt x="2567" y="586"/>
                </a:lnTo>
                <a:lnTo>
                  <a:pt x="2597" y="597"/>
                </a:lnTo>
                <a:lnTo>
                  <a:pt x="2618" y="606"/>
                </a:lnTo>
                <a:lnTo>
                  <a:pt x="2633" y="615"/>
                </a:lnTo>
                <a:lnTo>
                  <a:pt x="2638" y="618"/>
                </a:lnTo>
                <a:lnTo>
                  <a:pt x="2642" y="622"/>
                </a:lnTo>
                <a:lnTo>
                  <a:pt x="2644" y="626"/>
                </a:lnTo>
                <a:lnTo>
                  <a:pt x="2645" y="630"/>
                </a:lnTo>
                <a:lnTo>
                  <a:pt x="2648" y="641"/>
                </a:lnTo>
                <a:lnTo>
                  <a:pt x="2648" y="655"/>
                </a:lnTo>
                <a:lnTo>
                  <a:pt x="2646" y="661"/>
                </a:lnTo>
                <a:lnTo>
                  <a:pt x="2645" y="667"/>
                </a:lnTo>
                <a:lnTo>
                  <a:pt x="2643" y="673"/>
                </a:lnTo>
                <a:lnTo>
                  <a:pt x="2640" y="678"/>
                </a:lnTo>
                <a:lnTo>
                  <a:pt x="2632" y="687"/>
                </a:lnTo>
                <a:lnTo>
                  <a:pt x="2622" y="694"/>
                </a:lnTo>
                <a:lnTo>
                  <a:pt x="2610" y="701"/>
                </a:lnTo>
                <a:lnTo>
                  <a:pt x="2596" y="710"/>
                </a:lnTo>
                <a:lnTo>
                  <a:pt x="2582" y="721"/>
                </a:lnTo>
                <a:lnTo>
                  <a:pt x="2567" y="733"/>
                </a:lnTo>
                <a:lnTo>
                  <a:pt x="2552" y="721"/>
                </a:lnTo>
                <a:lnTo>
                  <a:pt x="2536" y="710"/>
                </a:lnTo>
                <a:lnTo>
                  <a:pt x="2522" y="701"/>
                </a:lnTo>
                <a:lnTo>
                  <a:pt x="2507" y="693"/>
                </a:lnTo>
                <a:lnTo>
                  <a:pt x="2492" y="686"/>
                </a:lnTo>
                <a:lnTo>
                  <a:pt x="2476" y="677"/>
                </a:lnTo>
                <a:lnTo>
                  <a:pt x="2462" y="666"/>
                </a:lnTo>
                <a:lnTo>
                  <a:pt x="2447" y="652"/>
                </a:lnTo>
                <a:lnTo>
                  <a:pt x="2433" y="667"/>
                </a:lnTo>
                <a:lnTo>
                  <a:pt x="2422" y="682"/>
                </a:lnTo>
                <a:lnTo>
                  <a:pt x="2414" y="695"/>
                </a:lnTo>
                <a:lnTo>
                  <a:pt x="2407" y="708"/>
                </a:lnTo>
                <a:lnTo>
                  <a:pt x="2399" y="717"/>
                </a:lnTo>
                <a:lnTo>
                  <a:pt x="2391" y="726"/>
                </a:lnTo>
                <a:lnTo>
                  <a:pt x="2386" y="728"/>
                </a:lnTo>
                <a:lnTo>
                  <a:pt x="2380" y="731"/>
                </a:lnTo>
                <a:lnTo>
                  <a:pt x="2373" y="732"/>
                </a:lnTo>
                <a:lnTo>
                  <a:pt x="2366" y="732"/>
                </a:lnTo>
                <a:lnTo>
                  <a:pt x="2366" y="725"/>
                </a:lnTo>
                <a:lnTo>
                  <a:pt x="2365" y="719"/>
                </a:lnTo>
                <a:lnTo>
                  <a:pt x="2362" y="714"/>
                </a:lnTo>
                <a:lnTo>
                  <a:pt x="2360" y="709"/>
                </a:lnTo>
                <a:lnTo>
                  <a:pt x="2351" y="700"/>
                </a:lnTo>
                <a:lnTo>
                  <a:pt x="2342" y="692"/>
                </a:lnTo>
                <a:lnTo>
                  <a:pt x="2329" y="684"/>
                </a:lnTo>
                <a:lnTo>
                  <a:pt x="2316" y="676"/>
                </a:lnTo>
                <a:lnTo>
                  <a:pt x="2301" y="665"/>
                </a:lnTo>
                <a:lnTo>
                  <a:pt x="2287" y="651"/>
                </a:lnTo>
                <a:lnTo>
                  <a:pt x="2289" y="648"/>
                </a:lnTo>
                <a:lnTo>
                  <a:pt x="2293" y="639"/>
                </a:lnTo>
                <a:lnTo>
                  <a:pt x="2298" y="627"/>
                </a:lnTo>
                <a:lnTo>
                  <a:pt x="2302" y="612"/>
                </a:lnTo>
                <a:lnTo>
                  <a:pt x="2304" y="604"/>
                </a:lnTo>
                <a:lnTo>
                  <a:pt x="2305" y="597"/>
                </a:lnTo>
                <a:lnTo>
                  <a:pt x="2305" y="590"/>
                </a:lnTo>
                <a:lnTo>
                  <a:pt x="2304" y="584"/>
                </a:lnTo>
                <a:lnTo>
                  <a:pt x="2302" y="579"/>
                </a:lnTo>
                <a:lnTo>
                  <a:pt x="2299" y="575"/>
                </a:lnTo>
                <a:lnTo>
                  <a:pt x="2294" y="573"/>
                </a:lnTo>
                <a:lnTo>
                  <a:pt x="2288" y="572"/>
                </a:lnTo>
                <a:lnTo>
                  <a:pt x="2207" y="570"/>
                </a:lnTo>
                <a:lnTo>
                  <a:pt x="2207" y="556"/>
                </a:lnTo>
                <a:lnTo>
                  <a:pt x="2207" y="541"/>
                </a:lnTo>
                <a:lnTo>
                  <a:pt x="2206" y="528"/>
                </a:lnTo>
                <a:lnTo>
                  <a:pt x="2203" y="515"/>
                </a:lnTo>
                <a:lnTo>
                  <a:pt x="2201" y="510"/>
                </a:lnTo>
                <a:lnTo>
                  <a:pt x="2198" y="506"/>
                </a:lnTo>
                <a:lnTo>
                  <a:pt x="2195" y="501"/>
                </a:lnTo>
                <a:lnTo>
                  <a:pt x="2191" y="497"/>
                </a:lnTo>
                <a:lnTo>
                  <a:pt x="2186" y="495"/>
                </a:lnTo>
                <a:lnTo>
                  <a:pt x="2181" y="492"/>
                </a:lnTo>
                <a:lnTo>
                  <a:pt x="2175" y="491"/>
                </a:lnTo>
                <a:lnTo>
                  <a:pt x="2168" y="490"/>
                </a:lnTo>
                <a:lnTo>
                  <a:pt x="2167" y="484"/>
                </a:lnTo>
                <a:lnTo>
                  <a:pt x="2164" y="479"/>
                </a:lnTo>
                <a:lnTo>
                  <a:pt x="2160" y="475"/>
                </a:lnTo>
                <a:lnTo>
                  <a:pt x="2154" y="474"/>
                </a:lnTo>
                <a:lnTo>
                  <a:pt x="2148" y="473"/>
                </a:lnTo>
                <a:lnTo>
                  <a:pt x="2141" y="473"/>
                </a:lnTo>
                <a:lnTo>
                  <a:pt x="2132" y="474"/>
                </a:lnTo>
                <a:lnTo>
                  <a:pt x="2123" y="475"/>
                </a:lnTo>
                <a:lnTo>
                  <a:pt x="2103" y="479"/>
                </a:lnTo>
                <a:lnTo>
                  <a:pt x="2083" y="484"/>
                </a:lnTo>
                <a:lnTo>
                  <a:pt x="2065" y="487"/>
                </a:lnTo>
                <a:lnTo>
                  <a:pt x="2048" y="490"/>
                </a:lnTo>
                <a:lnTo>
                  <a:pt x="2048" y="491"/>
                </a:lnTo>
                <a:lnTo>
                  <a:pt x="2048" y="496"/>
                </a:lnTo>
                <a:lnTo>
                  <a:pt x="2050" y="504"/>
                </a:lnTo>
                <a:lnTo>
                  <a:pt x="2053" y="514"/>
                </a:lnTo>
                <a:lnTo>
                  <a:pt x="2058" y="526"/>
                </a:lnTo>
                <a:lnTo>
                  <a:pt x="2064" y="540"/>
                </a:lnTo>
                <a:lnTo>
                  <a:pt x="2074" y="555"/>
                </a:lnTo>
                <a:lnTo>
                  <a:pt x="2087" y="569"/>
                </a:lnTo>
                <a:lnTo>
                  <a:pt x="2094" y="577"/>
                </a:lnTo>
                <a:lnTo>
                  <a:pt x="2102" y="583"/>
                </a:lnTo>
                <a:lnTo>
                  <a:pt x="2109" y="589"/>
                </a:lnTo>
                <a:lnTo>
                  <a:pt x="2118" y="593"/>
                </a:lnTo>
                <a:lnTo>
                  <a:pt x="2132" y="600"/>
                </a:lnTo>
                <a:lnTo>
                  <a:pt x="2147" y="605"/>
                </a:lnTo>
                <a:lnTo>
                  <a:pt x="2162" y="608"/>
                </a:lnTo>
                <a:lnTo>
                  <a:pt x="2176" y="610"/>
                </a:lnTo>
                <a:lnTo>
                  <a:pt x="2192" y="611"/>
                </a:lnTo>
                <a:lnTo>
                  <a:pt x="2207" y="611"/>
                </a:lnTo>
                <a:lnTo>
                  <a:pt x="2206" y="771"/>
                </a:lnTo>
                <a:lnTo>
                  <a:pt x="2198" y="771"/>
                </a:lnTo>
                <a:lnTo>
                  <a:pt x="2192" y="775"/>
                </a:lnTo>
                <a:lnTo>
                  <a:pt x="2187" y="779"/>
                </a:lnTo>
                <a:lnTo>
                  <a:pt x="2183" y="783"/>
                </a:lnTo>
                <a:lnTo>
                  <a:pt x="2179" y="791"/>
                </a:lnTo>
                <a:lnTo>
                  <a:pt x="2175" y="798"/>
                </a:lnTo>
                <a:lnTo>
                  <a:pt x="2173" y="807"/>
                </a:lnTo>
                <a:lnTo>
                  <a:pt x="2170" y="815"/>
                </a:lnTo>
                <a:lnTo>
                  <a:pt x="2168" y="835"/>
                </a:lnTo>
                <a:lnTo>
                  <a:pt x="2165" y="856"/>
                </a:lnTo>
                <a:lnTo>
                  <a:pt x="2165" y="874"/>
                </a:lnTo>
                <a:lnTo>
                  <a:pt x="2164" y="891"/>
                </a:lnTo>
                <a:lnTo>
                  <a:pt x="2152" y="903"/>
                </a:lnTo>
                <a:lnTo>
                  <a:pt x="2141" y="914"/>
                </a:lnTo>
                <a:lnTo>
                  <a:pt x="2134" y="923"/>
                </a:lnTo>
                <a:lnTo>
                  <a:pt x="2130" y="930"/>
                </a:lnTo>
                <a:lnTo>
                  <a:pt x="2126" y="938"/>
                </a:lnTo>
                <a:lnTo>
                  <a:pt x="2125" y="946"/>
                </a:lnTo>
                <a:lnTo>
                  <a:pt x="2124" y="957"/>
                </a:lnTo>
                <a:lnTo>
                  <a:pt x="2124" y="971"/>
                </a:lnTo>
                <a:lnTo>
                  <a:pt x="2124" y="1050"/>
                </a:lnTo>
                <a:lnTo>
                  <a:pt x="2136" y="1066"/>
                </a:lnTo>
                <a:lnTo>
                  <a:pt x="2147" y="1081"/>
                </a:lnTo>
                <a:lnTo>
                  <a:pt x="2156" y="1094"/>
                </a:lnTo>
                <a:lnTo>
                  <a:pt x="2163" y="1107"/>
                </a:lnTo>
                <a:lnTo>
                  <a:pt x="2170" y="1116"/>
                </a:lnTo>
                <a:lnTo>
                  <a:pt x="2179" y="1125"/>
                </a:lnTo>
                <a:lnTo>
                  <a:pt x="2184" y="1127"/>
                </a:lnTo>
                <a:lnTo>
                  <a:pt x="2190" y="1130"/>
                </a:lnTo>
                <a:lnTo>
                  <a:pt x="2196" y="1131"/>
                </a:lnTo>
                <a:lnTo>
                  <a:pt x="2203" y="1131"/>
                </a:lnTo>
                <a:lnTo>
                  <a:pt x="2190" y="1145"/>
                </a:lnTo>
                <a:lnTo>
                  <a:pt x="2179" y="1156"/>
                </a:lnTo>
                <a:lnTo>
                  <a:pt x="2173" y="1164"/>
                </a:lnTo>
                <a:lnTo>
                  <a:pt x="2168" y="1171"/>
                </a:lnTo>
                <a:lnTo>
                  <a:pt x="2164" y="1179"/>
                </a:lnTo>
                <a:lnTo>
                  <a:pt x="2163" y="1187"/>
                </a:lnTo>
                <a:lnTo>
                  <a:pt x="2162" y="1198"/>
                </a:lnTo>
                <a:lnTo>
                  <a:pt x="2162" y="1211"/>
                </a:lnTo>
                <a:lnTo>
                  <a:pt x="2162" y="1213"/>
                </a:lnTo>
                <a:lnTo>
                  <a:pt x="2162" y="1218"/>
                </a:lnTo>
                <a:lnTo>
                  <a:pt x="2162" y="1227"/>
                </a:lnTo>
                <a:lnTo>
                  <a:pt x="2162" y="1236"/>
                </a:lnTo>
                <a:lnTo>
                  <a:pt x="2162" y="1249"/>
                </a:lnTo>
                <a:lnTo>
                  <a:pt x="2162" y="1262"/>
                </a:lnTo>
                <a:lnTo>
                  <a:pt x="2162" y="1277"/>
                </a:lnTo>
                <a:lnTo>
                  <a:pt x="2162" y="1291"/>
                </a:lnTo>
                <a:lnTo>
                  <a:pt x="2162" y="1305"/>
                </a:lnTo>
                <a:lnTo>
                  <a:pt x="2162" y="1315"/>
                </a:lnTo>
                <a:lnTo>
                  <a:pt x="2160" y="1323"/>
                </a:lnTo>
                <a:lnTo>
                  <a:pt x="2160" y="1332"/>
                </a:lnTo>
                <a:lnTo>
                  <a:pt x="2160" y="1339"/>
                </a:lnTo>
                <a:lnTo>
                  <a:pt x="2160" y="1348"/>
                </a:lnTo>
                <a:lnTo>
                  <a:pt x="2160" y="1358"/>
                </a:lnTo>
                <a:lnTo>
                  <a:pt x="2160" y="1371"/>
                </a:lnTo>
                <a:lnTo>
                  <a:pt x="2153" y="1372"/>
                </a:lnTo>
                <a:lnTo>
                  <a:pt x="2147" y="1373"/>
                </a:lnTo>
                <a:lnTo>
                  <a:pt x="2142" y="1375"/>
                </a:lnTo>
                <a:lnTo>
                  <a:pt x="2137" y="1378"/>
                </a:lnTo>
                <a:lnTo>
                  <a:pt x="2134" y="1382"/>
                </a:lnTo>
                <a:lnTo>
                  <a:pt x="2130" y="1386"/>
                </a:lnTo>
                <a:lnTo>
                  <a:pt x="2127" y="1391"/>
                </a:lnTo>
                <a:lnTo>
                  <a:pt x="2125" y="1397"/>
                </a:lnTo>
                <a:lnTo>
                  <a:pt x="2123" y="1408"/>
                </a:lnTo>
                <a:lnTo>
                  <a:pt x="2121" y="1422"/>
                </a:lnTo>
                <a:lnTo>
                  <a:pt x="2120" y="1436"/>
                </a:lnTo>
                <a:lnTo>
                  <a:pt x="2120" y="1452"/>
                </a:lnTo>
                <a:lnTo>
                  <a:pt x="2112" y="1458"/>
                </a:lnTo>
                <a:lnTo>
                  <a:pt x="2103" y="1464"/>
                </a:lnTo>
                <a:lnTo>
                  <a:pt x="2093" y="1470"/>
                </a:lnTo>
                <a:lnTo>
                  <a:pt x="2083" y="1474"/>
                </a:lnTo>
                <a:lnTo>
                  <a:pt x="2072" y="1477"/>
                </a:lnTo>
                <a:lnTo>
                  <a:pt x="2063" y="1481"/>
                </a:lnTo>
                <a:lnTo>
                  <a:pt x="2050" y="1484"/>
                </a:lnTo>
                <a:lnTo>
                  <a:pt x="2039" y="1486"/>
                </a:lnTo>
                <a:lnTo>
                  <a:pt x="2017" y="1488"/>
                </a:lnTo>
                <a:lnTo>
                  <a:pt x="1995" y="1490"/>
                </a:lnTo>
                <a:lnTo>
                  <a:pt x="1976" y="1490"/>
                </a:lnTo>
                <a:lnTo>
                  <a:pt x="1960" y="1490"/>
                </a:lnTo>
                <a:lnTo>
                  <a:pt x="1919" y="1449"/>
                </a:lnTo>
                <a:lnTo>
                  <a:pt x="1913" y="1442"/>
                </a:lnTo>
                <a:lnTo>
                  <a:pt x="1908" y="1435"/>
                </a:lnTo>
                <a:lnTo>
                  <a:pt x="1905" y="1427"/>
                </a:lnTo>
                <a:lnTo>
                  <a:pt x="1903" y="1420"/>
                </a:lnTo>
                <a:lnTo>
                  <a:pt x="1902" y="1411"/>
                </a:lnTo>
                <a:lnTo>
                  <a:pt x="1902" y="1404"/>
                </a:lnTo>
                <a:lnTo>
                  <a:pt x="1903" y="1397"/>
                </a:lnTo>
                <a:lnTo>
                  <a:pt x="1905" y="1389"/>
                </a:lnTo>
                <a:lnTo>
                  <a:pt x="1910" y="1375"/>
                </a:lnTo>
                <a:lnTo>
                  <a:pt x="1914" y="1360"/>
                </a:lnTo>
                <a:lnTo>
                  <a:pt x="1919" y="1344"/>
                </a:lnTo>
                <a:lnTo>
                  <a:pt x="1921" y="1329"/>
                </a:lnTo>
                <a:lnTo>
                  <a:pt x="1919" y="1313"/>
                </a:lnTo>
                <a:lnTo>
                  <a:pt x="1917" y="1298"/>
                </a:lnTo>
                <a:lnTo>
                  <a:pt x="1913" y="1280"/>
                </a:lnTo>
                <a:lnTo>
                  <a:pt x="1908" y="1263"/>
                </a:lnTo>
                <a:lnTo>
                  <a:pt x="1901" y="1246"/>
                </a:lnTo>
                <a:lnTo>
                  <a:pt x="1894" y="1229"/>
                </a:lnTo>
                <a:lnTo>
                  <a:pt x="1886" y="1211"/>
                </a:lnTo>
                <a:lnTo>
                  <a:pt x="1877" y="1193"/>
                </a:lnTo>
                <a:lnTo>
                  <a:pt x="1858" y="1162"/>
                </a:lnTo>
                <a:lnTo>
                  <a:pt x="1837" y="1131"/>
                </a:lnTo>
                <a:lnTo>
                  <a:pt x="1819" y="1107"/>
                </a:lnTo>
                <a:lnTo>
                  <a:pt x="1803" y="1088"/>
                </a:lnTo>
                <a:lnTo>
                  <a:pt x="1795" y="1081"/>
                </a:lnTo>
                <a:lnTo>
                  <a:pt x="1786" y="1075"/>
                </a:lnTo>
                <a:lnTo>
                  <a:pt x="1776" y="1070"/>
                </a:lnTo>
                <a:lnTo>
                  <a:pt x="1766" y="1066"/>
                </a:lnTo>
                <a:lnTo>
                  <a:pt x="1755" y="1063"/>
                </a:lnTo>
                <a:lnTo>
                  <a:pt x="1746" y="1061"/>
                </a:lnTo>
                <a:lnTo>
                  <a:pt x="1733" y="1061"/>
                </a:lnTo>
                <a:lnTo>
                  <a:pt x="1722" y="1063"/>
                </a:lnTo>
                <a:lnTo>
                  <a:pt x="1711" y="1065"/>
                </a:lnTo>
                <a:lnTo>
                  <a:pt x="1700" y="1069"/>
                </a:lnTo>
                <a:lnTo>
                  <a:pt x="1689" y="1075"/>
                </a:lnTo>
                <a:lnTo>
                  <a:pt x="1678" y="1081"/>
                </a:lnTo>
                <a:lnTo>
                  <a:pt x="1668" y="1091"/>
                </a:lnTo>
                <a:lnTo>
                  <a:pt x="1659" y="1100"/>
                </a:lnTo>
                <a:lnTo>
                  <a:pt x="1650" y="1113"/>
                </a:lnTo>
                <a:lnTo>
                  <a:pt x="1642" y="1127"/>
                </a:lnTo>
                <a:lnTo>
                  <a:pt x="1628" y="1141"/>
                </a:lnTo>
                <a:lnTo>
                  <a:pt x="1617" y="1156"/>
                </a:lnTo>
                <a:lnTo>
                  <a:pt x="1607" y="1168"/>
                </a:lnTo>
                <a:lnTo>
                  <a:pt x="1600" y="1180"/>
                </a:lnTo>
                <a:lnTo>
                  <a:pt x="1589" y="1203"/>
                </a:lnTo>
                <a:lnTo>
                  <a:pt x="1582" y="1227"/>
                </a:lnTo>
                <a:lnTo>
                  <a:pt x="1573" y="1249"/>
                </a:lnTo>
                <a:lnTo>
                  <a:pt x="1562" y="1273"/>
                </a:lnTo>
                <a:lnTo>
                  <a:pt x="1555" y="1285"/>
                </a:lnTo>
                <a:lnTo>
                  <a:pt x="1545" y="1298"/>
                </a:lnTo>
                <a:lnTo>
                  <a:pt x="1534" y="1312"/>
                </a:lnTo>
                <a:lnTo>
                  <a:pt x="1520" y="1326"/>
                </a:lnTo>
                <a:lnTo>
                  <a:pt x="1513" y="1326"/>
                </a:lnTo>
                <a:lnTo>
                  <a:pt x="1506" y="1324"/>
                </a:lnTo>
                <a:lnTo>
                  <a:pt x="1498" y="1322"/>
                </a:lnTo>
                <a:lnTo>
                  <a:pt x="1490" y="1320"/>
                </a:lnTo>
                <a:lnTo>
                  <a:pt x="1475" y="1313"/>
                </a:lnTo>
                <a:lnTo>
                  <a:pt x="1460" y="1306"/>
                </a:lnTo>
                <a:lnTo>
                  <a:pt x="1446" y="1298"/>
                </a:lnTo>
                <a:lnTo>
                  <a:pt x="1430" y="1291"/>
                </a:lnTo>
                <a:lnTo>
                  <a:pt x="1422" y="1289"/>
                </a:lnTo>
                <a:lnTo>
                  <a:pt x="1415" y="1287"/>
                </a:lnTo>
                <a:lnTo>
                  <a:pt x="1408" y="1285"/>
                </a:lnTo>
                <a:lnTo>
                  <a:pt x="1400" y="1285"/>
                </a:lnTo>
                <a:lnTo>
                  <a:pt x="1400" y="1278"/>
                </a:lnTo>
                <a:lnTo>
                  <a:pt x="1403" y="1271"/>
                </a:lnTo>
                <a:lnTo>
                  <a:pt x="1404" y="1262"/>
                </a:lnTo>
                <a:lnTo>
                  <a:pt x="1406" y="1255"/>
                </a:lnTo>
                <a:lnTo>
                  <a:pt x="1414" y="1240"/>
                </a:lnTo>
                <a:lnTo>
                  <a:pt x="1421" y="1225"/>
                </a:lnTo>
                <a:lnTo>
                  <a:pt x="1429" y="1211"/>
                </a:lnTo>
                <a:lnTo>
                  <a:pt x="1435" y="1195"/>
                </a:lnTo>
                <a:lnTo>
                  <a:pt x="1437" y="1187"/>
                </a:lnTo>
                <a:lnTo>
                  <a:pt x="1440" y="1180"/>
                </a:lnTo>
                <a:lnTo>
                  <a:pt x="1441" y="1173"/>
                </a:lnTo>
                <a:lnTo>
                  <a:pt x="1442" y="1165"/>
                </a:lnTo>
                <a:lnTo>
                  <a:pt x="1443" y="1163"/>
                </a:lnTo>
                <a:lnTo>
                  <a:pt x="1448" y="1158"/>
                </a:lnTo>
                <a:lnTo>
                  <a:pt x="1454" y="1151"/>
                </a:lnTo>
                <a:lnTo>
                  <a:pt x="1462" y="1141"/>
                </a:lnTo>
                <a:lnTo>
                  <a:pt x="1469" y="1129"/>
                </a:lnTo>
                <a:lnTo>
                  <a:pt x="1475" y="1115"/>
                </a:lnTo>
                <a:lnTo>
                  <a:pt x="1479" y="1108"/>
                </a:lnTo>
                <a:lnTo>
                  <a:pt x="1480" y="1100"/>
                </a:lnTo>
                <a:lnTo>
                  <a:pt x="1481" y="1093"/>
                </a:lnTo>
                <a:lnTo>
                  <a:pt x="1482" y="1086"/>
                </a:lnTo>
                <a:lnTo>
                  <a:pt x="1497" y="1071"/>
                </a:lnTo>
                <a:lnTo>
                  <a:pt x="1512" y="1056"/>
                </a:lnTo>
                <a:lnTo>
                  <a:pt x="1525" y="1043"/>
                </a:lnTo>
                <a:lnTo>
                  <a:pt x="1537" y="1031"/>
                </a:lnTo>
                <a:lnTo>
                  <a:pt x="1548" y="1021"/>
                </a:lnTo>
                <a:lnTo>
                  <a:pt x="1556" y="1012"/>
                </a:lnTo>
                <a:lnTo>
                  <a:pt x="1561" y="1007"/>
                </a:lnTo>
                <a:lnTo>
                  <a:pt x="1563" y="1006"/>
                </a:lnTo>
                <a:lnTo>
                  <a:pt x="1571" y="999"/>
                </a:lnTo>
                <a:lnTo>
                  <a:pt x="1577" y="992"/>
                </a:lnTo>
                <a:lnTo>
                  <a:pt x="1582" y="984"/>
                </a:lnTo>
                <a:lnTo>
                  <a:pt x="1586" y="976"/>
                </a:lnTo>
                <a:lnTo>
                  <a:pt x="1594" y="961"/>
                </a:lnTo>
                <a:lnTo>
                  <a:pt x="1599" y="946"/>
                </a:lnTo>
                <a:lnTo>
                  <a:pt x="1601" y="932"/>
                </a:lnTo>
                <a:lnTo>
                  <a:pt x="1604" y="916"/>
                </a:lnTo>
                <a:lnTo>
                  <a:pt x="1604" y="901"/>
                </a:lnTo>
                <a:lnTo>
                  <a:pt x="1604" y="886"/>
                </a:lnTo>
                <a:lnTo>
                  <a:pt x="1604" y="878"/>
                </a:lnTo>
                <a:lnTo>
                  <a:pt x="1602" y="869"/>
                </a:lnTo>
                <a:lnTo>
                  <a:pt x="1600" y="859"/>
                </a:lnTo>
                <a:lnTo>
                  <a:pt x="1597" y="850"/>
                </a:lnTo>
                <a:lnTo>
                  <a:pt x="1590" y="826"/>
                </a:lnTo>
                <a:lnTo>
                  <a:pt x="1579" y="801"/>
                </a:lnTo>
                <a:lnTo>
                  <a:pt x="1568" y="774"/>
                </a:lnTo>
                <a:lnTo>
                  <a:pt x="1555" y="746"/>
                </a:lnTo>
                <a:lnTo>
                  <a:pt x="1540" y="715"/>
                </a:lnTo>
                <a:lnTo>
                  <a:pt x="1525" y="686"/>
                </a:lnTo>
                <a:lnTo>
                  <a:pt x="1526" y="678"/>
                </a:lnTo>
                <a:lnTo>
                  <a:pt x="1528" y="671"/>
                </a:lnTo>
                <a:lnTo>
                  <a:pt x="1529" y="662"/>
                </a:lnTo>
                <a:lnTo>
                  <a:pt x="1533" y="655"/>
                </a:lnTo>
                <a:lnTo>
                  <a:pt x="1539" y="640"/>
                </a:lnTo>
                <a:lnTo>
                  <a:pt x="1546" y="626"/>
                </a:lnTo>
                <a:lnTo>
                  <a:pt x="1553" y="611"/>
                </a:lnTo>
                <a:lnTo>
                  <a:pt x="1559" y="595"/>
                </a:lnTo>
                <a:lnTo>
                  <a:pt x="1563" y="588"/>
                </a:lnTo>
                <a:lnTo>
                  <a:pt x="1564" y="580"/>
                </a:lnTo>
                <a:lnTo>
                  <a:pt x="1566" y="573"/>
                </a:lnTo>
                <a:lnTo>
                  <a:pt x="1567" y="566"/>
                </a:lnTo>
                <a:lnTo>
                  <a:pt x="1558" y="551"/>
                </a:lnTo>
                <a:lnTo>
                  <a:pt x="1548" y="539"/>
                </a:lnTo>
                <a:lnTo>
                  <a:pt x="1536" y="528"/>
                </a:lnTo>
                <a:lnTo>
                  <a:pt x="1524" y="518"/>
                </a:lnTo>
                <a:lnTo>
                  <a:pt x="1509" y="509"/>
                </a:lnTo>
                <a:lnTo>
                  <a:pt x="1495" y="502"/>
                </a:lnTo>
                <a:lnTo>
                  <a:pt x="1479" y="496"/>
                </a:lnTo>
                <a:lnTo>
                  <a:pt x="1462" y="490"/>
                </a:lnTo>
                <a:lnTo>
                  <a:pt x="1427" y="479"/>
                </a:lnTo>
                <a:lnTo>
                  <a:pt x="1393" y="468"/>
                </a:lnTo>
                <a:lnTo>
                  <a:pt x="1376" y="463"/>
                </a:lnTo>
                <a:lnTo>
                  <a:pt x="1359" y="457"/>
                </a:lnTo>
                <a:lnTo>
                  <a:pt x="1343" y="451"/>
                </a:lnTo>
                <a:lnTo>
                  <a:pt x="1327" y="443"/>
                </a:lnTo>
                <a:lnTo>
                  <a:pt x="1326" y="442"/>
                </a:lnTo>
                <a:lnTo>
                  <a:pt x="1321" y="438"/>
                </a:lnTo>
                <a:lnTo>
                  <a:pt x="1312" y="432"/>
                </a:lnTo>
                <a:lnTo>
                  <a:pt x="1302" y="425"/>
                </a:lnTo>
                <a:lnTo>
                  <a:pt x="1290" y="417"/>
                </a:lnTo>
                <a:lnTo>
                  <a:pt x="1277" y="411"/>
                </a:lnTo>
                <a:lnTo>
                  <a:pt x="1262" y="406"/>
                </a:lnTo>
                <a:lnTo>
                  <a:pt x="1247" y="403"/>
                </a:lnTo>
                <a:lnTo>
                  <a:pt x="1222" y="399"/>
                </a:lnTo>
                <a:lnTo>
                  <a:pt x="1197" y="397"/>
                </a:lnTo>
                <a:lnTo>
                  <a:pt x="1174" y="395"/>
                </a:lnTo>
                <a:lnTo>
                  <a:pt x="1151" y="394"/>
                </a:lnTo>
                <a:lnTo>
                  <a:pt x="1109" y="393"/>
                </a:lnTo>
                <a:lnTo>
                  <a:pt x="1070" y="394"/>
                </a:lnTo>
                <a:lnTo>
                  <a:pt x="1037" y="395"/>
                </a:lnTo>
                <a:lnTo>
                  <a:pt x="1009" y="398"/>
                </a:lnTo>
                <a:lnTo>
                  <a:pt x="985" y="399"/>
                </a:lnTo>
                <a:lnTo>
                  <a:pt x="967" y="400"/>
                </a:lnTo>
                <a:lnTo>
                  <a:pt x="960" y="408"/>
                </a:lnTo>
                <a:lnTo>
                  <a:pt x="954" y="416"/>
                </a:lnTo>
                <a:lnTo>
                  <a:pt x="947" y="425"/>
                </a:lnTo>
                <a:lnTo>
                  <a:pt x="944" y="433"/>
                </a:lnTo>
                <a:lnTo>
                  <a:pt x="936" y="451"/>
                </a:lnTo>
                <a:lnTo>
                  <a:pt x="932" y="464"/>
                </a:lnTo>
                <a:lnTo>
                  <a:pt x="928" y="475"/>
                </a:lnTo>
                <a:lnTo>
                  <a:pt x="928" y="481"/>
                </a:lnTo>
                <a:lnTo>
                  <a:pt x="928" y="479"/>
                </a:lnTo>
                <a:lnTo>
                  <a:pt x="930" y="469"/>
                </a:lnTo>
                <a:lnTo>
                  <a:pt x="929" y="479"/>
                </a:lnTo>
                <a:lnTo>
                  <a:pt x="929" y="487"/>
                </a:lnTo>
                <a:lnTo>
                  <a:pt x="930" y="497"/>
                </a:lnTo>
                <a:lnTo>
                  <a:pt x="932" y="508"/>
                </a:lnTo>
                <a:lnTo>
                  <a:pt x="935" y="528"/>
                </a:lnTo>
                <a:lnTo>
                  <a:pt x="939" y="547"/>
                </a:lnTo>
                <a:lnTo>
                  <a:pt x="940" y="556"/>
                </a:lnTo>
                <a:lnTo>
                  <a:pt x="941" y="564"/>
                </a:lnTo>
                <a:lnTo>
                  <a:pt x="941" y="573"/>
                </a:lnTo>
                <a:lnTo>
                  <a:pt x="940" y="580"/>
                </a:lnTo>
                <a:lnTo>
                  <a:pt x="939" y="586"/>
                </a:lnTo>
                <a:lnTo>
                  <a:pt x="935" y="593"/>
                </a:lnTo>
                <a:lnTo>
                  <a:pt x="932" y="597"/>
                </a:lnTo>
                <a:lnTo>
                  <a:pt x="925" y="600"/>
                </a:lnTo>
                <a:lnTo>
                  <a:pt x="922" y="600"/>
                </a:lnTo>
                <a:lnTo>
                  <a:pt x="913" y="601"/>
                </a:lnTo>
                <a:lnTo>
                  <a:pt x="900" y="602"/>
                </a:lnTo>
                <a:lnTo>
                  <a:pt x="885" y="605"/>
                </a:lnTo>
                <a:lnTo>
                  <a:pt x="878" y="607"/>
                </a:lnTo>
                <a:lnTo>
                  <a:pt x="870" y="610"/>
                </a:lnTo>
                <a:lnTo>
                  <a:pt x="864" y="613"/>
                </a:lnTo>
                <a:lnTo>
                  <a:pt x="858" y="617"/>
                </a:lnTo>
                <a:lnTo>
                  <a:pt x="852" y="621"/>
                </a:lnTo>
                <a:lnTo>
                  <a:pt x="848" y="627"/>
                </a:lnTo>
                <a:lnTo>
                  <a:pt x="846" y="633"/>
                </a:lnTo>
                <a:lnTo>
                  <a:pt x="845" y="639"/>
                </a:lnTo>
                <a:lnTo>
                  <a:pt x="846" y="656"/>
                </a:lnTo>
                <a:lnTo>
                  <a:pt x="851" y="676"/>
                </a:lnTo>
                <a:lnTo>
                  <a:pt x="854" y="698"/>
                </a:lnTo>
                <a:lnTo>
                  <a:pt x="859" y="720"/>
                </a:lnTo>
                <a:lnTo>
                  <a:pt x="861" y="731"/>
                </a:lnTo>
                <a:lnTo>
                  <a:pt x="862" y="742"/>
                </a:lnTo>
                <a:lnTo>
                  <a:pt x="862" y="753"/>
                </a:lnTo>
                <a:lnTo>
                  <a:pt x="861" y="764"/>
                </a:lnTo>
                <a:lnTo>
                  <a:pt x="858" y="774"/>
                </a:lnTo>
                <a:lnTo>
                  <a:pt x="856" y="783"/>
                </a:lnTo>
                <a:lnTo>
                  <a:pt x="851" y="792"/>
                </a:lnTo>
                <a:lnTo>
                  <a:pt x="843" y="799"/>
                </a:lnTo>
                <a:lnTo>
                  <a:pt x="803" y="799"/>
                </a:lnTo>
                <a:lnTo>
                  <a:pt x="801" y="799"/>
                </a:lnTo>
                <a:lnTo>
                  <a:pt x="797" y="798"/>
                </a:lnTo>
                <a:lnTo>
                  <a:pt x="794" y="797"/>
                </a:lnTo>
                <a:lnTo>
                  <a:pt x="792" y="794"/>
                </a:lnTo>
                <a:lnTo>
                  <a:pt x="788" y="788"/>
                </a:lnTo>
                <a:lnTo>
                  <a:pt x="786" y="781"/>
                </a:lnTo>
                <a:lnTo>
                  <a:pt x="785" y="761"/>
                </a:lnTo>
                <a:lnTo>
                  <a:pt x="783" y="739"/>
                </a:lnTo>
                <a:lnTo>
                  <a:pt x="783" y="717"/>
                </a:lnTo>
                <a:lnTo>
                  <a:pt x="782" y="698"/>
                </a:lnTo>
                <a:lnTo>
                  <a:pt x="780" y="690"/>
                </a:lnTo>
                <a:lnTo>
                  <a:pt x="776" y="684"/>
                </a:lnTo>
                <a:lnTo>
                  <a:pt x="774" y="682"/>
                </a:lnTo>
                <a:lnTo>
                  <a:pt x="771" y="681"/>
                </a:lnTo>
                <a:lnTo>
                  <a:pt x="768" y="679"/>
                </a:lnTo>
                <a:lnTo>
                  <a:pt x="764" y="679"/>
                </a:lnTo>
                <a:lnTo>
                  <a:pt x="750" y="679"/>
                </a:lnTo>
                <a:lnTo>
                  <a:pt x="738" y="682"/>
                </a:lnTo>
                <a:lnTo>
                  <a:pt x="727" y="686"/>
                </a:lnTo>
                <a:lnTo>
                  <a:pt x="717" y="692"/>
                </a:lnTo>
                <a:lnTo>
                  <a:pt x="709" y="697"/>
                </a:lnTo>
                <a:lnTo>
                  <a:pt x="701" y="704"/>
                </a:lnTo>
                <a:lnTo>
                  <a:pt x="695" y="711"/>
                </a:lnTo>
                <a:lnTo>
                  <a:pt x="689" y="719"/>
                </a:lnTo>
                <a:lnTo>
                  <a:pt x="678" y="733"/>
                </a:lnTo>
                <a:lnTo>
                  <a:pt x="668" y="746"/>
                </a:lnTo>
                <a:lnTo>
                  <a:pt x="662" y="750"/>
                </a:lnTo>
                <a:lnTo>
                  <a:pt x="657" y="755"/>
                </a:lnTo>
                <a:lnTo>
                  <a:pt x="651" y="758"/>
                </a:lnTo>
                <a:lnTo>
                  <a:pt x="644" y="758"/>
                </a:lnTo>
                <a:lnTo>
                  <a:pt x="644" y="771"/>
                </a:lnTo>
                <a:lnTo>
                  <a:pt x="643" y="782"/>
                </a:lnTo>
                <a:lnTo>
                  <a:pt x="641" y="791"/>
                </a:lnTo>
                <a:lnTo>
                  <a:pt x="638" y="798"/>
                </a:lnTo>
                <a:lnTo>
                  <a:pt x="633" y="805"/>
                </a:lnTo>
                <a:lnTo>
                  <a:pt x="627" y="814"/>
                </a:lnTo>
                <a:lnTo>
                  <a:pt x="616" y="825"/>
                </a:lnTo>
                <a:lnTo>
                  <a:pt x="604" y="837"/>
                </a:lnTo>
                <a:lnTo>
                  <a:pt x="602" y="865"/>
                </a:lnTo>
                <a:lnTo>
                  <a:pt x="604" y="890"/>
                </a:lnTo>
                <a:lnTo>
                  <a:pt x="605" y="912"/>
                </a:lnTo>
                <a:lnTo>
                  <a:pt x="607" y="932"/>
                </a:lnTo>
                <a:lnTo>
                  <a:pt x="610" y="952"/>
                </a:lnTo>
                <a:lnTo>
                  <a:pt x="615" y="973"/>
                </a:lnTo>
                <a:lnTo>
                  <a:pt x="619" y="996"/>
                </a:lnTo>
                <a:lnTo>
                  <a:pt x="627" y="1023"/>
                </a:lnTo>
                <a:lnTo>
                  <a:pt x="627" y="1036"/>
                </a:lnTo>
                <a:lnTo>
                  <a:pt x="628" y="1043"/>
                </a:lnTo>
                <a:lnTo>
                  <a:pt x="629" y="1048"/>
                </a:lnTo>
                <a:lnTo>
                  <a:pt x="629" y="1052"/>
                </a:lnTo>
                <a:lnTo>
                  <a:pt x="627" y="1054"/>
                </a:lnTo>
                <a:lnTo>
                  <a:pt x="622" y="1059"/>
                </a:lnTo>
                <a:lnTo>
                  <a:pt x="613" y="1066"/>
                </a:lnTo>
                <a:lnTo>
                  <a:pt x="601" y="1078"/>
                </a:lnTo>
                <a:lnTo>
                  <a:pt x="588" y="1092"/>
                </a:lnTo>
                <a:lnTo>
                  <a:pt x="578" y="1103"/>
                </a:lnTo>
                <a:lnTo>
                  <a:pt x="571" y="1113"/>
                </a:lnTo>
                <a:lnTo>
                  <a:pt x="566" y="1123"/>
                </a:lnTo>
                <a:lnTo>
                  <a:pt x="562" y="1136"/>
                </a:lnTo>
                <a:lnTo>
                  <a:pt x="561" y="1151"/>
                </a:lnTo>
                <a:lnTo>
                  <a:pt x="561" y="1171"/>
                </a:lnTo>
                <a:lnTo>
                  <a:pt x="559" y="1198"/>
                </a:lnTo>
                <a:lnTo>
                  <a:pt x="561" y="1206"/>
                </a:lnTo>
                <a:lnTo>
                  <a:pt x="562" y="1213"/>
                </a:lnTo>
                <a:lnTo>
                  <a:pt x="563" y="1220"/>
                </a:lnTo>
                <a:lnTo>
                  <a:pt x="566" y="1228"/>
                </a:lnTo>
                <a:lnTo>
                  <a:pt x="572" y="1244"/>
                </a:lnTo>
                <a:lnTo>
                  <a:pt x="579" y="1258"/>
                </a:lnTo>
                <a:lnTo>
                  <a:pt x="586" y="1273"/>
                </a:lnTo>
                <a:lnTo>
                  <a:pt x="593" y="1289"/>
                </a:lnTo>
                <a:lnTo>
                  <a:pt x="595" y="1296"/>
                </a:lnTo>
                <a:lnTo>
                  <a:pt x="597" y="1304"/>
                </a:lnTo>
                <a:lnTo>
                  <a:pt x="599" y="1311"/>
                </a:lnTo>
                <a:lnTo>
                  <a:pt x="599" y="1318"/>
                </a:lnTo>
                <a:lnTo>
                  <a:pt x="599" y="1326"/>
                </a:lnTo>
                <a:lnTo>
                  <a:pt x="597" y="1332"/>
                </a:lnTo>
                <a:lnTo>
                  <a:pt x="595" y="1338"/>
                </a:lnTo>
                <a:lnTo>
                  <a:pt x="593" y="1343"/>
                </a:lnTo>
                <a:lnTo>
                  <a:pt x="586" y="1351"/>
                </a:lnTo>
                <a:lnTo>
                  <a:pt x="579" y="1359"/>
                </a:lnTo>
                <a:lnTo>
                  <a:pt x="572" y="1366"/>
                </a:lnTo>
                <a:lnTo>
                  <a:pt x="564" y="1375"/>
                </a:lnTo>
                <a:lnTo>
                  <a:pt x="562" y="1380"/>
                </a:lnTo>
                <a:lnTo>
                  <a:pt x="559" y="1384"/>
                </a:lnTo>
                <a:lnTo>
                  <a:pt x="558" y="1392"/>
                </a:lnTo>
                <a:lnTo>
                  <a:pt x="558" y="1398"/>
                </a:lnTo>
                <a:lnTo>
                  <a:pt x="559" y="1405"/>
                </a:lnTo>
                <a:lnTo>
                  <a:pt x="562" y="1414"/>
                </a:lnTo>
                <a:lnTo>
                  <a:pt x="566" y="1421"/>
                </a:lnTo>
                <a:lnTo>
                  <a:pt x="571" y="1429"/>
                </a:lnTo>
                <a:lnTo>
                  <a:pt x="583" y="1443"/>
                </a:lnTo>
                <a:lnTo>
                  <a:pt x="597" y="1459"/>
                </a:lnTo>
                <a:lnTo>
                  <a:pt x="612" y="1474"/>
                </a:lnTo>
                <a:lnTo>
                  <a:pt x="626" y="1488"/>
                </a:lnTo>
                <a:lnTo>
                  <a:pt x="630" y="1497"/>
                </a:lnTo>
                <a:lnTo>
                  <a:pt x="634" y="1504"/>
                </a:lnTo>
                <a:lnTo>
                  <a:pt x="637" y="1512"/>
                </a:lnTo>
                <a:lnTo>
                  <a:pt x="638" y="1519"/>
                </a:lnTo>
                <a:lnTo>
                  <a:pt x="644" y="1528"/>
                </a:lnTo>
                <a:lnTo>
                  <a:pt x="650" y="1536"/>
                </a:lnTo>
                <a:lnTo>
                  <a:pt x="656" y="1546"/>
                </a:lnTo>
                <a:lnTo>
                  <a:pt x="660" y="1556"/>
                </a:lnTo>
                <a:lnTo>
                  <a:pt x="664" y="1567"/>
                </a:lnTo>
                <a:lnTo>
                  <a:pt x="667" y="1577"/>
                </a:lnTo>
                <a:lnTo>
                  <a:pt x="670" y="1589"/>
                </a:lnTo>
                <a:lnTo>
                  <a:pt x="672" y="1600"/>
                </a:lnTo>
                <a:lnTo>
                  <a:pt x="675" y="1622"/>
                </a:lnTo>
                <a:lnTo>
                  <a:pt x="676" y="1644"/>
                </a:lnTo>
                <a:lnTo>
                  <a:pt x="676" y="1664"/>
                </a:lnTo>
                <a:lnTo>
                  <a:pt x="676" y="1679"/>
                </a:lnTo>
                <a:lnTo>
                  <a:pt x="677" y="1693"/>
                </a:lnTo>
                <a:lnTo>
                  <a:pt x="678" y="1705"/>
                </a:lnTo>
                <a:lnTo>
                  <a:pt x="679" y="1715"/>
                </a:lnTo>
                <a:lnTo>
                  <a:pt x="681" y="1723"/>
                </a:lnTo>
                <a:lnTo>
                  <a:pt x="683" y="1732"/>
                </a:lnTo>
                <a:lnTo>
                  <a:pt x="684" y="1742"/>
                </a:lnTo>
                <a:lnTo>
                  <a:pt x="686" y="1754"/>
                </a:lnTo>
                <a:lnTo>
                  <a:pt x="687" y="1768"/>
                </a:lnTo>
                <a:lnTo>
                  <a:pt x="700" y="1783"/>
                </a:lnTo>
                <a:lnTo>
                  <a:pt x="714" y="1803"/>
                </a:lnTo>
                <a:lnTo>
                  <a:pt x="726" y="1823"/>
                </a:lnTo>
                <a:lnTo>
                  <a:pt x="736" y="1843"/>
                </a:lnTo>
                <a:lnTo>
                  <a:pt x="743" y="1865"/>
                </a:lnTo>
                <a:lnTo>
                  <a:pt x="749" y="1885"/>
                </a:lnTo>
                <a:lnTo>
                  <a:pt x="753" y="1905"/>
                </a:lnTo>
                <a:lnTo>
                  <a:pt x="754" y="1921"/>
                </a:lnTo>
                <a:lnTo>
                  <a:pt x="737" y="1950"/>
                </a:lnTo>
                <a:lnTo>
                  <a:pt x="719" y="1979"/>
                </a:lnTo>
                <a:lnTo>
                  <a:pt x="698" y="2009"/>
                </a:lnTo>
                <a:lnTo>
                  <a:pt x="678" y="2036"/>
                </a:lnTo>
                <a:lnTo>
                  <a:pt x="660" y="2060"/>
                </a:lnTo>
                <a:lnTo>
                  <a:pt x="646" y="2083"/>
                </a:lnTo>
                <a:lnTo>
                  <a:pt x="640" y="2093"/>
                </a:lnTo>
                <a:lnTo>
                  <a:pt x="637" y="2103"/>
                </a:lnTo>
                <a:lnTo>
                  <a:pt x="633" y="2112"/>
                </a:lnTo>
                <a:lnTo>
                  <a:pt x="633" y="2120"/>
                </a:lnTo>
                <a:lnTo>
                  <a:pt x="628" y="2135"/>
                </a:lnTo>
                <a:lnTo>
                  <a:pt x="621" y="2153"/>
                </a:lnTo>
                <a:lnTo>
                  <a:pt x="610" y="2176"/>
                </a:lnTo>
                <a:lnTo>
                  <a:pt x="596" y="2202"/>
                </a:lnTo>
                <a:lnTo>
                  <a:pt x="579" y="2230"/>
                </a:lnTo>
                <a:lnTo>
                  <a:pt x="559" y="2260"/>
                </a:lnTo>
                <a:lnTo>
                  <a:pt x="536" y="2289"/>
                </a:lnTo>
                <a:lnTo>
                  <a:pt x="511" y="2320"/>
                </a:lnTo>
                <a:lnTo>
                  <a:pt x="512" y="2318"/>
                </a:lnTo>
                <a:lnTo>
                  <a:pt x="511" y="2317"/>
                </a:lnTo>
                <a:lnTo>
                  <a:pt x="509" y="2317"/>
                </a:lnTo>
                <a:lnTo>
                  <a:pt x="508" y="2317"/>
                </a:lnTo>
                <a:lnTo>
                  <a:pt x="502" y="2317"/>
                </a:lnTo>
                <a:lnTo>
                  <a:pt x="492" y="2317"/>
                </a:lnTo>
                <a:lnTo>
                  <a:pt x="469" y="2317"/>
                </a:lnTo>
                <a:lnTo>
                  <a:pt x="438" y="2317"/>
                </a:lnTo>
                <a:lnTo>
                  <a:pt x="421" y="2317"/>
                </a:lnTo>
                <a:lnTo>
                  <a:pt x="404" y="2315"/>
                </a:lnTo>
                <a:lnTo>
                  <a:pt x="387" y="2312"/>
                </a:lnTo>
                <a:lnTo>
                  <a:pt x="370" y="2309"/>
                </a:lnTo>
                <a:lnTo>
                  <a:pt x="353" y="2304"/>
                </a:lnTo>
                <a:lnTo>
                  <a:pt x="338" y="2296"/>
                </a:lnTo>
                <a:lnTo>
                  <a:pt x="331" y="2293"/>
                </a:lnTo>
                <a:lnTo>
                  <a:pt x="323" y="2288"/>
                </a:lnTo>
                <a:lnTo>
                  <a:pt x="317" y="2283"/>
                </a:lnTo>
                <a:lnTo>
                  <a:pt x="311" y="2278"/>
                </a:lnTo>
                <a:lnTo>
                  <a:pt x="306" y="2267"/>
                </a:lnTo>
                <a:lnTo>
                  <a:pt x="301" y="2252"/>
                </a:lnTo>
                <a:lnTo>
                  <a:pt x="296" y="2235"/>
                </a:lnTo>
                <a:lnTo>
                  <a:pt x="291" y="2217"/>
                </a:lnTo>
                <a:lnTo>
                  <a:pt x="288" y="2200"/>
                </a:lnTo>
                <a:lnTo>
                  <a:pt x="283" y="2183"/>
                </a:lnTo>
                <a:lnTo>
                  <a:pt x="277" y="2168"/>
                </a:lnTo>
                <a:lnTo>
                  <a:pt x="272" y="2157"/>
                </a:lnTo>
                <a:lnTo>
                  <a:pt x="272" y="2149"/>
                </a:lnTo>
                <a:lnTo>
                  <a:pt x="269" y="2143"/>
                </a:lnTo>
                <a:lnTo>
                  <a:pt x="268" y="2138"/>
                </a:lnTo>
                <a:lnTo>
                  <a:pt x="265" y="2134"/>
                </a:lnTo>
                <a:lnTo>
                  <a:pt x="261" y="2130"/>
                </a:lnTo>
                <a:lnTo>
                  <a:pt x="257" y="2126"/>
                </a:lnTo>
                <a:lnTo>
                  <a:pt x="252" y="2124"/>
                </a:lnTo>
                <a:lnTo>
                  <a:pt x="247" y="2121"/>
                </a:lnTo>
                <a:lnTo>
                  <a:pt x="235" y="2119"/>
                </a:lnTo>
                <a:lnTo>
                  <a:pt x="222" y="2118"/>
                </a:lnTo>
                <a:lnTo>
                  <a:pt x="207" y="2116"/>
                </a:lnTo>
                <a:lnTo>
                  <a:pt x="192" y="2116"/>
                </a:lnTo>
                <a:lnTo>
                  <a:pt x="192" y="2103"/>
                </a:lnTo>
                <a:lnTo>
                  <a:pt x="192" y="2092"/>
                </a:lnTo>
                <a:lnTo>
                  <a:pt x="192" y="2082"/>
                </a:lnTo>
                <a:lnTo>
                  <a:pt x="192" y="2071"/>
                </a:lnTo>
                <a:lnTo>
                  <a:pt x="192" y="2059"/>
                </a:lnTo>
                <a:lnTo>
                  <a:pt x="192" y="2043"/>
                </a:lnTo>
                <a:lnTo>
                  <a:pt x="192" y="2022"/>
                </a:lnTo>
                <a:lnTo>
                  <a:pt x="192" y="1996"/>
                </a:lnTo>
                <a:lnTo>
                  <a:pt x="192" y="1981"/>
                </a:lnTo>
                <a:lnTo>
                  <a:pt x="191" y="1966"/>
                </a:lnTo>
                <a:lnTo>
                  <a:pt x="190" y="1951"/>
                </a:lnTo>
                <a:lnTo>
                  <a:pt x="187" y="1936"/>
                </a:lnTo>
                <a:lnTo>
                  <a:pt x="181" y="1908"/>
                </a:lnTo>
                <a:lnTo>
                  <a:pt x="174" y="1881"/>
                </a:lnTo>
                <a:lnTo>
                  <a:pt x="167" y="1856"/>
                </a:lnTo>
                <a:lnTo>
                  <a:pt x="160" y="1832"/>
                </a:lnTo>
                <a:lnTo>
                  <a:pt x="156" y="1813"/>
                </a:lnTo>
                <a:lnTo>
                  <a:pt x="154" y="1796"/>
                </a:lnTo>
                <a:lnTo>
                  <a:pt x="153" y="1749"/>
                </a:lnTo>
                <a:lnTo>
                  <a:pt x="151" y="1700"/>
                </a:lnTo>
                <a:lnTo>
                  <a:pt x="147" y="1650"/>
                </a:lnTo>
                <a:lnTo>
                  <a:pt x="146" y="1600"/>
                </a:lnTo>
                <a:lnTo>
                  <a:pt x="147" y="1577"/>
                </a:lnTo>
                <a:lnTo>
                  <a:pt x="148" y="1552"/>
                </a:lnTo>
                <a:lnTo>
                  <a:pt x="152" y="1530"/>
                </a:lnTo>
                <a:lnTo>
                  <a:pt x="157" y="1508"/>
                </a:lnTo>
                <a:lnTo>
                  <a:pt x="160" y="1498"/>
                </a:lnTo>
                <a:lnTo>
                  <a:pt x="164" y="1487"/>
                </a:lnTo>
                <a:lnTo>
                  <a:pt x="168" y="1479"/>
                </a:lnTo>
                <a:lnTo>
                  <a:pt x="173" y="1469"/>
                </a:lnTo>
                <a:lnTo>
                  <a:pt x="178" y="1460"/>
                </a:lnTo>
                <a:lnTo>
                  <a:pt x="184" y="1452"/>
                </a:lnTo>
                <a:lnTo>
                  <a:pt x="190" y="1443"/>
                </a:lnTo>
                <a:lnTo>
                  <a:pt x="197" y="1436"/>
                </a:lnTo>
                <a:lnTo>
                  <a:pt x="158" y="1355"/>
                </a:lnTo>
                <a:lnTo>
                  <a:pt x="158" y="1340"/>
                </a:lnTo>
                <a:lnTo>
                  <a:pt x="159" y="1324"/>
                </a:lnTo>
                <a:lnTo>
                  <a:pt x="160" y="1310"/>
                </a:lnTo>
                <a:lnTo>
                  <a:pt x="164" y="1295"/>
                </a:lnTo>
                <a:lnTo>
                  <a:pt x="169" y="1280"/>
                </a:lnTo>
                <a:lnTo>
                  <a:pt x="175" y="1264"/>
                </a:lnTo>
                <a:lnTo>
                  <a:pt x="180" y="1257"/>
                </a:lnTo>
                <a:lnTo>
                  <a:pt x="186" y="1250"/>
                </a:lnTo>
                <a:lnTo>
                  <a:pt x="192" y="1242"/>
                </a:lnTo>
                <a:lnTo>
                  <a:pt x="200" y="1235"/>
                </a:lnTo>
                <a:lnTo>
                  <a:pt x="200" y="1192"/>
                </a:lnTo>
                <a:lnTo>
                  <a:pt x="201" y="1152"/>
                </a:lnTo>
                <a:lnTo>
                  <a:pt x="202" y="1113"/>
                </a:lnTo>
                <a:lnTo>
                  <a:pt x="206" y="1075"/>
                </a:lnTo>
                <a:lnTo>
                  <a:pt x="211" y="1037"/>
                </a:lnTo>
                <a:lnTo>
                  <a:pt x="218" y="999"/>
                </a:lnTo>
                <a:lnTo>
                  <a:pt x="228" y="958"/>
                </a:lnTo>
                <a:lnTo>
                  <a:pt x="241" y="914"/>
                </a:lnTo>
                <a:lnTo>
                  <a:pt x="250" y="907"/>
                </a:lnTo>
                <a:lnTo>
                  <a:pt x="257" y="897"/>
                </a:lnTo>
                <a:lnTo>
                  <a:pt x="265" y="886"/>
                </a:lnTo>
                <a:lnTo>
                  <a:pt x="272" y="874"/>
                </a:lnTo>
                <a:lnTo>
                  <a:pt x="279" y="862"/>
                </a:lnTo>
                <a:lnTo>
                  <a:pt x="285" y="848"/>
                </a:lnTo>
                <a:lnTo>
                  <a:pt x="290" y="834"/>
                </a:lnTo>
                <a:lnTo>
                  <a:pt x="295" y="819"/>
                </a:lnTo>
                <a:lnTo>
                  <a:pt x="299" y="805"/>
                </a:lnTo>
                <a:lnTo>
                  <a:pt x="301" y="791"/>
                </a:lnTo>
                <a:lnTo>
                  <a:pt x="302" y="776"/>
                </a:lnTo>
                <a:lnTo>
                  <a:pt x="302" y="763"/>
                </a:lnTo>
                <a:lnTo>
                  <a:pt x="300" y="749"/>
                </a:lnTo>
                <a:lnTo>
                  <a:pt x="296" y="737"/>
                </a:lnTo>
                <a:lnTo>
                  <a:pt x="291" y="726"/>
                </a:lnTo>
                <a:lnTo>
                  <a:pt x="284" y="715"/>
                </a:lnTo>
                <a:lnTo>
                  <a:pt x="280" y="712"/>
                </a:lnTo>
                <a:lnTo>
                  <a:pt x="278" y="711"/>
                </a:lnTo>
                <a:lnTo>
                  <a:pt x="276" y="710"/>
                </a:lnTo>
                <a:lnTo>
                  <a:pt x="272" y="710"/>
                </a:lnTo>
                <a:lnTo>
                  <a:pt x="266" y="712"/>
                </a:lnTo>
                <a:lnTo>
                  <a:pt x="260" y="716"/>
                </a:lnTo>
                <a:lnTo>
                  <a:pt x="252" y="723"/>
                </a:lnTo>
                <a:lnTo>
                  <a:pt x="246" y="732"/>
                </a:lnTo>
                <a:lnTo>
                  <a:pt x="239" y="742"/>
                </a:lnTo>
                <a:lnTo>
                  <a:pt x="233" y="754"/>
                </a:lnTo>
                <a:lnTo>
                  <a:pt x="227" y="768"/>
                </a:lnTo>
                <a:lnTo>
                  <a:pt x="220" y="781"/>
                </a:lnTo>
                <a:lnTo>
                  <a:pt x="216" y="796"/>
                </a:lnTo>
                <a:lnTo>
                  <a:pt x="212" y="812"/>
                </a:lnTo>
                <a:lnTo>
                  <a:pt x="207" y="828"/>
                </a:lnTo>
                <a:lnTo>
                  <a:pt x="205" y="843"/>
                </a:lnTo>
                <a:lnTo>
                  <a:pt x="203" y="859"/>
                </a:lnTo>
                <a:lnTo>
                  <a:pt x="202" y="874"/>
                </a:lnTo>
                <a:lnTo>
                  <a:pt x="190" y="875"/>
                </a:lnTo>
                <a:lnTo>
                  <a:pt x="181" y="878"/>
                </a:lnTo>
                <a:lnTo>
                  <a:pt x="175" y="881"/>
                </a:lnTo>
                <a:lnTo>
                  <a:pt x="171" y="886"/>
                </a:lnTo>
                <a:lnTo>
                  <a:pt x="167" y="894"/>
                </a:lnTo>
                <a:lnTo>
                  <a:pt x="160" y="903"/>
                </a:lnTo>
                <a:lnTo>
                  <a:pt x="152" y="914"/>
                </a:lnTo>
                <a:lnTo>
                  <a:pt x="140" y="929"/>
                </a:lnTo>
                <a:lnTo>
                  <a:pt x="125" y="956"/>
                </a:lnTo>
                <a:lnTo>
                  <a:pt x="112" y="979"/>
                </a:lnTo>
                <a:lnTo>
                  <a:pt x="105" y="988"/>
                </a:lnTo>
                <a:lnTo>
                  <a:pt x="99" y="996"/>
                </a:lnTo>
                <a:lnTo>
                  <a:pt x="92" y="1005"/>
                </a:lnTo>
                <a:lnTo>
                  <a:pt x="85" y="1011"/>
                </a:lnTo>
                <a:lnTo>
                  <a:pt x="77" y="1017"/>
                </a:lnTo>
                <a:lnTo>
                  <a:pt x="69" y="1021"/>
                </a:lnTo>
                <a:lnTo>
                  <a:pt x="60" y="1026"/>
                </a:lnTo>
                <a:lnTo>
                  <a:pt x="50" y="1028"/>
                </a:lnTo>
                <a:lnTo>
                  <a:pt x="39" y="1031"/>
                </a:lnTo>
                <a:lnTo>
                  <a:pt x="28" y="1032"/>
                </a:lnTo>
                <a:lnTo>
                  <a:pt x="15" y="1033"/>
                </a:lnTo>
                <a:lnTo>
                  <a:pt x="0" y="1033"/>
                </a:lnTo>
                <a:lnTo>
                  <a:pt x="1" y="1026"/>
                </a:lnTo>
                <a:lnTo>
                  <a:pt x="3" y="1016"/>
                </a:lnTo>
                <a:lnTo>
                  <a:pt x="5" y="1006"/>
                </a:lnTo>
                <a:lnTo>
                  <a:pt x="7" y="996"/>
                </a:lnTo>
                <a:lnTo>
                  <a:pt x="16" y="973"/>
                </a:lnTo>
                <a:lnTo>
                  <a:pt x="26" y="949"/>
                </a:lnTo>
                <a:lnTo>
                  <a:pt x="38" y="922"/>
                </a:lnTo>
                <a:lnTo>
                  <a:pt x="53" y="892"/>
                </a:lnTo>
                <a:lnTo>
                  <a:pt x="67" y="863"/>
                </a:lnTo>
                <a:lnTo>
                  <a:pt x="82" y="834"/>
                </a:lnTo>
                <a:lnTo>
                  <a:pt x="97" y="819"/>
                </a:lnTo>
                <a:lnTo>
                  <a:pt x="112" y="804"/>
                </a:lnTo>
                <a:lnTo>
                  <a:pt x="125" y="788"/>
                </a:lnTo>
                <a:lnTo>
                  <a:pt x="138" y="774"/>
                </a:lnTo>
                <a:lnTo>
                  <a:pt x="148" y="759"/>
                </a:lnTo>
                <a:lnTo>
                  <a:pt x="157" y="744"/>
                </a:lnTo>
                <a:lnTo>
                  <a:pt x="159" y="737"/>
                </a:lnTo>
                <a:lnTo>
                  <a:pt x="162" y="730"/>
                </a:lnTo>
                <a:lnTo>
                  <a:pt x="163" y="721"/>
                </a:lnTo>
                <a:lnTo>
                  <a:pt x="163" y="714"/>
                </a:lnTo>
                <a:lnTo>
                  <a:pt x="170" y="699"/>
                </a:lnTo>
                <a:lnTo>
                  <a:pt x="176" y="684"/>
                </a:lnTo>
                <a:lnTo>
                  <a:pt x="182" y="670"/>
                </a:lnTo>
                <a:lnTo>
                  <a:pt x="187" y="654"/>
                </a:lnTo>
                <a:lnTo>
                  <a:pt x="196" y="624"/>
                </a:lnTo>
                <a:lnTo>
                  <a:pt x="205" y="594"/>
                </a:lnTo>
                <a:lnTo>
                  <a:pt x="212" y="564"/>
                </a:lnTo>
                <a:lnTo>
                  <a:pt x="222" y="534"/>
                </a:lnTo>
                <a:lnTo>
                  <a:pt x="227" y="519"/>
                </a:lnTo>
                <a:lnTo>
                  <a:pt x="231" y="504"/>
                </a:lnTo>
                <a:lnTo>
                  <a:pt x="239" y="490"/>
                </a:lnTo>
                <a:lnTo>
                  <a:pt x="245" y="475"/>
                </a:lnTo>
                <a:lnTo>
                  <a:pt x="486" y="476"/>
                </a:lnTo>
                <a:lnTo>
                  <a:pt x="526" y="356"/>
                </a:lnTo>
                <a:lnTo>
                  <a:pt x="544" y="359"/>
                </a:lnTo>
                <a:lnTo>
                  <a:pt x="563" y="362"/>
                </a:lnTo>
                <a:lnTo>
                  <a:pt x="586" y="366"/>
                </a:lnTo>
                <a:lnTo>
                  <a:pt x="612" y="367"/>
                </a:lnTo>
                <a:lnTo>
                  <a:pt x="626" y="367"/>
                </a:lnTo>
                <a:lnTo>
                  <a:pt x="639" y="365"/>
                </a:lnTo>
                <a:lnTo>
                  <a:pt x="653" y="362"/>
                </a:lnTo>
                <a:lnTo>
                  <a:pt x="667" y="357"/>
                </a:lnTo>
                <a:lnTo>
                  <a:pt x="682" y="351"/>
                </a:lnTo>
                <a:lnTo>
                  <a:pt x="698" y="343"/>
                </a:lnTo>
                <a:lnTo>
                  <a:pt x="712" y="332"/>
                </a:lnTo>
                <a:lnTo>
                  <a:pt x="727" y="318"/>
                </a:lnTo>
                <a:lnTo>
                  <a:pt x="727" y="316"/>
                </a:lnTo>
                <a:lnTo>
                  <a:pt x="728" y="311"/>
                </a:lnTo>
                <a:lnTo>
                  <a:pt x="730" y="304"/>
                </a:lnTo>
                <a:lnTo>
                  <a:pt x="732" y="293"/>
                </a:lnTo>
                <a:lnTo>
                  <a:pt x="737" y="282"/>
                </a:lnTo>
                <a:lnTo>
                  <a:pt x="744" y="268"/>
                </a:lnTo>
                <a:lnTo>
                  <a:pt x="755" y="253"/>
                </a:lnTo>
                <a:lnTo>
                  <a:pt x="768" y="239"/>
                </a:lnTo>
                <a:lnTo>
                  <a:pt x="783" y="238"/>
                </a:lnTo>
                <a:lnTo>
                  <a:pt x="799" y="236"/>
                </a:lnTo>
                <a:lnTo>
                  <a:pt x="817" y="235"/>
                </a:lnTo>
                <a:lnTo>
                  <a:pt x="834" y="231"/>
                </a:lnTo>
                <a:lnTo>
                  <a:pt x="869" y="224"/>
                </a:lnTo>
                <a:lnTo>
                  <a:pt x="903" y="214"/>
                </a:lnTo>
                <a:lnTo>
                  <a:pt x="921" y="208"/>
                </a:lnTo>
                <a:lnTo>
                  <a:pt x="936" y="202"/>
                </a:lnTo>
                <a:lnTo>
                  <a:pt x="951" y="196"/>
                </a:lnTo>
                <a:lnTo>
                  <a:pt x="966" y="190"/>
                </a:lnTo>
                <a:lnTo>
                  <a:pt x="978" y="182"/>
                </a:lnTo>
                <a:lnTo>
                  <a:pt x="990" y="175"/>
                </a:lnTo>
                <a:lnTo>
                  <a:pt x="1000" y="168"/>
                </a:lnTo>
                <a:lnTo>
                  <a:pt x="1009" y="160"/>
                </a:lnTo>
                <a:lnTo>
                  <a:pt x="1009" y="153"/>
                </a:lnTo>
                <a:lnTo>
                  <a:pt x="1007" y="146"/>
                </a:lnTo>
                <a:lnTo>
                  <a:pt x="1005" y="137"/>
                </a:lnTo>
                <a:lnTo>
                  <a:pt x="1003" y="130"/>
                </a:lnTo>
                <a:lnTo>
                  <a:pt x="995" y="115"/>
                </a:lnTo>
                <a:lnTo>
                  <a:pt x="984" y="100"/>
                </a:lnTo>
                <a:lnTo>
                  <a:pt x="972" y="85"/>
                </a:lnTo>
                <a:lnTo>
                  <a:pt x="959" y="70"/>
                </a:lnTo>
                <a:lnTo>
                  <a:pt x="945" y="55"/>
                </a:lnTo>
                <a:lnTo>
                  <a:pt x="930" y="39"/>
                </a:lnTo>
                <a:lnTo>
                  <a:pt x="938" y="32"/>
                </a:lnTo>
                <a:lnTo>
                  <a:pt x="945" y="26"/>
                </a:lnTo>
                <a:lnTo>
                  <a:pt x="952" y="21"/>
                </a:lnTo>
                <a:lnTo>
                  <a:pt x="961" y="16"/>
                </a:lnTo>
                <a:lnTo>
                  <a:pt x="970" y="12"/>
                </a:lnTo>
                <a:lnTo>
                  <a:pt x="977" y="10"/>
                </a:lnTo>
                <a:lnTo>
                  <a:pt x="987" y="7"/>
                </a:lnTo>
                <a:lnTo>
                  <a:pt x="995" y="5"/>
                </a:lnTo>
                <a:lnTo>
                  <a:pt x="1015" y="3"/>
                </a:lnTo>
                <a:lnTo>
                  <a:pt x="1037" y="1"/>
                </a:lnTo>
                <a:lnTo>
                  <a:pt x="1063" y="0"/>
                </a:lnTo>
                <a:lnTo>
                  <a:pt x="1091" y="0"/>
                </a:lnTo>
                <a:close/>
              </a:path>
            </a:pathLst>
          </a:custGeom>
          <a:solidFill>
            <a:srgbClr val="80c9ff"/>
          </a:solidFill>
          <a:ln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8" name=""/>
          <p:cNvSpPr/>
          <p:nvPr/>
        </p:nvSpPr>
        <p:spPr>
          <a:xfrm>
            <a:off x="4386240" y="1111320"/>
            <a:ext cx="911160" cy="436320"/>
          </a:xfrm>
          <a:custGeom>
            <a:avLst/>
            <a:gdLst/>
            <a:ahLst/>
            <a:rect l="l" t="t" r="r" b="b"/>
            <a:pathLst>
              <a:path w="2445" h="1169">
                <a:moveTo>
                  <a:pt x="683" y="492"/>
                </a:moveTo>
                <a:lnTo>
                  <a:pt x="701" y="482"/>
                </a:lnTo>
                <a:lnTo>
                  <a:pt x="716" y="473"/>
                </a:lnTo>
                <a:lnTo>
                  <a:pt x="730" y="466"/>
                </a:lnTo>
                <a:lnTo>
                  <a:pt x="742" y="460"/>
                </a:lnTo>
                <a:lnTo>
                  <a:pt x="753" y="455"/>
                </a:lnTo>
                <a:lnTo>
                  <a:pt x="760" y="451"/>
                </a:lnTo>
                <a:lnTo>
                  <a:pt x="765" y="450"/>
                </a:lnTo>
                <a:lnTo>
                  <a:pt x="767" y="449"/>
                </a:lnTo>
                <a:lnTo>
                  <a:pt x="783" y="436"/>
                </a:lnTo>
                <a:lnTo>
                  <a:pt x="797" y="426"/>
                </a:lnTo>
                <a:lnTo>
                  <a:pt x="812" y="417"/>
                </a:lnTo>
                <a:lnTo>
                  <a:pt x="828" y="410"/>
                </a:lnTo>
                <a:lnTo>
                  <a:pt x="842" y="402"/>
                </a:lnTo>
                <a:lnTo>
                  <a:pt x="857" y="394"/>
                </a:lnTo>
                <a:lnTo>
                  <a:pt x="873" y="383"/>
                </a:lnTo>
                <a:lnTo>
                  <a:pt x="888" y="369"/>
                </a:lnTo>
                <a:lnTo>
                  <a:pt x="849" y="249"/>
                </a:lnTo>
                <a:lnTo>
                  <a:pt x="866" y="249"/>
                </a:lnTo>
                <a:lnTo>
                  <a:pt x="885" y="249"/>
                </a:lnTo>
                <a:lnTo>
                  <a:pt x="906" y="249"/>
                </a:lnTo>
                <a:lnTo>
                  <a:pt x="928" y="251"/>
                </a:lnTo>
                <a:lnTo>
                  <a:pt x="951" y="251"/>
                </a:lnTo>
                <a:lnTo>
                  <a:pt x="972" y="251"/>
                </a:lnTo>
                <a:lnTo>
                  <a:pt x="992" y="251"/>
                </a:lnTo>
                <a:lnTo>
                  <a:pt x="1009" y="251"/>
                </a:lnTo>
                <a:lnTo>
                  <a:pt x="1009" y="247"/>
                </a:lnTo>
                <a:lnTo>
                  <a:pt x="1009" y="237"/>
                </a:lnTo>
                <a:lnTo>
                  <a:pt x="1009" y="224"/>
                </a:lnTo>
                <a:lnTo>
                  <a:pt x="1009" y="205"/>
                </a:lnTo>
                <a:lnTo>
                  <a:pt x="1009" y="186"/>
                </a:lnTo>
                <a:lnTo>
                  <a:pt x="1009" y="166"/>
                </a:lnTo>
                <a:lnTo>
                  <a:pt x="1010" y="148"/>
                </a:lnTo>
                <a:lnTo>
                  <a:pt x="1010" y="131"/>
                </a:lnTo>
                <a:lnTo>
                  <a:pt x="1014" y="127"/>
                </a:lnTo>
                <a:lnTo>
                  <a:pt x="1018" y="125"/>
                </a:lnTo>
                <a:lnTo>
                  <a:pt x="1022" y="122"/>
                </a:lnTo>
                <a:lnTo>
                  <a:pt x="1026" y="121"/>
                </a:lnTo>
                <a:lnTo>
                  <a:pt x="1036" y="120"/>
                </a:lnTo>
                <a:lnTo>
                  <a:pt x="1046" y="120"/>
                </a:lnTo>
                <a:lnTo>
                  <a:pt x="1055" y="122"/>
                </a:lnTo>
                <a:lnTo>
                  <a:pt x="1065" y="126"/>
                </a:lnTo>
                <a:lnTo>
                  <a:pt x="1075" y="131"/>
                </a:lnTo>
                <a:lnTo>
                  <a:pt x="1085" y="136"/>
                </a:lnTo>
                <a:lnTo>
                  <a:pt x="1102" y="148"/>
                </a:lnTo>
                <a:lnTo>
                  <a:pt x="1117" y="160"/>
                </a:lnTo>
                <a:lnTo>
                  <a:pt x="1126" y="169"/>
                </a:lnTo>
                <a:lnTo>
                  <a:pt x="1130" y="171"/>
                </a:lnTo>
                <a:lnTo>
                  <a:pt x="1134" y="171"/>
                </a:lnTo>
                <a:lnTo>
                  <a:pt x="1136" y="170"/>
                </a:lnTo>
                <a:lnTo>
                  <a:pt x="1139" y="169"/>
                </a:lnTo>
                <a:lnTo>
                  <a:pt x="1141" y="166"/>
                </a:lnTo>
                <a:lnTo>
                  <a:pt x="1145" y="160"/>
                </a:lnTo>
                <a:lnTo>
                  <a:pt x="1147" y="153"/>
                </a:lnTo>
                <a:lnTo>
                  <a:pt x="1147" y="143"/>
                </a:lnTo>
                <a:lnTo>
                  <a:pt x="1147" y="132"/>
                </a:lnTo>
                <a:lnTo>
                  <a:pt x="1147" y="120"/>
                </a:lnTo>
                <a:lnTo>
                  <a:pt x="1145" y="106"/>
                </a:lnTo>
                <a:lnTo>
                  <a:pt x="1141" y="79"/>
                </a:lnTo>
                <a:lnTo>
                  <a:pt x="1136" y="54"/>
                </a:lnTo>
                <a:lnTo>
                  <a:pt x="1133" y="30"/>
                </a:lnTo>
                <a:lnTo>
                  <a:pt x="1131" y="12"/>
                </a:lnTo>
                <a:lnTo>
                  <a:pt x="1131" y="8"/>
                </a:lnTo>
                <a:lnTo>
                  <a:pt x="1133" y="6"/>
                </a:lnTo>
                <a:lnTo>
                  <a:pt x="1134" y="3"/>
                </a:lnTo>
                <a:lnTo>
                  <a:pt x="1136" y="2"/>
                </a:lnTo>
                <a:lnTo>
                  <a:pt x="1142" y="0"/>
                </a:lnTo>
                <a:lnTo>
                  <a:pt x="1151" y="1"/>
                </a:lnTo>
                <a:lnTo>
                  <a:pt x="1161" y="3"/>
                </a:lnTo>
                <a:lnTo>
                  <a:pt x="1172" y="7"/>
                </a:lnTo>
                <a:lnTo>
                  <a:pt x="1183" y="12"/>
                </a:lnTo>
                <a:lnTo>
                  <a:pt x="1196" y="17"/>
                </a:lnTo>
                <a:lnTo>
                  <a:pt x="1223" y="29"/>
                </a:lnTo>
                <a:lnTo>
                  <a:pt x="1249" y="40"/>
                </a:lnTo>
                <a:lnTo>
                  <a:pt x="1261" y="45"/>
                </a:lnTo>
                <a:lnTo>
                  <a:pt x="1272" y="49"/>
                </a:lnTo>
                <a:lnTo>
                  <a:pt x="1282" y="52"/>
                </a:lnTo>
                <a:lnTo>
                  <a:pt x="1290" y="52"/>
                </a:lnTo>
                <a:lnTo>
                  <a:pt x="1305" y="54"/>
                </a:lnTo>
                <a:lnTo>
                  <a:pt x="1317" y="55"/>
                </a:lnTo>
                <a:lnTo>
                  <a:pt x="1328" y="56"/>
                </a:lnTo>
                <a:lnTo>
                  <a:pt x="1338" y="59"/>
                </a:lnTo>
                <a:lnTo>
                  <a:pt x="1355" y="63"/>
                </a:lnTo>
                <a:lnTo>
                  <a:pt x="1371" y="68"/>
                </a:lnTo>
                <a:lnTo>
                  <a:pt x="1379" y="71"/>
                </a:lnTo>
                <a:lnTo>
                  <a:pt x="1386" y="71"/>
                </a:lnTo>
                <a:lnTo>
                  <a:pt x="1395" y="72"/>
                </a:lnTo>
                <a:lnTo>
                  <a:pt x="1403" y="71"/>
                </a:lnTo>
                <a:lnTo>
                  <a:pt x="1413" y="68"/>
                </a:lnTo>
                <a:lnTo>
                  <a:pt x="1424" y="66"/>
                </a:lnTo>
                <a:lnTo>
                  <a:pt x="1437" y="61"/>
                </a:lnTo>
                <a:lnTo>
                  <a:pt x="1451" y="54"/>
                </a:lnTo>
                <a:lnTo>
                  <a:pt x="1464" y="54"/>
                </a:lnTo>
                <a:lnTo>
                  <a:pt x="1475" y="54"/>
                </a:lnTo>
                <a:lnTo>
                  <a:pt x="1484" y="52"/>
                </a:lnTo>
                <a:lnTo>
                  <a:pt x="1491" y="50"/>
                </a:lnTo>
                <a:lnTo>
                  <a:pt x="1499" y="45"/>
                </a:lnTo>
                <a:lnTo>
                  <a:pt x="1507" y="38"/>
                </a:lnTo>
                <a:lnTo>
                  <a:pt x="1518" y="28"/>
                </a:lnTo>
                <a:lnTo>
                  <a:pt x="1532" y="14"/>
                </a:lnTo>
                <a:lnTo>
                  <a:pt x="1549" y="17"/>
                </a:lnTo>
                <a:lnTo>
                  <a:pt x="1568" y="22"/>
                </a:lnTo>
                <a:lnTo>
                  <a:pt x="1592" y="28"/>
                </a:lnTo>
                <a:lnTo>
                  <a:pt x="1616" y="35"/>
                </a:lnTo>
                <a:lnTo>
                  <a:pt x="1643" y="43"/>
                </a:lnTo>
                <a:lnTo>
                  <a:pt x="1672" y="50"/>
                </a:lnTo>
                <a:lnTo>
                  <a:pt x="1687" y="52"/>
                </a:lnTo>
                <a:lnTo>
                  <a:pt x="1702" y="55"/>
                </a:lnTo>
                <a:lnTo>
                  <a:pt x="1716" y="56"/>
                </a:lnTo>
                <a:lnTo>
                  <a:pt x="1731" y="56"/>
                </a:lnTo>
                <a:lnTo>
                  <a:pt x="1738" y="66"/>
                </a:lnTo>
                <a:lnTo>
                  <a:pt x="1745" y="77"/>
                </a:lnTo>
                <a:lnTo>
                  <a:pt x="1751" y="90"/>
                </a:lnTo>
                <a:lnTo>
                  <a:pt x="1756" y="105"/>
                </a:lnTo>
                <a:lnTo>
                  <a:pt x="1765" y="139"/>
                </a:lnTo>
                <a:lnTo>
                  <a:pt x="1775" y="177"/>
                </a:lnTo>
                <a:lnTo>
                  <a:pt x="1781" y="196"/>
                </a:lnTo>
                <a:lnTo>
                  <a:pt x="1787" y="214"/>
                </a:lnTo>
                <a:lnTo>
                  <a:pt x="1795" y="232"/>
                </a:lnTo>
                <a:lnTo>
                  <a:pt x="1803" y="248"/>
                </a:lnTo>
                <a:lnTo>
                  <a:pt x="1812" y="264"/>
                </a:lnTo>
                <a:lnTo>
                  <a:pt x="1823" y="278"/>
                </a:lnTo>
                <a:lnTo>
                  <a:pt x="1829" y="284"/>
                </a:lnTo>
                <a:lnTo>
                  <a:pt x="1835" y="289"/>
                </a:lnTo>
                <a:lnTo>
                  <a:pt x="1842" y="294"/>
                </a:lnTo>
                <a:lnTo>
                  <a:pt x="1850" y="297"/>
                </a:lnTo>
                <a:lnTo>
                  <a:pt x="1850" y="313"/>
                </a:lnTo>
                <a:lnTo>
                  <a:pt x="1850" y="327"/>
                </a:lnTo>
                <a:lnTo>
                  <a:pt x="1850" y="341"/>
                </a:lnTo>
                <a:lnTo>
                  <a:pt x="1849" y="352"/>
                </a:lnTo>
                <a:lnTo>
                  <a:pt x="1849" y="363"/>
                </a:lnTo>
                <a:lnTo>
                  <a:pt x="1849" y="371"/>
                </a:lnTo>
                <a:lnTo>
                  <a:pt x="1849" y="376"/>
                </a:lnTo>
                <a:lnTo>
                  <a:pt x="1849" y="378"/>
                </a:lnTo>
                <a:lnTo>
                  <a:pt x="1865" y="378"/>
                </a:lnTo>
                <a:lnTo>
                  <a:pt x="1879" y="378"/>
                </a:lnTo>
                <a:lnTo>
                  <a:pt x="1894" y="378"/>
                </a:lnTo>
                <a:lnTo>
                  <a:pt x="1909" y="378"/>
                </a:lnTo>
                <a:lnTo>
                  <a:pt x="1925" y="378"/>
                </a:lnTo>
                <a:lnTo>
                  <a:pt x="1939" y="379"/>
                </a:lnTo>
                <a:lnTo>
                  <a:pt x="1954" y="379"/>
                </a:lnTo>
                <a:lnTo>
                  <a:pt x="1969" y="379"/>
                </a:lnTo>
                <a:lnTo>
                  <a:pt x="1982" y="379"/>
                </a:lnTo>
                <a:lnTo>
                  <a:pt x="1993" y="379"/>
                </a:lnTo>
                <a:lnTo>
                  <a:pt x="2002" y="379"/>
                </a:lnTo>
                <a:lnTo>
                  <a:pt x="2009" y="379"/>
                </a:lnTo>
                <a:lnTo>
                  <a:pt x="2016" y="379"/>
                </a:lnTo>
                <a:lnTo>
                  <a:pt x="2025" y="379"/>
                </a:lnTo>
                <a:lnTo>
                  <a:pt x="2036" y="379"/>
                </a:lnTo>
                <a:lnTo>
                  <a:pt x="2049" y="379"/>
                </a:lnTo>
                <a:lnTo>
                  <a:pt x="2063" y="385"/>
                </a:lnTo>
                <a:lnTo>
                  <a:pt x="2074" y="389"/>
                </a:lnTo>
                <a:lnTo>
                  <a:pt x="2084" y="391"/>
                </a:lnTo>
                <a:lnTo>
                  <a:pt x="2091" y="390"/>
                </a:lnTo>
                <a:lnTo>
                  <a:pt x="2096" y="388"/>
                </a:lnTo>
                <a:lnTo>
                  <a:pt x="2101" y="385"/>
                </a:lnTo>
                <a:lnTo>
                  <a:pt x="2106" y="380"/>
                </a:lnTo>
                <a:lnTo>
                  <a:pt x="2109" y="376"/>
                </a:lnTo>
                <a:lnTo>
                  <a:pt x="2113" y="369"/>
                </a:lnTo>
                <a:lnTo>
                  <a:pt x="2118" y="363"/>
                </a:lnTo>
                <a:lnTo>
                  <a:pt x="2123" y="357"/>
                </a:lnTo>
                <a:lnTo>
                  <a:pt x="2129" y="352"/>
                </a:lnTo>
                <a:lnTo>
                  <a:pt x="2136" y="347"/>
                </a:lnTo>
                <a:lnTo>
                  <a:pt x="2145" y="344"/>
                </a:lnTo>
                <a:lnTo>
                  <a:pt x="2156" y="341"/>
                </a:lnTo>
                <a:lnTo>
                  <a:pt x="2169" y="340"/>
                </a:lnTo>
                <a:lnTo>
                  <a:pt x="2177" y="341"/>
                </a:lnTo>
                <a:lnTo>
                  <a:pt x="2184" y="343"/>
                </a:lnTo>
                <a:lnTo>
                  <a:pt x="2190" y="344"/>
                </a:lnTo>
                <a:lnTo>
                  <a:pt x="2196" y="346"/>
                </a:lnTo>
                <a:lnTo>
                  <a:pt x="2201" y="349"/>
                </a:lnTo>
                <a:lnTo>
                  <a:pt x="2206" y="352"/>
                </a:lnTo>
                <a:lnTo>
                  <a:pt x="2211" y="356"/>
                </a:lnTo>
                <a:lnTo>
                  <a:pt x="2216" y="360"/>
                </a:lnTo>
                <a:lnTo>
                  <a:pt x="2222" y="369"/>
                </a:lnTo>
                <a:lnTo>
                  <a:pt x="2228" y="382"/>
                </a:lnTo>
                <a:lnTo>
                  <a:pt x="2232" y="393"/>
                </a:lnTo>
                <a:lnTo>
                  <a:pt x="2234" y="406"/>
                </a:lnTo>
                <a:lnTo>
                  <a:pt x="2235" y="420"/>
                </a:lnTo>
                <a:lnTo>
                  <a:pt x="2235" y="433"/>
                </a:lnTo>
                <a:lnTo>
                  <a:pt x="2233" y="447"/>
                </a:lnTo>
                <a:lnTo>
                  <a:pt x="2231" y="459"/>
                </a:lnTo>
                <a:lnTo>
                  <a:pt x="2227" y="471"/>
                </a:lnTo>
                <a:lnTo>
                  <a:pt x="2222" y="483"/>
                </a:lnTo>
                <a:lnTo>
                  <a:pt x="2216" y="493"/>
                </a:lnTo>
                <a:lnTo>
                  <a:pt x="2208" y="500"/>
                </a:lnTo>
                <a:lnTo>
                  <a:pt x="2208" y="508"/>
                </a:lnTo>
                <a:lnTo>
                  <a:pt x="2210" y="514"/>
                </a:lnTo>
                <a:lnTo>
                  <a:pt x="2212" y="520"/>
                </a:lnTo>
                <a:lnTo>
                  <a:pt x="2215" y="524"/>
                </a:lnTo>
                <a:lnTo>
                  <a:pt x="2221" y="531"/>
                </a:lnTo>
                <a:lnTo>
                  <a:pt x="2228" y="536"/>
                </a:lnTo>
                <a:lnTo>
                  <a:pt x="2235" y="540"/>
                </a:lnTo>
                <a:lnTo>
                  <a:pt x="2242" y="541"/>
                </a:lnTo>
                <a:lnTo>
                  <a:pt x="2246" y="541"/>
                </a:lnTo>
                <a:lnTo>
                  <a:pt x="2248" y="541"/>
                </a:lnTo>
                <a:lnTo>
                  <a:pt x="2255" y="542"/>
                </a:lnTo>
                <a:lnTo>
                  <a:pt x="2261" y="544"/>
                </a:lnTo>
                <a:lnTo>
                  <a:pt x="2267" y="549"/>
                </a:lnTo>
                <a:lnTo>
                  <a:pt x="2271" y="554"/>
                </a:lnTo>
                <a:lnTo>
                  <a:pt x="2275" y="560"/>
                </a:lnTo>
                <a:lnTo>
                  <a:pt x="2278" y="567"/>
                </a:lnTo>
                <a:lnTo>
                  <a:pt x="2281" y="574"/>
                </a:lnTo>
                <a:lnTo>
                  <a:pt x="2283" y="581"/>
                </a:lnTo>
                <a:lnTo>
                  <a:pt x="2286" y="596"/>
                </a:lnTo>
                <a:lnTo>
                  <a:pt x="2287" y="609"/>
                </a:lnTo>
                <a:lnTo>
                  <a:pt x="2288" y="618"/>
                </a:lnTo>
                <a:lnTo>
                  <a:pt x="2288" y="622"/>
                </a:lnTo>
                <a:lnTo>
                  <a:pt x="2295" y="629"/>
                </a:lnTo>
                <a:lnTo>
                  <a:pt x="2303" y="634"/>
                </a:lnTo>
                <a:lnTo>
                  <a:pt x="2310" y="638"/>
                </a:lnTo>
                <a:lnTo>
                  <a:pt x="2317" y="640"/>
                </a:lnTo>
                <a:lnTo>
                  <a:pt x="2331" y="642"/>
                </a:lnTo>
                <a:lnTo>
                  <a:pt x="2342" y="642"/>
                </a:lnTo>
                <a:lnTo>
                  <a:pt x="2353" y="642"/>
                </a:lnTo>
                <a:lnTo>
                  <a:pt x="2360" y="645"/>
                </a:lnTo>
                <a:lnTo>
                  <a:pt x="2364" y="647"/>
                </a:lnTo>
                <a:lnTo>
                  <a:pt x="2365" y="651"/>
                </a:lnTo>
                <a:lnTo>
                  <a:pt x="2366" y="656"/>
                </a:lnTo>
                <a:lnTo>
                  <a:pt x="2368" y="662"/>
                </a:lnTo>
                <a:lnTo>
                  <a:pt x="2365" y="664"/>
                </a:lnTo>
                <a:lnTo>
                  <a:pt x="2361" y="669"/>
                </a:lnTo>
                <a:lnTo>
                  <a:pt x="2354" y="677"/>
                </a:lnTo>
                <a:lnTo>
                  <a:pt x="2347" y="688"/>
                </a:lnTo>
                <a:lnTo>
                  <a:pt x="2339" y="700"/>
                </a:lnTo>
                <a:lnTo>
                  <a:pt x="2333" y="713"/>
                </a:lnTo>
                <a:lnTo>
                  <a:pt x="2331" y="720"/>
                </a:lnTo>
                <a:lnTo>
                  <a:pt x="2328" y="727"/>
                </a:lnTo>
                <a:lnTo>
                  <a:pt x="2327" y="735"/>
                </a:lnTo>
                <a:lnTo>
                  <a:pt x="2327" y="743"/>
                </a:lnTo>
                <a:lnTo>
                  <a:pt x="2320" y="743"/>
                </a:lnTo>
                <a:lnTo>
                  <a:pt x="2315" y="744"/>
                </a:lnTo>
                <a:lnTo>
                  <a:pt x="2311" y="746"/>
                </a:lnTo>
                <a:lnTo>
                  <a:pt x="2310" y="749"/>
                </a:lnTo>
                <a:lnTo>
                  <a:pt x="2309" y="753"/>
                </a:lnTo>
                <a:lnTo>
                  <a:pt x="2309" y="757"/>
                </a:lnTo>
                <a:lnTo>
                  <a:pt x="2310" y="762"/>
                </a:lnTo>
                <a:lnTo>
                  <a:pt x="2311" y="767"/>
                </a:lnTo>
                <a:lnTo>
                  <a:pt x="2316" y="779"/>
                </a:lnTo>
                <a:lnTo>
                  <a:pt x="2321" y="793"/>
                </a:lnTo>
                <a:lnTo>
                  <a:pt x="2325" y="808"/>
                </a:lnTo>
                <a:lnTo>
                  <a:pt x="2326" y="822"/>
                </a:lnTo>
                <a:lnTo>
                  <a:pt x="2341" y="821"/>
                </a:lnTo>
                <a:lnTo>
                  <a:pt x="2355" y="817"/>
                </a:lnTo>
                <a:lnTo>
                  <a:pt x="2369" y="813"/>
                </a:lnTo>
                <a:lnTo>
                  <a:pt x="2381" y="808"/>
                </a:lnTo>
                <a:lnTo>
                  <a:pt x="2386" y="806"/>
                </a:lnTo>
                <a:lnTo>
                  <a:pt x="2391" y="805"/>
                </a:lnTo>
                <a:lnTo>
                  <a:pt x="2396" y="805"/>
                </a:lnTo>
                <a:lnTo>
                  <a:pt x="2399" y="806"/>
                </a:lnTo>
                <a:lnTo>
                  <a:pt x="2402" y="808"/>
                </a:lnTo>
                <a:lnTo>
                  <a:pt x="2404" y="811"/>
                </a:lnTo>
                <a:lnTo>
                  <a:pt x="2406" y="816"/>
                </a:lnTo>
                <a:lnTo>
                  <a:pt x="2406" y="824"/>
                </a:lnTo>
                <a:lnTo>
                  <a:pt x="2412" y="830"/>
                </a:lnTo>
                <a:lnTo>
                  <a:pt x="2415" y="837"/>
                </a:lnTo>
                <a:lnTo>
                  <a:pt x="2417" y="842"/>
                </a:lnTo>
                <a:lnTo>
                  <a:pt x="2417" y="847"/>
                </a:lnTo>
                <a:lnTo>
                  <a:pt x="2414" y="852"/>
                </a:lnTo>
                <a:lnTo>
                  <a:pt x="2410" y="855"/>
                </a:lnTo>
                <a:lnTo>
                  <a:pt x="2406" y="859"/>
                </a:lnTo>
                <a:lnTo>
                  <a:pt x="2401" y="863"/>
                </a:lnTo>
                <a:lnTo>
                  <a:pt x="2388" y="871"/>
                </a:lnTo>
                <a:lnTo>
                  <a:pt x="2377" y="879"/>
                </a:lnTo>
                <a:lnTo>
                  <a:pt x="2372" y="884"/>
                </a:lnTo>
                <a:lnTo>
                  <a:pt x="2369" y="890"/>
                </a:lnTo>
                <a:lnTo>
                  <a:pt x="2366" y="896"/>
                </a:lnTo>
                <a:lnTo>
                  <a:pt x="2365" y="903"/>
                </a:lnTo>
                <a:lnTo>
                  <a:pt x="2366" y="910"/>
                </a:lnTo>
                <a:lnTo>
                  <a:pt x="2366" y="917"/>
                </a:lnTo>
                <a:lnTo>
                  <a:pt x="2369" y="921"/>
                </a:lnTo>
                <a:lnTo>
                  <a:pt x="2371" y="926"/>
                </a:lnTo>
                <a:lnTo>
                  <a:pt x="2377" y="934"/>
                </a:lnTo>
                <a:lnTo>
                  <a:pt x="2385" y="939"/>
                </a:lnTo>
                <a:lnTo>
                  <a:pt x="2392" y="941"/>
                </a:lnTo>
                <a:lnTo>
                  <a:pt x="2399" y="942"/>
                </a:lnTo>
                <a:lnTo>
                  <a:pt x="2403" y="944"/>
                </a:lnTo>
                <a:lnTo>
                  <a:pt x="2406" y="944"/>
                </a:lnTo>
                <a:lnTo>
                  <a:pt x="2418" y="958"/>
                </a:lnTo>
                <a:lnTo>
                  <a:pt x="2428" y="973"/>
                </a:lnTo>
                <a:lnTo>
                  <a:pt x="2435" y="986"/>
                </a:lnTo>
                <a:lnTo>
                  <a:pt x="2440" y="999"/>
                </a:lnTo>
                <a:lnTo>
                  <a:pt x="2442" y="1008"/>
                </a:lnTo>
                <a:lnTo>
                  <a:pt x="2443" y="1017"/>
                </a:lnTo>
                <a:lnTo>
                  <a:pt x="2445" y="1022"/>
                </a:lnTo>
                <a:lnTo>
                  <a:pt x="2445" y="1023"/>
                </a:lnTo>
                <a:lnTo>
                  <a:pt x="2418" y="1023"/>
                </a:lnTo>
                <a:lnTo>
                  <a:pt x="2397" y="1024"/>
                </a:lnTo>
                <a:lnTo>
                  <a:pt x="2380" y="1026"/>
                </a:lnTo>
                <a:lnTo>
                  <a:pt x="2364" y="1028"/>
                </a:lnTo>
                <a:lnTo>
                  <a:pt x="2349" y="1033"/>
                </a:lnTo>
                <a:lnTo>
                  <a:pt x="2332" y="1040"/>
                </a:lnTo>
                <a:lnTo>
                  <a:pt x="2310" y="1050"/>
                </a:lnTo>
                <a:lnTo>
                  <a:pt x="2284" y="1062"/>
                </a:lnTo>
                <a:lnTo>
                  <a:pt x="2271" y="1055"/>
                </a:lnTo>
                <a:lnTo>
                  <a:pt x="2260" y="1045"/>
                </a:lnTo>
                <a:lnTo>
                  <a:pt x="2250" y="1037"/>
                </a:lnTo>
                <a:lnTo>
                  <a:pt x="2244" y="1026"/>
                </a:lnTo>
                <a:lnTo>
                  <a:pt x="2238" y="1016"/>
                </a:lnTo>
                <a:lnTo>
                  <a:pt x="2234" y="1005"/>
                </a:lnTo>
                <a:lnTo>
                  <a:pt x="2232" y="994"/>
                </a:lnTo>
                <a:lnTo>
                  <a:pt x="2229" y="981"/>
                </a:lnTo>
                <a:lnTo>
                  <a:pt x="2227" y="959"/>
                </a:lnTo>
                <a:lnTo>
                  <a:pt x="2223" y="939"/>
                </a:lnTo>
                <a:lnTo>
                  <a:pt x="2221" y="928"/>
                </a:lnTo>
                <a:lnTo>
                  <a:pt x="2217" y="918"/>
                </a:lnTo>
                <a:lnTo>
                  <a:pt x="2212" y="909"/>
                </a:lnTo>
                <a:lnTo>
                  <a:pt x="2205" y="902"/>
                </a:lnTo>
                <a:lnTo>
                  <a:pt x="2201" y="903"/>
                </a:lnTo>
                <a:lnTo>
                  <a:pt x="2193" y="908"/>
                </a:lnTo>
                <a:lnTo>
                  <a:pt x="2178" y="917"/>
                </a:lnTo>
                <a:lnTo>
                  <a:pt x="2160" y="926"/>
                </a:lnTo>
                <a:lnTo>
                  <a:pt x="2140" y="939"/>
                </a:lnTo>
                <a:lnTo>
                  <a:pt x="2120" y="952"/>
                </a:lnTo>
                <a:lnTo>
                  <a:pt x="2101" y="966"/>
                </a:lnTo>
                <a:lnTo>
                  <a:pt x="2085" y="980"/>
                </a:lnTo>
                <a:lnTo>
                  <a:pt x="2079" y="980"/>
                </a:lnTo>
                <a:lnTo>
                  <a:pt x="2064" y="981"/>
                </a:lnTo>
                <a:lnTo>
                  <a:pt x="2042" y="983"/>
                </a:lnTo>
                <a:lnTo>
                  <a:pt x="2014" y="985"/>
                </a:lnTo>
                <a:lnTo>
                  <a:pt x="1982" y="990"/>
                </a:lnTo>
                <a:lnTo>
                  <a:pt x="1949" y="996"/>
                </a:lnTo>
                <a:lnTo>
                  <a:pt x="1932" y="1001"/>
                </a:lnTo>
                <a:lnTo>
                  <a:pt x="1916" y="1006"/>
                </a:lnTo>
                <a:lnTo>
                  <a:pt x="1899" y="1012"/>
                </a:lnTo>
                <a:lnTo>
                  <a:pt x="1884" y="1019"/>
                </a:lnTo>
                <a:lnTo>
                  <a:pt x="1868" y="1021"/>
                </a:lnTo>
                <a:lnTo>
                  <a:pt x="1854" y="1024"/>
                </a:lnTo>
                <a:lnTo>
                  <a:pt x="1838" y="1029"/>
                </a:lnTo>
                <a:lnTo>
                  <a:pt x="1822" y="1037"/>
                </a:lnTo>
                <a:lnTo>
                  <a:pt x="1789" y="1054"/>
                </a:lnTo>
                <a:lnTo>
                  <a:pt x="1753" y="1073"/>
                </a:lnTo>
                <a:lnTo>
                  <a:pt x="1734" y="1082"/>
                </a:lnTo>
                <a:lnTo>
                  <a:pt x="1714" y="1090"/>
                </a:lnTo>
                <a:lnTo>
                  <a:pt x="1692" y="1097"/>
                </a:lnTo>
                <a:lnTo>
                  <a:pt x="1669" y="1101"/>
                </a:lnTo>
                <a:lnTo>
                  <a:pt x="1658" y="1104"/>
                </a:lnTo>
                <a:lnTo>
                  <a:pt x="1644" y="1105"/>
                </a:lnTo>
                <a:lnTo>
                  <a:pt x="1632" y="1105"/>
                </a:lnTo>
                <a:lnTo>
                  <a:pt x="1619" y="1105"/>
                </a:lnTo>
                <a:lnTo>
                  <a:pt x="1605" y="1104"/>
                </a:lnTo>
                <a:lnTo>
                  <a:pt x="1592" y="1103"/>
                </a:lnTo>
                <a:lnTo>
                  <a:pt x="1577" y="1100"/>
                </a:lnTo>
                <a:lnTo>
                  <a:pt x="1562" y="1097"/>
                </a:lnTo>
                <a:lnTo>
                  <a:pt x="1541" y="1095"/>
                </a:lnTo>
                <a:lnTo>
                  <a:pt x="1523" y="1093"/>
                </a:lnTo>
                <a:lnTo>
                  <a:pt x="1506" y="1088"/>
                </a:lnTo>
                <a:lnTo>
                  <a:pt x="1491" y="1083"/>
                </a:lnTo>
                <a:lnTo>
                  <a:pt x="1478" y="1076"/>
                </a:lnTo>
                <a:lnTo>
                  <a:pt x="1466" y="1068"/>
                </a:lnTo>
                <a:lnTo>
                  <a:pt x="1454" y="1060"/>
                </a:lnTo>
                <a:lnTo>
                  <a:pt x="1443" y="1050"/>
                </a:lnTo>
                <a:lnTo>
                  <a:pt x="1420" y="1030"/>
                </a:lnTo>
                <a:lnTo>
                  <a:pt x="1395" y="1011"/>
                </a:lnTo>
                <a:lnTo>
                  <a:pt x="1380" y="1001"/>
                </a:lnTo>
                <a:lnTo>
                  <a:pt x="1363" y="991"/>
                </a:lnTo>
                <a:lnTo>
                  <a:pt x="1344" y="983"/>
                </a:lnTo>
                <a:lnTo>
                  <a:pt x="1324" y="974"/>
                </a:lnTo>
                <a:lnTo>
                  <a:pt x="1306" y="974"/>
                </a:lnTo>
                <a:lnTo>
                  <a:pt x="1287" y="974"/>
                </a:lnTo>
                <a:lnTo>
                  <a:pt x="1264" y="974"/>
                </a:lnTo>
                <a:lnTo>
                  <a:pt x="1238" y="974"/>
                </a:lnTo>
                <a:lnTo>
                  <a:pt x="1211" y="973"/>
                </a:lnTo>
                <a:lnTo>
                  <a:pt x="1183" y="973"/>
                </a:lnTo>
                <a:lnTo>
                  <a:pt x="1153" y="973"/>
                </a:lnTo>
                <a:lnTo>
                  <a:pt x="1123" y="973"/>
                </a:lnTo>
                <a:lnTo>
                  <a:pt x="1124" y="853"/>
                </a:lnTo>
                <a:lnTo>
                  <a:pt x="1139" y="852"/>
                </a:lnTo>
                <a:lnTo>
                  <a:pt x="1152" y="850"/>
                </a:lnTo>
                <a:lnTo>
                  <a:pt x="1166" y="849"/>
                </a:lnTo>
                <a:lnTo>
                  <a:pt x="1178" y="846"/>
                </a:lnTo>
                <a:lnTo>
                  <a:pt x="1189" y="843"/>
                </a:lnTo>
                <a:lnTo>
                  <a:pt x="1200" y="838"/>
                </a:lnTo>
                <a:lnTo>
                  <a:pt x="1210" y="833"/>
                </a:lnTo>
                <a:lnTo>
                  <a:pt x="1219" y="828"/>
                </a:lnTo>
                <a:lnTo>
                  <a:pt x="1238" y="816"/>
                </a:lnTo>
                <a:lnTo>
                  <a:pt x="1254" y="803"/>
                </a:lnTo>
                <a:lnTo>
                  <a:pt x="1270" y="788"/>
                </a:lnTo>
                <a:lnTo>
                  <a:pt x="1284" y="773"/>
                </a:lnTo>
                <a:lnTo>
                  <a:pt x="1300" y="761"/>
                </a:lnTo>
                <a:lnTo>
                  <a:pt x="1315" y="750"/>
                </a:lnTo>
                <a:lnTo>
                  <a:pt x="1331" y="742"/>
                </a:lnTo>
                <a:lnTo>
                  <a:pt x="1346" y="734"/>
                </a:lnTo>
                <a:lnTo>
                  <a:pt x="1360" y="727"/>
                </a:lnTo>
                <a:lnTo>
                  <a:pt x="1375" y="718"/>
                </a:lnTo>
                <a:lnTo>
                  <a:pt x="1391" y="707"/>
                </a:lnTo>
                <a:lnTo>
                  <a:pt x="1406" y="695"/>
                </a:lnTo>
                <a:lnTo>
                  <a:pt x="1386" y="695"/>
                </a:lnTo>
                <a:lnTo>
                  <a:pt x="1357" y="694"/>
                </a:lnTo>
                <a:lnTo>
                  <a:pt x="1322" y="694"/>
                </a:lnTo>
                <a:lnTo>
                  <a:pt x="1286" y="694"/>
                </a:lnTo>
                <a:lnTo>
                  <a:pt x="1249" y="694"/>
                </a:lnTo>
                <a:lnTo>
                  <a:pt x="1215" y="693"/>
                </a:lnTo>
                <a:lnTo>
                  <a:pt x="1185" y="693"/>
                </a:lnTo>
                <a:lnTo>
                  <a:pt x="1166" y="693"/>
                </a:lnTo>
                <a:lnTo>
                  <a:pt x="1152" y="707"/>
                </a:lnTo>
                <a:lnTo>
                  <a:pt x="1141" y="722"/>
                </a:lnTo>
                <a:lnTo>
                  <a:pt x="1133" y="738"/>
                </a:lnTo>
                <a:lnTo>
                  <a:pt x="1125" y="753"/>
                </a:lnTo>
                <a:lnTo>
                  <a:pt x="1117" y="767"/>
                </a:lnTo>
                <a:lnTo>
                  <a:pt x="1108" y="782"/>
                </a:lnTo>
                <a:lnTo>
                  <a:pt x="1098" y="798"/>
                </a:lnTo>
                <a:lnTo>
                  <a:pt x="1085" y="813"/>
                </a:lnTo>
                <a:lnTo>
                  <a:pt x="1069" y="827"/>
                </a:lnTo>
                <a:lnTo>
                  <a:pt x="1054" y="842"/>
                </a:lnTo>
                <a:lnTo>
                  <a:pt x="1038" y="857"/>
                </a:lnTo>
                <a:lnTo>
                  <a:pt x="1024" y="871"/>
                </a:lnTo>
                <a:lnTo>
                  <a:pt x="1009" y="887"/>
                </a:lnTo>
                <a:lnTo>
                  <a:pt x="993" y="902"/>
                </a:lnTo>
                <a:lnTo>
                  <a:pt x="978" y="917"/>
                </a:lnTo>
                <a:lnTo>
                  <a:pt x="964" y="931"/>
                </a:lnTo>
                <a:lnTo>
                  <a:pt x="937" y="945"/>
                </a:lnTo>
                <a:lnTo>
                  <a:pt x="916" y="955"/>
                </a:lnTo>
                <a:lnTo>
                  <a:pt x="898" y="963"/>
                </a:lnTo>
                <a:lnTo>
                  <a:pt x="883" y="970"/>
                </a:lnTo>
                <a:lnTo>
                  <a:pt x="867" y="978"/>
                </a:lnTo>
                <a:lnTo>
                  <a:pt x="850" y="986"/>
                </a:lnTo>
                <a:lnTo>
                  <a:pt x="829" y="997"/>
                </a:lnTo>
                <a:lnTo>
                  <a:pt x="802" y="1010"/>
                </a:lnTo>
                <a:lnTo>
                  <a:pt x="795" y="1011"/>
                </a:lnTo>
                <a:lnTo>
                  <a:pt x="786" y="1012"/>
                </a:lnTo>
                <a:lnTo>
                  <a:pt x="776" y="1015"/>
                </a:lnTo>
                <a:lnTo>
                  <a:pt x="765" y="1017"/>
                </a:lnTo>
                <a:lnTo>
                  <a:pt x="745" y="1024"/>
                </a:lnTo>
                <a:lnTo>
                  <a:pt x="723" y="1034"/>
                </a:lnTo>
                <a:lnTo>
                  <a:pt x="699" y="1046"/>
                </a:lnTo>
                <a:lnTo>
                  <a:pt x="678" y="1060"/>
                </a:lnTo>
                <a:lnTo>
                  <a:pt x="659" y="1074"/>
                </a:lnTo>
                <a:lnTo>
                  <a:pt x="642" y="1089"/>
                </a:lnTo>
                <a:lnTo>
                  <a:pt x="634" y="1089"/>
                </a:lnTo>
                <a:lnTo>
                  <a:pt x="628" y="1090"/>
                </a:lnTo>
                <a:lnTo>
                  <a:pt x="622" y="1093"/>
                </a:lnTo>
                <a:lnTo>
                  <a:pt x="617" y="1095"/>
                </a:lnTo>
                <a:lnTo>
                  <a:pt x="609" y="1104"/>
                </a:lnTo>
                <a:lnTo>
                  <a:pt x="601" y="1114"/>
                </a:lnTo>
                <a:lnTo>
                  <a:pt x="594" y="1126"/>
                </a:lnTo>
                <a:lnTo>
                  <a:pt x="584" y="1139"/>
                </a:lnTo>
                <a:lnTo>
                  <a:pt x="574" y="1154"/>
                </a:lnTo>
                <a:lnTo>
                  <a:pt x="561" y="1169"/>
                </a:lnTo>
                <a:lnTo>
                  <a:pt x="559" y="1169"/>
                </a:lnTo>
                <a:lnTo>
                  <a:pt x="554" y="1168"/>
                </a:lnTo>
                <a:lnTo>
                  <a:pt x="546" y="1166"/>
                </a:lnTo>
                <a:lnTo>
                  <a:pt x="535" y="1163"/>
                </a:lnTo>
                <a:lnTo>
                  <a:pt x="523" y="1159"/>
                </a:lnTo>
                <a:lnTo>
                  <a:pt x="510" y="1152"/>
                </a:lnTo>
                <a:lnTo>
                  <a:pt x="496" y="1141"/>
                </a:lnTo>
                <a:lnTo>
                  <a:pt x="481" y="1127"/>
                </a:lnTo>
                <a:lnTo>
                  <a:pt x="465" y="1127"/>
                </a:lnTo>
                <a:lnTo>
                  <a:pt x="451" y="1127"/>
                </a:lnTo>
                <a:lnTo>
                  <a:pt x="436" y="1125"/>
                </a:lnTo>
                <a:lnTo>
                  <a:pt x="421" y="1122"/>
                </a:lnTo>
                <a:lnTo>
                  <a:pt x="406" y="1117"/>
                </a:lnTo>
                <a:lnTo>
                  <a:pt x="391" y="1110"/>
                </a:lnTo>
                <a:lnTo>
                  <a:pt x="383" y="1105"/>
                </a:lnTo>
                <a:lnTo>
                  <a:pt x="376" y="1100"/>
                </a:lnTo>
                <a:lnTo>
                  <a:pt x="369" y="1094"/>
                </a:lnTo>
                <a:lnTo>
                  <a:pt x="361" y="1087"/>
                </a:lnTo>
                <a:lnTo>
                  <a:pt x="375" y="1073"/>
                </a:lnTo>
                <a:lnTo>
                  <a:pt x="383" y="1063"/>
                </a:lnTo>
                <a:lnTo>
                  <a:pt x="387" y="1059"/>
                </a:lnTo>
                <a:lnTo>
                  <a:pt x="390" y="1055"/>
                </a:lnTo>
                <a:lnTo>
                  <a:pt x="391" y="1051"/>
                </a:lnTo>
                <a:lnTo>
                  <a:pt x="392" y="1046"/>
                </a:lnTo>
                <a:lnTo>
                  <a:pt x="391" y="1043"/>
                </a:lnTo>
                <a:lnTo>
                  <a:pt x="390" y="1039"/>
                </a:lnTo>
                <a:lnTo>
                  <a:pt x="387" y="1035"/>
                </a:lnTo>
                <a:lnTo>
                  <a:pt x="385" y="1030"/>
                </a:lnTo>
                <a:lnTo>
                  <a:pt x="375" y="1019"/>
                </a:lnTo>
                <a:lnTo>
                  <a:pt x="361" y="1007"/>
                </a:lnTo>
                <a:lnTo>
                  <a:pt x="361" y="1005"/>
                </a:lnTo>
                <a:lnTo>
                  <a:pt x="361" y="1001"/>
                </a:lnTo>
                <a:lnTo>
                  <a:pt x="360" y="996"/>
                </a:lnTo>
                <a:lnTo>
                  <a:pt x="357" y="991"/>
                </a:lnTo>
                <a:lnTo>
                  <a:pt x="355" y="990"/>
                </a:lnTo>
                <a:lnTo>
                  <a:pt x="352" y="989"/>
                </a:lnTo>
                <a:lnTo>
                  <a:pt x="349" y="989"/>
                </a:lnTo>
                <a:lnTo>
                  <a:pt x="346" y="990"/>
                </a:lnTo>
                <a:lnTo>
                  <a:pt x="341" y="991"/>
                </a:lnTo>
                <a:lnTo>
                  <a:pt x="335" y="995"/>
                </a:lnTo>
                <a:lnTo>
                  <a:pt x="328" y="1000"/>
                </a:lnTo>
                <a:lnTo>
                  <a:pt x="322" y="1006"/>
                </a:lnTo>
                <a:lnTo>
                  <a:pt x="282" y="1046"/>
                </a:lnTo>
                <a:lnTo>
                  <a:pt x="266" y="1059"/>
                </a:lnTo>
                <a:lnTo>
                  <a:pt x="251" y="1068"/>
                </a:lnTo>
                <a:lnTo>
                  <a:pt x="238" y="1076"/>
                </a:lnTo>
                <a:lnTo>
                  <a:pt x="226" y="1081"/>
                </a:lnTo>
                <a:lnTo>
                  <a:pt x="216" y="1083"/>
                </a:lnTo>
                <a:lnTo>
                  <a:pt x="207" y="1084"/>
                </a:lnTo>
                <a:lnTo>
                  <a:pt x="202" y="1085"/>
                </a:lnTo>
                <a:lnTo>
                  <a:pt x="201" y="1085"/>
                </a:lnTo>
                <a:lnTo>
                  <a:pt x="194" y="1085"/>
                </a:lnTo>
                <a:lnTo>
                  <a:pt x="188" y="1087"/>
                </a:lnTo>
                <a:lnTo>
                  <a:pt x="182" y="1089"/>
                </a:lnTo>
                <a:lnTo>
                  <a:pt x="177" y="1092"/>
                </a:lnTo>
                <a:lnTo>
                  <a:pt x="168" y="1098"/>
                </a:lnTo>
                <a:lnTo>
                  <a:pt x="161" y="1105"/>
                </a:lnTo>
                <a:lnTo>
                  <a:pt x="153" y="1112"/>
                </a:lnTo>
                <a:lnTo>
                  <a:pt x="145" y="1119"/>
                </a:lnTo>
                <a:lnTo>
                  <a:pt x="140" y="1121"/>
                </a:lnTo>
                <a:lnTo>
                  <a:pt x="134" y="1123"/>
                </a:lnTo>
                <a:lnTo>
                  <a:pt x="128" y="1125"/>
                </a:lnTo>
                <a:lnTo>
                  <a:pt x="120" y="1125"/>
                </a:lnTo>
                <a:lnTo>
                  <a:pt x="113" y="1132"/>
                </a:lnTo>
                <a:lnTo>
                  <a:pt x="106" y="1138"/>
                </a:lnTo>
                <a:lnTo>
                  <a:pt x="98" y="1143"/>
                </a:lnTo>
                <a:lnTo>
                  <a:pt x="90" y="1148"/>
                </a:lnTo>
                <a:lnTo>
                  <a:pt x="75" y="1155"/>
                </a:lnTo>
                <a:lnTo>
                  <a:pt x="60" y="1159"/>
                </a:lnTo>
                <a:lnTo>
                  <a:pt x="44" y="1163"/>
                </a:lnTo>
                <a:lnTo>
                  <a:pt x="30" y="1164"/>
                </a:lnTo>
                <a:lnTo>
                  <a:pt x="15" y="1164"/>
                </a:lnTo>
                <a:lnTo>
                  <a:pt x="0" y="1164"/>
                </a:lnTo>
                <a:lnTo>
                  <a:pt x="16" y="1131"/>
                </a:lnTo>
                <a:lnTo>
                  <a:pt x="33" y="1098"/>
                </a:lnTo>
                <a:lnTo>
                  <a:pt x="52" y="1066"/>
                </a:lnTo>
                <a:lnTo>
                  <a:pt x="71" y="1034"/>
                </a:lnTo>
                <a:lnTo>
                  <a:pt x="92" y="1003"/>
                </a:lnTo>
                <a:lnTo>
                  <a:pt x="114" y="974"/>
                </a:lnTo>
                <a:lnTo>
                  <a:pt x="137" y="945"/>
                </a:lnTo>
                <a:lnTo>
                  <a:pt x="161" y="917"/>
                </a:lnTo>
                <a:lnTo>
                  <a:pt x="184" y="888"/>
                </a:lnTo>
                <a:lnTo>
                  <a:pt x="208" y="862"/>
                </a:lnTo>
                <a:lnTo>
                  <a:pt x="234" y="836"/>
                </a:lnTo>
                <a:lnTo>
                  <a:pt x="259" y="811"/>
                </a:lnTo>
                <a:lnTo>
                  <a:pt x="284" y="787"/>
                </a:lnTo>
                <a:lnTo>
                  <a:pt x="310" y="762"/>
                </a:lnTo>
                <a:lnTo>
                  <a:pt x="336" y="740"/>
                </a:lnTo>
                <a:lnTo>
                  <a:pt x="361" y="718"/>
                </a:lnTo>
                <a:lnTo>
                  <a:pt x="413" y="677"/>
                </a:lnTo>
                <a:lnTo>
                  <a:pt x="462" y="639"/>
                </a:lnTo>
                <a:lnTo>
                  <a:pt x="510" y="604"/>
                </a:lnTo>
                <a:lnTo>
                  <a:pt x="554" y="574"/>
                </a:lnTo>
                <a:lnTo>
                  <a:pt x="630" y="525"/>
                </a:lnTo>
                <a:lnTo>
                  <a:pt x="683" y="492"/>
                </a:lnTo>
                <a:close/>
              </a:path>
            </a:pathLst>
          </a:custGeom>
          <a:solidFill>
            <a:srgbClr val="80c9ff"/>
          </a:solidFill>
          <a:ln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9" name=""/>
          <p:cNvSpPr/>
          <p:nvPr/>
        </p:nvSpPr>
        <p:spPr>
          <a:xfrm>
            <a:off x="5932440" y="1711440"/>
            <a:ext cx="434880" cy="264960"/>
          </a:xfrm>
          <a:custGeom>
            <a:avLst/>
            <a:gdLst/>
            <a:ahLst/>
            <a:rect l="l" t="t" r="r" b="b"/>
            <a:pathLst>
              <a:path w="1168" h="714">
                <a:moveTo>
                  <a:pt x="241" y="674"/>
                </a:moveTo>
                <a:lnTo>
                  <a:pt x="224" y="674"/>
                </a:lnTo>
                <a:lnTo>
                  <a:pt x="204" y="674"/>
                </a:lnTo>
                <a:lnTo>
                  <a:pt x="183" y="676"/>
                </a:lnTo>
                <a:lnTo>
                  <a:pt x="160" y="679"/>
                </a:lnTo>
                <a:lnTo>
                  <a:pt x="149" y="680"/>
                </a:lnTo>
                <a:lnTo>
                  <a:pt x="138" y="683"/>
                </a:lnTo>
                <a:lnTo>
                  <a:pt x="127" y="687"/>
                </a:lnTo>
                <a:lnTo>
                  <a:pt x="117" y="690"/>
                </a:lnTo>
                <a:lnTo>
                  <a:pt x="106" y="695"/>
                </a:lnTo>
                <a:lnTo>
                  <a:pt x="97" y="700"/>
                </a:lnTo>
                <a:lnTo>
                  <a:pt x="88" y="706"/>
                </a:lnTo>
                <a:lnTo>
                  <a:pt x="81" y="714"/>
                </a:lnTo>
                <a:lnTo>
                  <a:pt x="78" y="714"/>
                </a:lnTo>
                <a:lnTo>
                  <a:pt x="73" y="714"/>
                </a:lnTo>
                <a:lnTo>
                  <a:pt x="66" y="714"/>
                </a:lnTo>
                <a:lnTo>
                  <a:pt x="55" y="714"/>
                </a:lnTo>
                <a:lnTo>
                  <a:pt x="43" y="714"/>
                </a:lnTo>
                <a:lnTo>
                  <a:pt x="29" y="712"/>
                </a:lnTo>
                <a:lnTo>
                  <a:pt x="15" y="712"/>
                </a:lnTo>
                <a:lnTo>
                  <a:pt x="0" y="712"/>
                </a:lnTo>
                <a:lnTo>
                  <a:pt x="1" y="705"/>
                </a:lnTo>
                <a:lnTo>
                  <a:pt x="2" y="699"/>
                </a:lnTo>
                <a:lnTo>
                  <a:pt x="4" y="694"/>
                </a:lnTo>
                <a:lnTo>
                  <a:pt x="7" y="689"/>
                </a:lnTo>
                <a:lnTo>
                  <a:pt x="13" y="680"/>
                </a:lnTo>
                <a:lnTo>
                  <a:pt x="21" y="673"/>
                </a:lnTo>
                <a:lnTo>
                  <a:pt x="28" y="665"/>
                </a:lnTo>
                <a:lnTo>
                  <a:pt x="34" y="656"/>
                </a:lnTo>
                <a:lnTo>
                  <a:pt x="37" y="651"/>
                </a:lnTo>
                <a:lnTo>
                  <a:pt x="39" y="646"/>
                </a:lnTo>
                <a:lnTo>
                  <a:pt x="40" y="640"/>
                </a:lnTo>
                <a:lnTo>
                  <a:pt x="41" y="633"/>
                </a:lnTo>
                <a:lnTo>
                  <a:pt x="41" y="629"/>
                </a:lnTo>
                <a:lnTo>
                  <a:pt x="41" y="619"/>
                </a:lnTo>
                <a:lnTo>
                  <a:pt x="41" y="606"/>
                </a:lnTo>
                <a:lnTo>
                  <a:pt x="41" y="587"/>
                </a:lnTo>
                <a:lnTo>
                  <a:pt x="41" y="568"/>
                </a:lnTo>
                <a:lnTo>
                  <a:pt x="41" y="548"/>
                </a:lnTo>
                <a:lnTo>
                  <a:pt x="41" y="529"/>
                </a:lnTo>
                <a:lnTo>
                  <a:pt x="41" y="513"/>
                </a:lnTo>
                <a:lnTo>
                  <a:pt x="45" y="513"/>
                </a:lnTo>
                <a:lnTo>
                  <a:pt x="55" y="512"/>
                </a:lnTo>
                <a:lnTo>
                  <a:pt x="67" y="510"/>
                </a:lnTo>
                <a:lnTo>
                  <a:pt x="82" y="508"/>
                </a:lnTo>
                <a:lnTo>
                  <a:pt x="89" y="505"/>
                </a:lnTo>
                <a:lnTo>
                  <a:pt x="97" y="503"/>
                </a:lnTo>
                <a:lnTo>
                  <a:pt x="104" y="501"/>
                </a:lnTo>
                <a:lnTo>
                  <a:pt x="110" y="497"/>
                </a:lnTo>
                <a:lnTo>
                  <a:pt x="115" y="492"/>
                </a:lnTo>
                <a:lnTo>
                  <a:pt x="119" y="486"/>
                </a:lnTo>
                <a:lnTo>
                  <a:pt x="121" y="480"/>
                </a:lnTo>
                <a:lnTo>
                  <a:pt x="122" y="474"/>
                </a:lnTo>
                <a:lnTo>
                  <a:pt x="136" y="459"/>
                </a:lnTo>
                <a:lnTo>
                  <a:pt x="147" y="443"/>
                </a:lnTo>
                <a:lnTo>
                  <a:pt x="155" y="428"/>
                </a:lnTo>
                <a:lnTo>
                  <a:pt x="163" y="414"/>
                </a:lnTo>
                <a:lnTo>
                  <a:pt x="171" y="399"/>
                </a:lnTo>
                <a:lnTo>
                  <a:pt x="180" y="383"/>
                </a:lnTo>
                <a:lnTo>
                  <a:pt x="190" y="368"/>
                </a:lnTo>
                <a:lnTo>
                  <a:pt x="203" y="354"/>
                </a:lnTo>
                <a:lnTo>
                  <a:pt x="217" y="354"/>
                </a:lnTo>
                <a:lnTo>
                  <a:pt x="228" y="354"/>
                </a:lnTo>
                <a:lnTo>
                  <a:pt x="236" y="354"/>
                </a:lnTo>
                <a:lnTo>
                  <a:pt x="243" y="354"/>
                </a:lnTo>
                <a:lnTo>
                  <a:pt x="251" y="354"/>
                </a:lnTo>
                <a:lnTo>
                  <a:pt x="259" y="354"/>
                </a:lnTo>
                <a:lnTo>
                  <a:pt x="270" y="355"/>
                </a:lnTo>
                <a:lnTo>
                  <a:pt x="284" y="355"/>
                </a:lnTo>
                <a:lnTo>
                  <a:pt x="287" y="348"/>
                </a:lnTo>
                <a:lnTo>
                  <a:pt x="292" y="340"/>
                </a:lnTo>
                <a:lnTo>
                  <a:pt x="299" y="334"/>
                </a:lnTo>
                <a:lnTo>
                  <a:pt x="303" y="328"/>
                </a:lnTo>
                <a:lnTo>
                  <a:pt x="317" y="317"/>
                </a:lnTo>
                <a:lnTo>
                  <a:pt x="333" y="308"/>
                </a:lnTo>
                <a:lnTo>
                  <a:pt x="350" y="300"/>
                </a:lnTo>
                <a:lnTo>
                  <a:pt x="367" y="292"/>
                </a:lnTo>
                <a:lnTo>
                  <a:pt x="385" y="286"/>
                </a:lnTo>
                <a:lnTo>
                  <a:pt x="404" y="280"/>
                </a:lnTo>
                <a:lnTo>
                  <a:pt x="442" y="270"/>
                </a:lnTo>
                <a:lnTo>
                  <a:pt x="476" y="261"/>
                </a:lnTo>
                <a:lnTo>
                  <a:pt x="491" y="255"/>
                </a:lnTo>
                <a:lnTo>
                  <a:pt x="504" y="250"/>
                </a:lnTo>
                <a:lnTo>
                  <a:pt x="516" y="244"/>
                </a:lnTo>
                <a:lnTo>
                  <a:pt x="525" y="236"/>
                </a:lnTo>
                <a:lnTo>
                  <a:pt x="525" y="235"/>
                </a:lnTo>
                <a:lnTo>
                  <a:pt x="525" y="230"/>
                </a:lnTo>
                <a:lnTo>
                  <a:pt x="527" y="224"/>
                </a:lnTo>
                <a:lnTo>
                  <a:pt x="530" y="217"/>
                </a:lnTo>
                <a:lnTo>
                  <a:pt x="535" y="209"/>
                </a:lnTo>
                <a:lnTo>
                  <a:pt x="542" y="203"/>
                </a:lnTo>
                <a:lnTo>
                  <a:pt x="547" y="201"/>
                </a:lnTo>
                <a:lnTo>
                  <a:pt x="552" y="198"/>
                </a:lnTo>
                <a:lnTo>
                  <a:pt x="558" y="197"/>
                </a:lnTo>
                <a:lnTo>
                  <a:pt x="565" y="197"/>
                </a:lnTo>
                <a:lnTo>
                  <a:pt x="567" y="197"/>
                </a:lnTo>
                <a:lnTo>
                  <a:pt x="573" y="197"/>
                </a:lnTo>
                <a:lnTo>
                  <a:pt x="580" y="197"/>
                </a:lnTo>
                <a:lnTo>
                  <a:pt x="590" y="197"/>
                </a:lnTo>
                <a:lnTo>
                  <a:pt x="602" y="197"/>
                </a:lnTo>
                <a:lnTo>
                  <a:pt x="616" y="197"/>
                </a:lnTo>
                <a:lnTo>
                  <a:pt x="630" y="197"/>
                </a:lnTo>
                <a:lnTo>
                  <a:pt x="645" y="197"/>
                </a:lnTo>
                <a:lnTo>
                  <a:pt x="658" y="182"/>
                </a:lnTo>
                <a:lnTo>
                  <a:pt x="669" y="168"/>
                </a:lnTo>
                <a:lnTo>
                  <a:pt x="678" y="154"/>
                </a:lnTo>
                <a:lnTo>
                  <a:pt x="685" y="142"/>
                </a:lnTo>
                <a:lnTo>
                  <a:pt x="694" y="132"/>
                </a:lnTo>
                <a:lnTo>
                  <a:pt x="702" y="125"/>
                </a:lnTo>
                <a:lnTo>
                  <a:pt x="707" y="121"/>
                </a:lnTo>
                <a:lnTo>
                  <a:pt x="712" y="120"/>
                </a:lnTo>
                <a:lnTo>
                  <a:pt x="720" y="119"/>
                </a:lnTo>
                <a:lnTo>
                  <a:pt x="726" y="117"/>
                </a:lnTo>
                <a:lnTo>
                  <a:pt x="726" y="132"/>
                </a:lnTo>
                <a:lnTo>
                  <a:pt x="726" y="147"/>
                </a:lnTo>
                <a:lnTo>
                  <a:pt x="726" y="160"/>
                </a:lnTo>
                <a:lnTo>
                  <a:pt x="726" y="173"/>
                </a:lnTo>
                <a:lnTo>
                  <a:pt x="726" y="184"/>
                </a:lnTo>
                <a:lnTo>
                  <a:pt x="726" y="191"/>
                </a:lnTo>
                <a:lnTo>
                  <a:pt x="726" y="196"/>
                </a:lnTo>
                <a:lnTo>
                  <a:pt x="726" y="198"/>
                </a:lnTo>
                <a:lnTo>
                  <a:pt x="739" y="198"/>
                </a:lnTo>
                <a:lnTo>
                  <a:pt x="749" y="198"/>
                </a:lnTo>
                <a:lnTo>
                  <a:pt x="758" y="198"/>
                </a:lnTo>
                <a:lnTo>
                  <a:pt x="766" y="198"/>
                </a:lnTo>
                <a:lnTo>
                  <a:pt x="773" y="198"/>
                </a:lnTo>
                <a:lnTo>
                  <a:pt x="782" y="198"/>
                </a:lnTo>
                <a:lnTo>
                  <a:pt x="792" y="198"/>
                </a:lnTo>
                <a:lnTo>
                  <a:pt x="805" y="198"/>
                </a:lnTo>
                <a:lnTo>
                  <a:pt x="819" y="198"/>
                </a:lnTo>
                <a:lnTo>
                  <a:pt x="830" y="198"/>
                </a:lnTo>
                <a:lnTo>
                  <a:pt x="838" y="198"/>
                </a:lnTo>
                <a:lnTo>
                  <a:pt x="846" y="198"/>
                </a:lnTo>
                <a:lnTo>
                  <a:pt x="853" y="199"/>
                </a:lnTo>
                <a:lnTo>
                  <a:pt x="862" y="199"/>
                </a:lnTo>
                <a:lnTo>
                  <a:pt x="873" y="199"/>
                </a:lnTo>
                <a:lnTo>
                  <a:pt x="886" y="199"/>
                </a:lnTo>
                <a:lnTo>
                  <a:pt x="885" y="192"/>
                </a:lnTo>
                <a:lnTo>
                  <a:pt x="884" y="185"/>
                </a:lnTo>
                <a:lnTo>
                  <a:pt x="882" y="177"/>
                </a:lnTo>
                <a:lnTo>
                  <a:pt x="880" y="170"/>
                </a:lnTo>
                <a:lnTo>
                  <a:pt x="874" y="157"/>
                </a:lnTo>
                <a:lnTo>
                  <a:pt x="866" y="144"/>
                </a:lnTo>
                <a:lnTo>
                  <a:pt x="859" y="133"/>
                </a:lnTo>
                <a:lnTo>
                  <a:pt x="853" y="126"/>
                </a:lnTo>
                <a:lnTo>
                  <a:pt x="848" y="121"/>
                </a:lnTo>
                <a:lnTo>
                  <a:pt x="847" y="119"/>
                </a:lnTo>
                <a:lnTo>
                  <a:pt x="865" y="103"/>
                </a:lnTo>
                <a:lnTo>
                  <a:pt x="890" y="83"/>
                </a:lnTo>
                <a:lnTo>
                  <a:pt x="919" y="64"/>
                </a:lnTo>
                <a:lnTo>
                  <a:pt x="952" y="44"/>
                </a:lnTo>
                <a:lnTo>
                  <a:pt x="969" y="35"/>
                </a:lnTo>
                <a:lnTo>
                  <a:pt x="986" y="27"/>
                </a:lnTo>
                <a:lnTo>
                  <a:pt x="1005" y="20"/>
                </a:lnTo>
                <a:lnTo>
                  <a:pt x="1022" y="13"/>
                </a:lnTo>
                <a:lnTo>
                  <a:pt x="1039" y="7"/>
                </a:lnTo>
                <a:lnTo>
                  <a:pt x="1056" y="4"/>
                </a:lnTo>
                <a:lnTo>
                  <a:pt x="1072" y="1"/>
                </a:lnTo>
                <a:lnTo>
                  <a:pt x="1088" y="0"/>
                </a:lnTo>
                <a:lnTo>
                  <a:pt x="1088" y="7"/>
                </a:lnTo>
                <a:lnTo>
                  <a:pt x="1090" y="13"/>
                </a:lnTo>
                <a:lnTo>
                  <a:pt x="1095" y="20"/>
                </a:lnTo>
                <a:lnTo>
                  <a:pt x="1100" y="24"/>
                </a:lnTo>
                <a:lnTo>
                  <a:pt x="1112" y="33"/>
                </a:lnTo>
                <a:lnTo>
                  <a:pt x="1127" y="40"/>
                </a:lnTo>
                <a:lnTo>
                  <a:pt x="1142" y="49"/>
                </a:lnTo>
                <a:lnTo>
                  <a:pt x="1154" y="57"/>
                </a:lnTo>
                <a:lnTo>
                  <a:pt x="1160" y="62"/>
                </a:lnTo>
                <a:lnTo>
                  <a:pt x="1164" y="68"/>
                </a:lnTo>
                <a:lnTo>
                  <a:pt x="1166" y="75"/>
                </a:lnTo>
                <a:lnTo>
                  <a:pt x="1168" y="81"/>
                </a:lnTo>
                <a:lnTo>
                  <a:pt x="1166" y="88"/>
                </a:lnTo>
                <a:lnTo>
                  <a:pt x="1165" y="94"/>
                </a:lnTo>
                <a:lnTo>
                  <a:pt x="1163" y="100"/>
                </a:lnTo>
                <a:lnTo>
                  <a:pt x="1160" y="105"/>
                </a:lnTo>
                <a:lnTo>
                  <a:pt x="1154" y="114"/>
                </a:lnTo>
                <a:lnTo>
                  <a:pt x="1147" y="121"/>
                </a:lnTo>
                <a:lnTo>
                  <a:pt x="1139" y="128"/>
                </a:lnTo>
                <a:lnTo>
                  <a:pt x="1133" y="137"/>
                </a:lnTo>
                <a:lnTo>
                  <a:pt x="1130" y="142"/>
                </a:lnTo>
                <a:lnTo>
                  <a:pt x="1128" y="148"/>
                </a:lnTo>
                <a:lnTo>
                  <a:pt x="1127" y="154"/>
                </a:lnTo>
                <a:lnTo>
                  <a:pt x="1126" y="162"/>
                </a:lnTo>
                <a:lnTo>
                  <a:pt x="1127" y="168"/>
                </a:lnTo>
                <a:lnTo>
                  <a:pt x="1128" y="175"/>
                </a:lnTo>
                <a:lnTo>
                  <a:pt x="1130" y="180"/>
                </a:lnTo>
                <a:lnTo>
                  <a:pt x="1132" y="185"/>
                </a:lnTo>
                <a:lnTo>
                  <a:pt x="1138" y="193"/>
                </a:lnTo>
                <a:lnTo>
                  <a:pt x="1146" y="201"/>
                </a:lnTo>
                <a:lnTo>
                  <a:pt x="1153" y="209"/>
                </a:lnTo>
                <a:lnTo>
                  <a:pt x="1160" y="218"/>
                </a:lnTo>
                <a:lnTo>
                  <a:pt x="1163" y="223"/>
                </a:lnTo>
                <a:lnTo>
                  <a:pt x="1164" y="228"/>
                </a:lnTo>
                <a:lnTo>
                  <a:pt x="1165" y="235"/>
                </a:lnTo>
                <a:lnTo>
                  <a:pt x="1165" y="241"/>
                </a:lnTo>
                <a:lnTo>
                  <a:pt x="1165" y="256"/>
                </a:lnTo>
                <a:lnTo>
                  <a:pt x="1161" y="268"/>
                </a:lnTo>
                <a:lnTo>
                  <a:pt x="1158" y="279"/>
                </a:lnTo>
                <a:lnTo>
                  <a:pt x="1153" y="288"/>
                </a:lnTo>
                <a:lnTo>
                  <a:pt x="1147" y="295"/>
                </a:lnTo>
                <a:lnTo>
                  <a:pt x="1139" y="302"/>
                </a:lnTo>
                <a:lnTo>
                  <a:pt x="1132" y="307"/>
                </a:lnTo>
                <a:lnTo>
                  <a:pt x="1125" y="311"/>
                </a:lnTo>
                <a:lnTo>
                  <a:pt x="1110" y="317"/>
                </a:lnTo>
                <a:lnTo>
                  <a:pt x="1098" y="319"/>
                </a:lnTo>
                <a:lnTo>
                  <a:pt x="1088" y="321"/>
                </a:lnTo>
                <a:lnTo>
                  <a:pt x="1086" y="321"/>
                </a:lnTo>
                <a:lnTo>
                  <a:pt x="1071" y="335"/>
                </a:lnTo>
                <a:lnTo>
                  <a:pt x="1060" y="351"/>
                </a:lnTo>
                <a:lnTo>
                  <a:pt x="1050" y="366"/>
                </a:lnTo>
                <a:lnTo>
                  <a:pt x="1039" y="381"/>
                </a:lnTo>
                <a:lnTo>
                  <a:pt x="1027" y="395"/>
                </a:lnTo>
                <a:lnTo>
                  <a:pt x="1011" y="410"/>
                </a:lnTo>
                <a:lnTo>
                  <a:pt x="1001" y="417"/>
                </a:lnTo>
                <a:lnTo>
                  <a:pt x="990" y="426"/>
                </a:lnTo>
                <a:lnTo>
                  <a:pt x="978" y="433"/>
                </a:lnTo>
                <a:lnTo>
                  <a:pt x="964" y="441"/>
                </a:lnTo>
                <a:lnTo>
                  <a:pt x="956" y="447"/>
                </a:lnTo>
                <a:lnTo>
                  <a:pt x="945" y="453"/>
                </a:lnTo>
                <a:lnTo>
                  <a:pt x="934" y="459"/>
                </a:lnTo>
                <a:lnTo>
                  <a:pt x="920" y="463"/>
                </a:lnTo>
                <a:lnTo>
                  <a:pt x="906" y="466"/>
                </a:lnTo>
                <a:lnTo>
                  <a:pt x="891" y="470"/>
                </a:lnTo>
                <a:lnTo>
                  <a:pt x="875" y="472"/>
                </a:lnTo>
                <a:lnTo>
                  <a:pt x="858" y="475"/>
                </a:lnTo>
                <a:lnTo>
                  <a:pt x="824" y="477"/>
                </a:lnTo>
                <a:lnTo>
                  <a:pt x="789" y="479"/>
                </a:lnTo>
                <a:lnTo>
                  <a:pt x="755" y="479"/>
                </a:lnTo>
                <a:lnTo>
                  <a:pt x="723" y="479"/>
                </a:lnTo>
                <a:lnTo>
                  <a:pt x="710" y="479"/>
                </a:lnTo>
                <a:lnTo>
                  <a:pt x="698" y="479"/>
                </a:lnTo>
                <a:lnTo>
                  <a:pt x="685" y="480"/>
                </a:lnTo>
                <a:lnTo>
                  <a:pt x="673" y="480"/>
                </a:lnTo>
                <a:lnTo>
                  <a:pt x="658" y="481"/>
                </a:lnTo>
                <a:lnTo>
                  <a:pt x="641" y="481"/>
                </a:lnTo>
                <a:lnTo>
                  <a:pt x="620" y="482"/>
                </a:lnTo>
                <a:lnTo>
                  <a:pt x="593" y="481"/>
                </a:lnTo>
                <a:lnTo>
                  <a:pt x="592" y="488"/>
                </a:lnTo>
                <a:lnTo>
                  <a:pt x="590" y="494"/>
                </a:lnTo>
                <a:lnTo>
                  <a:pt x="586" y="499"/>
                </a:lnTo>
                <a:lnTo>
                  <a:pt x="581" y="504"/>
                </a:lnTo>
                <a:lnTo>
                  <a:pt x="575" y="508"/>
                </a:lnTo>
                <a:lnTo>
                  <a:pt x="568" y="510"/>
                </a:lnTo>
                <a:lnTo>
                  <a:pt x="560" y="513"/>
                </a:lnTo>
                <a:lnTo>
                  <a:pt x="553" y="514"/>
                </a:lnTo>
                <a:lnTo>
                  <a:pt x="535" y="516"/>
                </a:lnTo>
                <a:lnTo>
                  <a:pt x="516" y="516"/>
                </a:lnTo>
                <a:lnTo>
                  <a:pt x="499" y="516"/>
                </a:lnTo>
                <a:lnTo>
                  <a:pt x="482" y="516"/>
                </a:lnTo>
                <a:lnTo>
                  <a:pt x="456" y="516"/>
                </a:lnTo>
                <a:lnTo>
                  <a:pt x="434" y="516"/>
                </a:lnTo>
                <a:lnTo>
                  <a:pt x="417" y="515"/>
                </a:lnTo>
                <a:lnTo>
                  <a:pt x="403" y="515"/>
                </a:lnTo>
                <a:lnTo>
                  <a:pt x="387" y="515"/>
                </a:lnTo>
                <a:lnTo>
                  <a:pt x="370" y="515"/>
                </a:lnTo>
                <a:lnTo>
                  <a:pt x="349" y="515"/>
                </a:lnTo>
                <a:lnTo>
                  <a:pt x="322" y="515"/>
                </a:lnTo>
                <a:lnTo>
                  <a:pt x="314" y="515"/>
                </a:lnTo>
                <a:lnTo>
                  <a:pt x="307" y="519"/>
                </a:lnTo>
                <a:lnTo>
                  <a:pt x="300" y="523"/>
                </a:lnTo>
                <a:lnTo>
                  <a:pt x="292" y="529"/>
                </a:lnTo>
                <a:lnTo>
                  <a:pt x="286" y="536"/>
                </a:lnTo>
                <a:lnTo>
                  <a:pt x="279" y="545"/>
                </a:lnTo>
                <a:lnTo>
                  <a:pt x="273" y="554"/>
                </a:lnTo>
                <a:lnTo>
                  <a:pt x="267" y="564"/>
                </a:lnTo>
                <a:lnTo>
                  <a:pt x="262" y="576"/>
                </a:lnTo>
                <a:lnTo>
                  <a:pt x="257" y="589"/>
                </a:lnTo>
                <a:lnTo>
                  <a:pt x="252" y="602"/>
                </a:lnTo>
                <a:lnTo>
                  <a:pt x="248" y="616"/>
                </a:lnTo>
                <a:lnTo>
                  <a:pt x="245" y="630"/>
                </a:lnTo>
                <a:lnTo>
                  <a:pt x="243" y="645"/>
                </a:lnTo>
                <a:lnTo>
                  <a:pt x="241" y="660"/>
                </a:lnTo>
                <a:lnTo>
                  <a:pt x="241" y="674"/>
                </a:lnTo>
                <a:lnTo>
                  <a:pt x="241" y="674"/>
                </a:lnTo>
                <a:lnTo>
                  <a:pt x="241" y="674"/>
                </a:lnTo>
              </a:path>
            </a:pathLst>
          </a:custGeom>
          <a:solidFill>
            <a:srgbClr val="80c9ff"/>
          </a:solidFill>
          <a:ln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0" name=""/>
          <p:cNvSpPr/>
          <p:nvPr/>
        </p:nvSpPr>
        <p:spPr>
          <a:xfrm>
            <a:off x="5527800" y="1992240"/>
            <a:ext cx="534960" cy="330120"/>
          </a:xfrm>
          <a:custGeom>
            <a:avLst/>
            <a:gdLst/>
            <a:ahLst/>
            <a:rect l="l" t="t" r="r" b="b"/>
            <a:pathLst>
              <a:path w="1426" h="889">
                <a:moveTo>
                  <a:pt x="1409" y="0"/>
                </a:moveTo>
                <a:lnTo>
                  <a:pt x="1410" y="15"/>
                </a:lnTo>
                <a:lnTo>
                  <a:pt x="1413" y="31"/>
                </a:lnTo>
                <a:lnTo>
                  <a:pt x="1418" y="45"/>
                </a:lnTo>
                <a:lnTo>
                  <a:pt x="1423" y="60"/>
                </a:lnTo>
                <a:lnTo>
                  <a:pt x="1424" y="67"/>
                </a:lnTo>
                <a:lnTo>
                  <a:pt x="1426" y="76"/>
                </a:lnTo>
                <a:lnTo>
                  <a:pt x="1426" y="83"/>
                </a:lnTo>
                <a:lnTo>
                  <a:pt x="1424" y="91"/>
                </a:lnTo>
                <a:lnTo>
                  <a:pt x="1422" y="98"/>
                </a:lnTo>
                <a:lnTo>
                  <a:pt x="1418" y="105"/>
                </a:lnTo>
                <a:lnTo>
                  <a:pt x="1413" y="113"/>
                </a:lnTo>
                <a:lnTo>
                  <a:pt x="1407" y="120"/>
                </a:lnTo>
                <a:lnTo>
                  <a:pt x="1377" y="151"/>
                </a:lnTo>
                <a:lnTo>
                  <a:pt x="1347" y="180"/>
                </a:lnTo>
                <a:lnTo>
                  <a:pt x="1317" y="209"/>
                </a:lnTo>
                <a:lnTo>
                  <a:pt x="1286" y="240"/>
                </a:lnTo>
                <a:lnTo>
                  <a:pt x="1256" y="269"/>
                </a:lnTo>
                <a:lnTo>
                  <a:pt x="1226" y="299"/>
                </a:lnTo>
                <a:lnTo>
                  <a:pt x="1196" y="329"/>
                </a:lnTo>
                <a:lnTo>
                  <a:pt x="1165" y="359"/>
                </a:lnTo>
                <a:lnTo>
                  <a:pt x="1164" y="360"/>
                </a:lnTo>
                <a:lnTo>
                  <a:pt x="1158" y="366"/>
                </a:lnTo>
                <a:lnTo>
                  <a:pt x="1150" y="373"/>
                </a:lnTo>
                <a:lnTo>
                  <a:pt x="1139" y="383"/>
                </a:lnTo>
                <a:lnTo>
                  <a:pt x="1127" y="396"/>
                </a:lnTo>
                <a:lnTo>
                  <a:pt x="1114" y="409"/>
                </a:lnTo>
                <a:lnTo>
                  <a:pt x="1099" y="424"/>
                </a:lnTo>
                <a:lnTo>
                  <a:pt x="1084" y="438"/>
                </a:lnTo>
                <a:lnTo>
                  <a:pt x="1083" y="438"/>
                </a:lnTo>
                <a:lnTo>
                  <a:pt x="1078" y="438"/>
                </a:lnTo>
                <a:lnTo>
                  <a:pt x="1072" y="441"/>
                </a:lnTo>
                <a:lnTo>
                  <a:pt x="1065" y="443"/>
                </a:lnTo>
                <a:lnTo>
                  <a:pt x="1057" y="448"/>
                </a:lnTo>
                <a:lnTo>
                  <a:pt x="1050" y="454"/>
                </a:lnTo>
                <a:lnTo>
                  <a:pt x="1047" y="459"/>
                </a:lnTo>
                <a:lnTo>
                  <a:pt x="1046" y="465"/>
                </a:lnTo>
                <a:lnTo>
                  <a:pt x="1044" y="471"/>
                </a:lnTo>
                <a:lnTo>
                  <a:pt x="1044" y="478"/>
                </a:lnTo>
                <a:lnTo>
                  <a:pt x="1029" y="491"/>
                </a:lnTo>
                <a:lnTo>
                  <a:pt x="1014" y="501"/>
                </a:lnTo>
                <a:lnTo>
                  <a:pt x="1001" y="508"/>
                </a:lnTo>
                <a:lnTo>
                  <a:pt x="989" y="513"/>
                </a:lnTo>
                <a:lnTo>
                  <a:pt x="978" y="515"/>
                </a:lnTo>
                <a:lnTo>
                  <a:pt x="970" y="517"/>
                </a:lnTo>
                <a:lnTo>
                  <a:pt x="965" y="517"/>
                </a:lnTo>
                <a:lnTo>
                  <a:pt x="963" y="518"/>
                </a:lnTo>
                <a:lnTo>
                  <a:pt x="963" y="518"/>
                </a:lnTo>
                <a:lnTo>
                  <a:pt x="729" y="672"/>
                </a:lnTo>
                <a:lnTo>
                  <a:pt x="729" y="672"/>
                </a:lnTo>
                <a:lnTo>
                  <a:pt x="716" y="687"/>
                </a:lnTo>
                <a:lnTo>
                  <a:pt x="704" y="703"/>
                </a:lnTo>
                <a:lnTo>
                  <a:pt x="694" y="717"/>
                </a:lnTo>
                <a:lnTo>
                  <a:pt x="685" y="733"/>
                </a:lnTo>
                <a:lnTo>
                  <a:pt x="675" y="749"/>
                </a:lnTo>
                <a:lnTo>
                  <a:pt x="666" y="765"/>
                </a:lnTo>
                <a:lnTo>
                  <a:pt x="655" y="780"/>
                </a:lnTo>
                <a:lnTo>
                  <a:pt x="641" y="795"/>
                </a:lnTo>
                <a:lnTo>
                  <a:pt x="639" y="796"/>
                </a:lnTo>
                <a:lnTo>
                  <a:pt x="635" y="796"/>
                </a:lnTo>
                <a:lnTo>
                  <a:pt x="628" y="797"/>
                </a:lnTo>
                <a:lnTo>
                  <a:pt x="620" y="799"/>
                </a:lnTo>
                <a:lnTo>
                  <a:pt x="613" y="804"/>
                </a:lnTo>
                <a:lnTo>
                  <a:pt x="607" y="812"/>
                </a:lnTo>
                <a:lnTo>
                  <a:pt x="604" y="817"/>
                </a:lnTo>
                <a:lnTo>
                  <a:pt x="602" y="821"/>
                </a:lnTo>
                <a:lnTo>
                  <a:pt x="601" y="828"/>
                </a:lnTo>
                <a:lnTo>
                  <a:pt x="601" y="835"/>
                </a:lnTo>
                <a:lnTo>
                  <a:pt x="587" y="835"/>
                </a:lnTo>
                <a:lnTo>
                  <a:pt x="576" y="835"/>
                </a:lnTo>
                <a:lnTo>
                  <a:pt x="568" y="835"/>
                </a:lnTo>
                <a:lnTo>
                  <a:pt x="560" y="835"/>
                </a:lnTo>
                <a:lnTo>
                  <a:pt x="553" y="835"/>
                </a:lnTo>
                <a:lnTo>
                  <a:pt x="544" y="835"/>
                </a:lnTo>
                <a:lnTo>
                  <a:pt x="533" y="834"/>
                </a:lnTo>
                <a:lnTo>
                  <a:pt x="520" y="834"/>
                </a:lnTo>
                <a:lnTo>
                  <a:pt x="513" y="841"/>
                </a:lnTo>
                <a:lnTo>
                  <a:pt x="503" y="847"/>
                </a:lnTo>
                <a:lnTo>
                  <a:pt x="493" y="852"/>
                </a:lnTo>
                <a:lnTo>
                  <a:pt x="483" y="857"/>
                </a:lnTo>
                <a:lnTo>
                  <a:pt x="472" y="861"/>
                </a:lnTo>
                <a:lnTo>
                  <a:pt x="460" y="864"/>
                </a:lnTo>
                <a:lnTo>
                  <a:pt x="448" y="867"/>
                </a:lnTo>
                <a:lnTo>
                  <a:pt x="434" y="868"/>
                </a:lnTo>
                <a:lnTo>
                  <a:pt x="407" y="872"/>
                </a:lnTo>
                <a:lnTo>
                  <a:pt x="379" y="873"/>
                </a:lnTo>
                <a:lnTo>
                  <a:pt x="350" y="873"/>
                </a:lnTo>
                <a:lnTo>
                  <a:pt x="319" y="873"/>
                </a:lnTo>
                <a:lnTo>
                  <a:pt x="306" y="879"/>
                </a:lnTo>
                <a:lnTo>
                  <a:pt x="293" y="884"/>
                </a:lnTo>
                <a:lnTo>
                  <a:pt x="282" y="886"/>
                </a:lnTo>
                <a:lnTo>
                  <a:pt x="273" y="889"/>
                </a:lnTo>
                <a:lnTo>
                  <a:pt x="264" y="889"/>
                </a:lnTo>
                <a:lnTo>
                  <a:pt x="257" y="888"/>
                </a:lnTo>
                <a:lnTo>
                  <a:pt x="251" y="885"/>
                </a:lnTo>
                <a:lnTo>
                  <a:pt x="245" y="881"/>
                </a:lnTo>
                <a:lnTo>
                  <a:pt x="234" y="873"/>
                </a:lnTo>
                <a:lnTo>
                  <a:pt x="224" y="861"/>
                </a:lnTo>
                <a:lnTo>
                  <a:pt x="213" y="846"/>
                </a:lnTo>
                <a:lnTo>
                  <a:pt x="199" y="831"/>
                </a:lnTo>
                <a:lnTo>
                  <a:pt x="181" y="831"/>
                </a:lnTo>
                <a:lnTo>
                  <a:pt x="158" y="831"/>
                </a:lnTo>
                <a:lnTo>
                  <a:pt x="129" y="831"/>
                </a:lnTo>
                <a:lnTo>
                  <a:pt x="100" y="831"/>
                </a:lnTo>
                <a:lnTo>
                  <a:pt x="69" y="830"/>
                </a:lnTo>
                <a:lnTo>
                  <a:pt x="43" y="830"/>
                </a:lnTo>
                <a:lnTo>
                  <a:pt x="18" y="830"/>
                </a:lnTo>
                <a:lnTo>
                  <a:pt x="0" y="830"/>
                </a:lnTo>
                <a:lnTo>
                  <a:pt x="1" y="815"/>
                </a:lnTo>
                <a:lnTo>
                  <a:pt x="3" y="802"/>
                </a:lnTo>
                <a:lnTo>
                  <a:pt x="7" y="788"/>
                </a:lnTo>
                <a:lnTo>
                  <a:pt x="13" y="777"/>
                </a:lnTo>
                <a:lnTo>
                  <a:pt x="19" y="765"/>
                </a:lnTo>
                <a:lnTo>
                  <a:pt x="28" y="755"/>
                </a:lnTo>
                <a:lnTo>
                  <a:pt x="36" y="744"/>
                </a:lnTo>
                <a:lnTo>
                  <a:pt x="45" y="735"/>
                </a:lnTo>
                <a:lnTo>
                  <a:pt x="65" y="717"/>
                </a:lnTo>
                <a:lnTo>
                  <a:pt x="85" y="702"/>
                </a:lnTo>
                <a:lnTo>
                  <a:pt x="104" y="686"/>
                </a:lnTo>
                <a:lnTo>
                  <a:pt x="121" y="671"/>
                </a:lnTo>
                <a:lnTo>
                  <a:pt x="121" y="659"/>
                </a:lnTo>
                <a:lnTo>
                  <a:pt x="122" y="654"/>
                </a:lnTo>
                <a:lnTo>
                  <a:pt x="123" y="655"/>
                </a:lnTo>
                <a:lnTo>
                  <a:pt x="126" y="661"/>
                </a:lnTo>
                <a:lnTo>
                  <a:pt x="131" y="670"/>
                </a:lnTo>
                <a:lnTo>
                  <a:pt x="138" y="682"/>
                </a:lnTo>
                <a:lnTo>
                  <a:pt x="148" y="697"/>
                </a:lnTo>
                <a:lnTo>
                  <a:pt x="161" y="711"/>
                </a:lnTo>
                <a:lnTo>
                  <a:pt x="161" y="698"/>
                </a:lnTo>
                <a:lnTo>
                  <a:pt x="161" y="687"/>
                </a:lnTo>
                <a:lnTo>
                  <a:pt x="161" y="678"/>
                </a:lnTo>
                <a:lnTo>
                  <a:pt x="161" y="671"/>
                </a:lnTo>
                <a:lnTo>
                  <a:pt x="161" y="664"/>
                </a:lnTo>
                <a:lnTo>
                  <a:pt x="161" y="655"/>
                </a:lnTo>
                <a:lnTo>
                  <a:pt x="161" y="644"/>
                </a:lnTo>
                <a:lnTo>
                  <a:pt x="161" y="631"/>
                </a:lnTo>
                <a:lnTo>
                  <a:pt x="176" y="632"/>
                </a:lnTo>
                <a:lnTo>
                  <a:pt x="189" y="633"/>
                </a:lnTo>
                <a:lnTo>
                  <a:pt x="203" y="635"/>
                </a:lnTo>
                <a:lnTo>
                  <a:pt x="214" y="638"/>
                </a:lnTo>
                <a:lnTo>
                  <a:pt x="237" y="644"/>
                </a:lnTo>
                <a:lnTo>
                  <a:pt x="257" y="651"/>
                </a:lnTo>
                <a:lnTo>
                  <a:pt x="274" y="659"/>
                </a:lnTo>
                <a:lnTo>
                  <a:pt x="291" y="666"/>
                </a:lnTo>
                <a:lnTo>
                  <a:pt x="298" y="668"/>
                </a:lnTo>
                <a:lnTo>
                  <a:pt x="306" y="671"/>
                </a:lnTo>
                <a:lnTo>
                  <a:pt x="314" y="672"/>
                </a:lnTo>
                <a:lnTo>
                  <a:pt x="322" y="672"/>
                </a:lnTo>
                <a:lnTo>
                  <a:pt x="328" y="672"/>
                </a:lnTo>
                <a:lnTo>
                  <a:pt x="333" y="671"/>
                </a:lnTo>
                <a:lnTo>
                  <a:pt x="336" y="668"/>
                </a:lnTo>
                <a:lnTo>
                  <a:pt x="339" y="666"/>
                </a:lnTo>
                <a:lnTo>
                  <a:pt x="339" y="662"/>
                </a:lnTo>
                <a:lnTo>
                  <a:pt x="339" y="657"/>
                </a:lnTo>
                <a:lnTo>
                  <a:pt x="338" y="653"/>
                </a:lnTo>
                <a:lnTo>
                  <a:pt x="336" y="648"/>
                </a:lnTo>
                <a:lnTo>
                  <a:pt x="333" y="635"/>
                </a:lnTo>
                <a:lnTo>
                  <a:pt x="328" y="622"/>
                </a:lnTo>
                <a:lnTo>
                  <a:pt x="323" y="607"/>
                </a:lnTo>
                <a:lnTo>
                  <a:pt x="322" y="593"/>
                </a:lnTo>
                <a:lnTo>
                  <a:pt x="336" y="594"/>
                </a:lnTo>
                <a:lnTo>
                  <a:pt x="351" y="597"/>
                </a:lnTo>
                <a:lnTo>
                  <a:pt x="364" y="604"/>
                </a:lnTo>
                <a:lnTo>
                  <a:pt x="377" y="607"/>
                </a:lnTo>
                <a:lnTo>
                  <a:pt x="383" y="610"/>
                </a:lnTo>
                <a:lnTo>
                  <a:pt x="387" y="611"/>
                </a:lnTo>
                <a:lnTo>
                  <a:pt x="391" y="611"/>
                </a:lnTo>
                <a:lnTo>
                  <a:pt x="395" y="610"/>
                </a:lnTo>
                <a:lnTo>
                  <a:pt x="398" y="607"/>
                </a:lnTo>
                <a:lnTo>
                  <a:pt x="400" y="605"/>
                </a:lnTo>
                <a:lnTo>
                  <a:pt x="401" y="600"/>
                </a:lnTo>
                <a:lnTo>
                  <a:pt x="402" y="593"/>
                </a:lnTo>
                <a:lnTo>
                  <a:pt x="409" y="593"/>
                </a:lnTo>
                <a:lnTo>
                  <a:pt x="416" y="589"/>
                </a:lnTo>
                <a:lnTo>
                  <a:pt x="421" y="585"/>
                </a:lnTo>
                <a:lnTo>
                  <a:pt x="426" y="580"/>
                </a:lnTo>
                <a:lnTo>
                  <a:pt x="429" y="573"/>
                </a:lnTo>
                <a:lnTo>
                  <a:pt x="433" y="566"/>
                </a:lnTo>
                <a:lnTo>
                  <a:pt x="435" y="557"/>
                </a:lnTo>
                <a:lnTo>
                  <a:pt x="438" y="549"/>
                </a:lnTo>
                <a:lnTo>
                  <a:pt x="440" y="529"/>
                </a:lnTo>
                <a:lnTo>
                  <a:pt x="442" y="508"/>
                </a:lnTo>
                <a:lnTo>
                  <a:pt x="443" y="490"/>
                </a:lnTo>
                <a:lnTo>
                  <a:pt x="443" y="473"/>
                </a:lnTo>
                <a:lnTo>
                  <a:pt x="433" y="473"/>
                </a:lnTo>
                <a:lnTo>
                  <a:pt x="433" y="473"/>
                </a:lnTo>
                <a:lnTo>
                  <a:pt x="440" y="471"/>
                </a:lnTo>
                <a:lnTo>
                  <a:pt x="453" y="468"/>
                </a:lnTo>
                <a:lnTo>
                  <a:pt x="470" y="464"/>
                </a:lnTo>
                <a:lnTo>
                  <a:pt x="488" y="457"/>
                </a:lnTo>
                <a:lnTo>
                  <a:pt x="498" y="452"/>
                </a:lnTo>
                <a:lnTo>
                  <a:pt x="506" y="447"/>
                </a:lnTo>
                <a:lnTo>
                  <a:pt x="515" y="441"/>
                </a:lnTo>
                <a:lnTo>
                  <a:pt x="524" y="433"/>
                </a:lnTo>
                <a:lnTo>
                  <a:pt x="531" y="426"/>
                </a:lnTo>
                <a:lnTo>
                  <a:pt x="537" y="419"/>
                </a:lnTo>
                <a:lnTo>
                  <a:pt x="542" y="411"/>
                </a:lnTo>
                <a:lnTo>
                  <a:pt x="548" y="403"/>
                </a:lnTo>
                <a:lnTo>
                  <a:pt x="557" y="387"/>
                </a:lnTo>
                <a:lnTo>
                  <a:pt x="564" y="369"/>
                </a:lnTo>
                <a:lnTo>
                  <a:pt x="571" y="349"/>
                </a:lnTo>
                <a:lnTo>
                  <a:pt x="581" y="327"/>
                </a:lnTo>
                <a:lnTo>
                  <a:pt x="591" y="302"/>
                </a:lnTo>
                <a:lnTo>
                  <a:pt x="604" y="274"/>
                </a:lnTo>
                <a:lnTo>
                  <a:pt x="630" y="274"/>
                </a:lnTo>
                <a:lnTo>
                  <a:pt x="673" y="274"/>
                </a:lnTo>
                <a:lnTo>
                  <a:pt x="728" y="276"/>
                </a:lnTo>
                <a:lnTo>
                  <a:pt x="790" y="276"/>
                </a:lnTo>
                <a:lnTo>
                  <a:pt x="854" y="276"/>
                </a:lnTo>
                <a:lnTo>
                  <a:pt x="915" y="277"/>
                </a:lnTo>
                <a:lnTo>
                  <a:pt x="967" y="277"/>
                </a:lnTo>
                <a:lnTo>
                  <a:pt x="1006" y="277"/>
                </a:lnTo>
                <a:lnTo>
                  <a:pt x="1006" y="262"/>
                </a:lnTo>
                <a:lnTo>
                  <a:pt x="1006" y="247"/>
                </a:lnTo>
                <a:lnTo>
                  <a:pt x="1006" y="233"/>
                </a:lnTo>
                <a:lnTo>
                  <a:pt x="1006" y="217"/>
                </a:lnTo>
                <a:lnTo>
                  <a:pt x="1006" y="202"/>
                </a:lnTo>
                <a:lnTo>
                  <a:pt x="1006" y="187"/>
                </a:lnTo>
                <a:lnTo>
                  <a:pt x="1006" y="173"/>
                </a:lnTo>
                <a:lnTo>
                  <a:pt x="1007" y="157"/>
                </a:lnTo>
                <a:lnTo>
                  <a:pt x="1014" y="151"/>
                </a:lnTo>
                <a:lnTo>
                  <a:pt x="1022" y="145"/>
                </a:lnTo>
                <a:lnTo>
                  <a:pt x="1029" y="138"/>
                </a:lnTo>
                <a:lnTo>
                  <a:pt x="1036" y="135"/>
                </a:lnTo>
                <a:lnTo>
                  <a:pt x="1052" y="127"/>
                </a:lnTo>
                <a:lnTo>
                  <a:pt x="1067" y="123"/>
                </a:lnTo>
                <a:lnTo>
                  <a:pt x="1082" y="120"/>
                </a:lnTo>
                <a:lnTo>
                  <a:pt x="1096" y="119"/>
                </a:lnTo>
                <a:lnTo>
                  <a:pt x="1112" y="118"/>
                </a:lnTo>
                <a:lnTo>
                  <a:pt x="1127" y="118"/>
                </a:lnTo>
                <a:lnTo>
                  <a:pt x="1127" y="110"/>
                </a:lnTo>
                <a:lnTo>
                  <a:pt x="1129" y="103"/>
                </a:lnTo>
                <a:lnTo>
                  <a:pt x="1131" y="96"/>
                </a:lnTo>
                <a:lnTo>
                  <a:pt x="1134" y="88"/>
                </a:lnTo>
                <a:lnTo>
                  <a:pt x="1138" y="82"/>
                </a:lnTo>
                <a:lnTo>
                  <a:pt x="1142" y="75"/>
                </a:lnTo>
                <a:lnTo>
                  <a:pt x="1147" y="69"/>
                </a:lnTo>
                <a:lnTo>
                  <a:pt x="1153" y="64"/>
                </a:lnTo>
                <a:lnTo>
                  <a:pt x="1159" y="58"/>
                </a:lnTo>
                <a:lnTo>
                  <a:pt x="1165" y="53"/>
                </a:lnTo>
                <a:lnTo>
                  <a:pt x="1171" y="49"/>
                </a:lnTo>
                <a:lnTo>
                  <a:pt x="1178" y="45"/>
                </a:lnTo>
                <a:lnTo>
                  <a:pt x="1186" y="43"/>
                </a:lnTo>
                <a:lnTo>
                  <a:pt x="1193" y="41"/>
                </a:lnTo>
                <a:lnTo>
                  <a:pt x="1200" y="39"/>
                </a:lnTo>
                <a:lnTo>
                  <a:pt x="1208" y="38"/>
                </a:lnTo>
                <a:lnTo>
                  <a:pt x="1209" y="41"/>
                </a:lnTo>
                <a:lnTo>
                  <a:pt x="1214" y="45"/>
                </a:lnTo>
                <a:lnTo>
                  <a:pt x="1222" y="52"/>
                </a:lnTo>
                <a:lnTo>
                  <a:pt x="1232" y="59"/>
                </a:lnTo>
                <a:lnTo>
                  <a:pt x="1245" y="66"/>
                </a:lnTo>
                <a:lnTo>
                  <a:pt x="1258" y="72"/>
                </a:lnTo>
                <a:lnTo>
                  <a:pt x="1265" y="76"/>
                </a:lnTo>
                <a:lnTo>
                  <a:pt x="1273" y="77"/>
                </a:lnTo>
                <a:lnTo>
                  <a:pt x="1280" y="78"/>
                </a:lnTo>
                <a:lnTo>
                  <a:pt x="1287" y="80"/>
                </a:lnTo>
                <a:lnTo>
                  <a:pt x="1281" y="78"/>
                </a:lnTo>
                <a:lnTo>
                  <a:pt x="1278" y="76"/>
                </a:lnTo>
                <a:lnTo>
                  <a:pt x="1276" y="72"/>
                </a:lnTo>
                <a:lnTo>
                  <a:pt x="1279" y="66"/>
                </a:lnTo>
                <a:lnTo>
                  <a:pt x="1281" y="61"/>
                </a:lnTo>
                <a:lnTo>
                  <a:pt x="1287" y="54"/>
                </a:lnTo>
                <a:lnTo>
                  <a:pt x="1293" y="47"/>
                </a:lnTo>
                <a:lnTo>
                  <a:pt x="1303" y="39"/>
                </a:lnTo>
                <a:lnTo>
                  <a:pt x="1313" y="32"/>
                </a:lnTo>
                <a:lnTo>
                  <a:pt x="1324" y="25"/>
                </a:lnTo>
                <a:lnTo>
                  <a:pt x="1336" y="19"/>
                </a:lnTo>
                <a:lnTo>
                  <a:pt x="1350" y="12"/>
                </a:lnTo>
                <a:lnTo>
                  <a:pt x="1364" y="7"/>
                </a:lnTo>
                <a:lnTo>
                  <a:pt x="1378" y="4"/>
                </a:lnTo>
                <a:lnTo>
                  <a:pt x="1394" y="1"/>
                </a:lnTo>
                <a:lnTo>
                  <a:pt x="1409" y="0"/>
                </a:lnTo>
                <a:lnTo>
                  <a:pt x="1409" y="0"/>
                </a:lnTo>
                <a:lnTo>
                  <a:pt x="1409" y="0"/>
                </a:lnTo>
              </a:path>
            </a:pathLst>
          </a:custGeom>
          <a:solidFill>
            <a:srgbClr val="80c9ff"/>
          </a:solidFill>
          <a:ln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1" name=""/>
          <p:cNvSpPr/>
          <p:nvPr/>
        </p:nvSpPr>
        <p:spPr>
          <a:xfrm>
            <a:off x="1913040" y="3325680"/>
            <a:ext cx="4680" cy="27000"/>
          </a:xfrm>
          <a:custGeom>
            <a:avLst/>
            <a:gdLst/>
            <a:ahLst/>
            <a:rect l="l" t="t" r="r" b="b"/>
            <a:pathLst>
              <a:path w="10" h="74">
                <a:moveTo>
                  <a:pt x="0" y="74"/>
                </a:moveTo>
                <a:lnTo>
                  <a:pt x="10" y="0"/>
                </a:lnTo>
                <a:lnTo>
                  <a:pt x="10" y="0"/>
                </a:lnTo>
                <a:lnTo>
                  <a:pt x="1" y="74"/>
                </a:lnTo>
                <a:lnTo>
                  <a:pt x="0" y="74"/>
                </a:lnTo>
                <a:close/>
              </a:path>
            </a:pathLst>
          </a:custGeom>
          <a:solidFill>
            <a:srgbClr val="d81e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2" name=""/>
          <p:cNvSpPr/>
          <p:nvPr/>
        </p:nvSpPr>
        <p:spPr>
          <a:xfrm>
            <a:off x="1370160" y="3338640"/>
            <a:ext cx="28440" cy="7920"/>
          </a:xfrm>
          <a:custGeom>
            <a:avLst/>
            <a:gdLst/>
            <a:ahLst/>
            <a:rect l="l" t="t" r="r" b="b"/>
            <a:pathLst>
              <a:path w="72" h="16">
                <a:moveTo>
                  <a:pt x="72" y="0"/>
                </a:moveTo>
                <a:lnTo>
                  <a:pt x="0" y="16"/>
                </a:lnTo>
                <a:lnTo>
                  <a:pt x="0" y="16"/>
                </a:lnTo>
                <a:lnTo>
                  <a:pt x="72" y="0"/>
                </a:lnTo>
                <a:close/>
              </a:path>
            </a:pathLst>
          </a:custGeom>
          <a:solidFill>
            <a:srgbClr val="d81e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3" name=""/>
          <p:cNvSpPr/>
          <p:nvPr/>
        </p:nvSpPr>
        <p:spPr>
          <a:xfrm>
            <a:off x="1382760" y="3394080"/>
            <a:ext cx="28440" cy="6480"/>
          </a:xfrm>
          <a:custGeom>
            <a:avLst/>
            <a:gdLst/>
            <a:ahLst/>
            <a:rect l="l" t="t" r="r" b="b"/>
            <a:pathLst>
              <a:path w="72" h="17">
                <a:moveTo>
                  <a:pt x="36" y="8"/>
                </a:moveTo>
                <a:lnTo>
                  <a:pt x="72" y="1"/>
                </a:lnTo>
                <a:lnTo>
                  <a:pt x="72" y="0"/>
                </a:lnTo>
                <a:lnTo>
                  <a:pt x="0" y="16"/>
                </a:lnTo>
                <a:lnTo>
                  <a:pt x="0" y="17"/>
                </a:lnTo>
                <a:lnTo>
                  <a:pt x="36" y="8"/>
                </a:lnTo>
                <a:close/>
              </a:path>
            </a:pathLst>
          </a:custGeom>
          <a:solidFill>
            <a:srgbClr val="d81e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44" name=""/>
          <p:cNvGrpSpPr/>
          <p:nvPr/>
        </p:nvGrpSpPr>
        <p:grpSpPr>
          <a:xfrm>
            <a:off x="1371600" y="3073320"/>
            <a:ext cx="2185920" cy="1289160"/>
            <a:chOff x="1371600" y="3073320"/>
            <a:chExt cx="2185920" cy="1289160"/>
          </a:xfrm>
        </p:grpSpPr>
        <p:sp>
          <p:nvSpPr>
            <p:cNvPr id="245" name=""/>
            <p:cNvSpPr/>
            <p:nvPr/>
          </p:nvSpPr>
          <p:spPr>
            <a:xfrm>
              <a:off x="1371600" y="3294000"/>
              <a:ext cx="1374840" cy="468360"/>
            </a:xfrm>
            <a:custGeom>
              <a:avLst/>
              <a:gdLst/>
              <a:ahLst/>
              <a:rect l="l" t="t" r="r" b="b"/>
              <a:pathLst>
                <a:path w="916" h="312">
                  <a:moveTo>
                    <a:pt x="19" y="72"/>
                  </a:moveTo>
                  <a:cubicBezTo>
                    <a:pt x="17" y="70"/>
                    <a:pt x="4" y="59"/>
                    <a:pt x="4" y="54"/>
                  </a:cubicBezTo>
                  <a:cubicBezTo>
                    <a:pt x="0" y="2"/>
                    <a:pt x="41" y="14"/>
                    <a:pt x="82" y="12"/>
                  </a:cubicBezTo>
                  <a:cubicBezTo>
                    <a:pt x="103" y="5"/>
                    <a:pt x="95" y="10"/>
                    <a:pt x="109" y="0"/>
                  </a:cubicBezTo>
                  <a:cubicBezTo>
                    <a:pt x="141" y="2"/>
                    <a:pt x="170" y="7"/>
                    <a:pt x="202" y="12"/>
                  </a:cubicBezTo>
                  <a:cubicBezTo>
                    <a:pt x="216" y="14"/>
                    <a:pt x="230" y="16"/>
                    <a:pt x="244" y="18"/>
                  </a:cubicBezTo>
                  <a:cubicBezTo>
                    <a:pt x="251" y="19"/>
                    <a:pt x="265" y="21"/>
                    <a:pt x="265" y="21"/>
                  </a:cubicBezTo>
                  <a:cubicBezTo>
                    <a:pt x="311" y="36"/>
                    <a:pt x="424" y="25"/>
                    <a:pt x="448" y="24"/>
                  </a:cubicBezTo>
                  <a:cubicBezTo>
                    <a:pt x="489" y="26"/>
                    <a:pt x="514" y="24"/>
                    <a:pt x="550" y="36"/>
                  </a:cubicBezTo>
                  <a:cubicBezTo>
                    <a:pt x="554" y="37"/>
                    <a:pt x="579" y="45"/>
                    <a:pt x="580" y="45"/>
                  </a:cubicBezTo>
                  <a:cubicBezTo>
                    <a:pt x="587" y="47"/>
                    <a:pt x="598" y="57"/>
                    <a:pt x="598" y="57"/>
                  </a:cubicBezTo>
                  <a:cubicBezTo>
                    <a:pt x="604" y="74"/>
                    <a:pt x="629" y="96"/>
                    <a:pt x="646" y="102"/>
                  </a:cubicBezTo>
                  <a:cubicBezTo>
                    <a:pt x="660" y="116"/>
                    <a:pt x="651" y="109"/>
                    <a:pt x="673" y="123"/>
                  </a:cubicBezTo>
                  <a:cubicBezTo>
                    <a:pt x="679" y="127"/>
                    <a:pt x="691" y="135"/>
                    <a:pt x="691" y="135"/>
                  </a:cubicBezTo>
                  <a:cubicBezTo>
                    <a:pt x="698" y="145"/>
                    <a:pt x="705" y="152"/>
                    <a:pt x="715" y="159"/>
                  </a:cubicBezTo>
                  <a:cubicBezTo>
                    <a:pt x="725" y="174"/>
                    <a:pt x="742" y="185"/>
                    <a:pt x="757" y="195"/>
                  </a:cubicBezTo>
                  <a:cubicBezTo>
                    <a:pt x="763" y="199"/>
                    <a:pt x="775" y="207"/>
                    <a:pt x="775" y="207"/>
                  </a:cubicBezTo>
                  <a:cubicBezTo>
                    <a:pt x="783" y="219"/>
                    <a:pt x="795" y="222"/>
                    <a:pt x="808" y="231"/>
                  </a:cubicBezTo>
                  <a:cubicBezTo>
                    <a:pt x="832" y="247"/>
                    <a:pt x="856" y="260"/>
                    <a:pt x="880" y="276"/>
                  </a:cubicBezTo>
                  <a:cubicBezTo>
                    <a:pt x="885" y="284"/>
                    <a:pt x="894" y="294"/>
                    <a:pt x="901" y="300"/>
                  </a:cubicBezTo>
                  <a:cubicBezTo>
                    <a:pt x="916" y="312"/>
                    <a:pt x="906" y="294"/>
                    <a:pt x="913" y="309"/>
                  </a:cubicBezTo>
                </a:path>
              </a:pathLst>
            </a:custGeom>
            <a:noFill/>
            <a:ln w="38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2174760" y="3073320"/>
              <a:ext cx="112680" cy="266760"/>
            </a:xfrm>
            <a:custGeom>
              <a:avLst/>
              <a:gdLst/>
              <a:ahLst/>
              <a:rect l="l" t="t" r="r" b="b"/>
              <a:pathLst>
                <a:path w="75" h="177">
                  <a:moveTo>
                    <a:pt x="0" y="177"/>
                  </a:moveTo>
                  <a:cubicBezTo>
                    <a:pt x="7" y="167"/>
                    <a:pt x="9" y="159"/>
                    <a:pt x="18" y="150"/>
                  </a:cubicBezTo>
                  <a:cubicBezTo>
                    <a:pt x="34" y="101"/>
                    <a:pt x="75" y="55"/>
                    <a:pt x="75" y="0"/>
                  </a:cubicBezTo>
                </a:path>
              </a:pathLst>
            </a:custGeom>
            <a:noFill/>
            <a:ln w="38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3325680" y="3254400"/>
              <a:ext cx="231840" cy="260280"/>
            </a:xfrm>
            <a:custGeom>
              <a:avLst/>
              <a:gdLst/>
              <a:ahLst/>
              <a:rect l="l" t="t" r="r" b="b"/>
              <a:pathLst>
                <a:path w="154" h="174">
                  <a:moveTo>
                    <a:pt x="19" y="0"/>
                  </a:moveTo>
                  <a:cubicBezTo>
                    <a:pt x="27" y="42"/>
                    <a:pt x="0" y="113"/>
                    <a:pt x="25" y="144"/>
                  </a:cubicBezTo>
                  <a:cubicBezTo>
                    <a:pt x="29" y="150"/>
                    <a:pt x="55" y="153"/>
                    <a:pt x="64" y="156"/>
                  </a:cubicBezTo>
                  <a:cubicBezTo>
                    <a:pt x="105" y="168"/>
                    <a:pt x="104" y="174"/>
                    <a:pt x="154" y="174"/>
                  </a:cubicBezTo>
                </a:path>
              </a:pathLst>
            </a:custGeom>
            <a:noFill/>
            <a:ln w="38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3094200" y="3411360"/>
              <a:ext cx="228600" cy="181080"/>
            </a:xfrm>
            <a:custGeom>
              <a:avLst/>
              <a:gdLst/>
              <a:ahLst/>
              <a:rect l="l" t="t" r="r" b="b"/>
              <a:pathLst>
                <a:path w="153" h="120">
                  <a:moveTo>
                    <a:pt x="0" y="0"/>
                  </a:moveTo>
                  <a:cubicBezTo>
                    <a:pt x="40" y="2"/>
                    <a:pt x="46" y="2"/>
                    <a:pt x="75" y="9"/>
                  </a:cubicBezTo>
                  <a:cubicBezTo>
                    <a:pt x="81" y="27"/>
                    <a:pt x="91" y="42"/>
                    <a:pt x="102" y="57"/>
                  </a:cubicBezTo>
                  <a:cubicBezTo>
                    <a:pt x="109" y="78"/>
                    <a:pt x="119" y="86"/>
                    <a:pt x="135" y="102"/>
                  </a:cubicBezTo>
                  <a:cubicBezTo>
                    <a:pt x="138" y="105"/>
                    <a:pt x="153" y="117"/>
                    <a:pt x="153" y="120"/>
                  </a:cubicBezTo>
                </a:path>
              </a:pathLst>
            </a:custGeom>
            <a:noFill/>
            <a:ln w="38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2728800" y="3745080"/>
              <a:ext cx="220680" cy="617400"/>
            </a:xfrm>
            <a:prstGeom prst="line">
              <a:avLst/>
            </a:prstGeom>
            <a:ln w="38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50" name=""/>
          <p:cNvGrpSpPr/>
          <p:nvPr/>
        </p:nvGrpSpPr>
        <p:grpSpPr>
          <a:xfrm>
            <a:off x="3591000" y="4181400"/>
            <a:ext cx="2817360" cy="860400"/>
            <a:chOff x="3591000" y="4181400"/>
            <a:chExt cx="2817360" cy="860400"/>
          </a:xfrm>
        </p:grpSpPr>
        <p:grpSp>
          <p:nvGrpSpPr>
            <p:cNvPr id="251" name=""/>
            <p:cNvGrpSpPr/>
            <p:nvPr/>
          </p:nvGrpSpPr>
          <p:grpSpPr>
            <a:xfrm>
              <a:off x="4050000" y="4181400"/>
              <a:ext cx="1071360" cy="430560"/>
              <a:chOff x="4050000" y="4181400"/>
              <a:chExt cx="1071360" cy="430560"/>
            </a:xfrm>
          </p:grpSpPr>
          <p:sp>
            <p:nvSpPr>
              <p:cNvPr id="252" name=""/>
              <p:cNvSpPr/>
              <p:nvPr/>
            </p:nvSpPr>
            <p:spPr>
              <a:xfrm>
                <a:off x="4050000" y="4476960"/>
                <a:ext cx="193320" cy="67320"/>
              </a:xfrm>
              <a:custGeom>
                <a:avLst/>
                <a:gdLst/>
                <a:ahLst/>
                <a:rect l="l" t="t" r="r" b="b"/>
                <a:pathLst>
                  <a:path w="129" h="45">
                    <a:moveTo>
                      <a:pt x="0" y="0"/>
                    </a:moveTo>
                    <a:lnTo>
                      <a:pt x="75" y="30"/>
                    </a:lnTo>
                    <a:cubicBezTo>
                      <a:pt x="75" y="30"/>
                      <a:pt x="102" y="39"/>
                      <a:pt x="102" y="39"/>
                    </a:cubicBezTo>
                    <a:cubicBezTo>
                      <a:pt x="108" y="41"/>
                      <a:pt x="114" y="41"/>
                      <a:pt x="120" y="42"/>
                    </a:cubicBezTo>
                    <a:cubicBezTo>
                      <a:pt x="123" y="43"/>
                      <a:pt x="129" y="45"/>
                      <a:pt x="129" y="45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0520" bIns="20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53" name=""/>
              <p:cNvSpPr/>
              <p:nvPr/>
            </p:nvSpPr>
            <p:spPr>
              <a:xfrm>
                <a:off x="4189320" y="4539960"/>
                <a:ext cx="40320" cy="72000"/>
              </a:xfrm>
              <a:custGeom>
                <a:avLst/>
                <a:gdLst/>
                <a:ahLst/>
                <a:rect l="l" t="t" r="r" b="b"/>
                <a:pathLst>
                  <a:path w="27" h="48">
                    <a:moveTo>
                      <a:pt x="0" y="0"/>
                    </a:moveTo>
                    <a:cubicBezTo>
                      <a:pt x="10" y="15"/>
                      <a:pt x="10" y="39"/>
                      <a:pt x="27" y="48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5200" bIns="25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54" name=""/>
              <p:cNvSpPr/>
              <p:nvPr/>
            </p:nvSpPr>
            <p:spPr>
              <a:xfrm>
                <a:off x="4477320" y="4352400"/>
                <a:ext cx="26640" cy="117000"/>
              </a:xfrm>
              <a:custGeom>
                <a:avLst/>
                <a:gdLst/>
                <a:ahLst/>
                <a:rect l="l" t="t" r="r" b="b"/>
                <a:pathLst>
                  <a:path w="18" h="78">
                    <a:moveTo>
                      <a:pt x="18" y="0"/>
                    </a:moveTo>
                    <a:cubicBezTo>
                      <a:pt x="15" y="26"/>
                      <a:pt x="0" y="52"/>
                      <a:pt x="0" y="78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55" name=""/>
              <p:cNvSpPr/>
              <p:nvPr/>
            </p:nvSpPr>
            <p:spPr>
              <a:xfrm>
                <a:off x="4599000" y="4330080"/>
                <a:ext cx="130320" cy="130320"/>
              </a:xfrm>
              <a:custGeom>
                <a:avLst/>
                <a:gdLst/>
                <a:ahLst/>
                <a:rect l="l" t="t" r="r" b="b"/>
                <a:pathLst>
                  <a:path w="87" h="87">
                    <a:moveTo>
                      <a:pt x="0" y="0"/>
                    </a:moveTo>
                    <a:cubicBezTo>
                      <a:pt x="9" y="28"/>
                      <a:pt x="20" y="50"/>
                      <a:pt x="51" y="60"/>
                    </a:cubicBezTo>
                    <a:cubicBezTo>
                      <a:pt x="65" y="74"/>
                      <a:pt x="56" y="67"/>
                      <a:pt x="78" y="81"/>
                    </a:cubicBezTo>
                    <a:cubicBezTo>
                      <a:pt x="81" y="83"/>
                      <a:pt x="87" y="87"/>
                      <a:pt x="87" y="87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56" name=""/>
              <p:cNvSpPr/>
              <p:nvPr/>
            </p:nvSpPr>
            <p:spPr>
              <a:xfrm>
                <a:off x="5121360" y="4181400"/>
                <a:ext cx="0" cy="13500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57" name=""/>
            <p:cNvGrpSpPr/>
            <p:nvPr/>
          </p:nvGrpSpPr>
          <p:grpSpPr>
            <a:xfrm>
              <a:off x="3591000" y="4181400"/>
              <a:ext cx="2817360" cy="860400"/>
              <a:chOff x="3591000" y="4181400"/>
              <a:chExt cx="2817360" cy="860400"/>
            </a:xfrm>
          </p:grpSpPr>
          <p:sp>
            <p:nvSpPr>
              <p:cNvPr id="258" name=""/>
              <p:cNvSpPr/>
              <p:nvPr/>
            </p:nvSpPr>
            <p:spPr>
              <a:xfrm>
                <a:off x="5999040" y="4388400"/>
                <a:ext cx="121680" cy="36000"/>
              </a:xfrm>
              <a:custGeom>
                <a:avLst/>
                <a:gdLst/>
                <a:ahLst/>
                <a:rect l="l" t="t" r="r" b="b"/>
                <a:pathLst>
                  <a:path w="81" h="24">
                    <a:moveTo>
                      <a:pt x="0" y="0"/>
                    </a:moveTo>
                    <a:cubicBezTo>
                      <a:pt x="12" y="4"/>
                      <a:pt x="16" y="13"/>
                      <a:pt x="27" y="18"/>
                    </a:cubicBezTo>
                    <a:cubicBezTo>
                      <a:pt x="33" y="21"/>
                      <a:pt x="45" y="24"/>
                      <a:pt x="45" y="24"/>
                    </a:cubicBezTo>
                    <a:cubicBezTo>
                      <a:pt x="48" y="22"/>
                      <a:pt x="51" y="20"/>
                      <a:pt x="54" y="18"/>
                    </a:cubicBezTo>
                    <a:cubicBezTo>
                      <a:pt x="57" y="17"/>
                      <a:pt x="60" y="17"/>
                      <a:pt x="63" y="15"/>
                    </a:cubicBezTo>
                    <a:cubicBezTo>
                      <a:pt x="69" y="11"/>
                      <a:pt x="81" y="3"/>
                      <a:pt x="81" y="3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800" bIns="-10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59" name=""/>
              <p:cNvSpPr/>
              <p:nvPr/>
            </p:nvSpPr>
            <p:spPr>
              <a:xfrm>
                <a:off x="5949720" y="4275720"/>
                <a:ext cx="0" cy="16200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60" name=""/>
              <p:cNvSpPr/>
              <p:nvPr/>
            </p:nvSpPr>
            <p:spPr>
              <a:xfrm>
                <a:off x="5963040" y="4194720"/>
                <a:ext cx="107640" cy="270000"/>
              </a:xfrm>
              <a:custGeom>
                <a:avLst/>
                <a:gdLst/>
                <a:ahLst/>
                <a:rect l="l" t="t" r="r" b="b"/>
                <a:pathLst>
                  <a:path w="72" h="180">
                    <a:moveTo>
                      <a:pt x="72" y="0"/>
                    </a:moveTo>
                    <a:cubicBezTo>
                      <a:pt x="47" y="38"/>
                      <a:pt x="38" y="84"/>
                      <a:pt x="24" y="126"/>
                    </a:cubicBezTo>
                    <a:cubicBezTo>
                      <a:pt x="23" y="135"/>
                      <a:pt x="18" y="180"/>
                      <a:pt x="0" y="18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61" name=""/>
              <p:cNvSpPr/>
              <p:nvPr/>
            </p:nvSpPr>
            <p:spPr>
              <a:xfrm>
                <a:off x="6170040" y="4429080"/>
                <a:ext cx="54000" cy="62640"/>
              </a:xfrm>
              <a:custGeom>
                <a:avLst/>
                <a:gdLst/>
                <a:ahLst/>
                <a:rect l="l" t="t" r="r" b="b"/>
                <a:pathLst>
                  <a:path w="36" h="42">
                    <a:moveTo>
                      <a:pt x="36" y="0"/>
                    </a:moveTo>
                    <a:cubicBezTo>
                      <a:pt x="26" y="15"/>
                      <a:pt x="26" y="23"/>
                      <a:pt x="24" y="42"/>
                    </a:cubicBezTo>
                    <a:cubicBezTo>
                      <a:pt x="5" y="36"/>
                      <a:pt x="0" y="36"/>
                      <a:pt x="9" y="36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5840" bIns="158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62" name=""/>
              <p:cNvSpPr/>
              <p:nvPr/>
            </p:nvSpPr>
            <p:spPr>
              <a:xfrm>
                <a:off x="6269040" y="4523760"/>
                <a:ext cx="18000" cy="536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0"/>
                    </a:moveTo>
                    <a:cubicBezTo>
                      <a:pt x="9" y="14"/>
                      <a:pt x="5" y="5"/>
                      <a:pt x="9" y="24"/>
                    </a:cubicBezTo>
                    <a:cubicBezTo>
                      <a:pt x="10" y="28"/>
                      <a:pt x="12" y="36"/>
                      <a:pt x="12" y="36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6840" bIns="68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63" name=""/>
              <p:cNvSpPr/>
              <p:nvPr/>
            </p:nvSpPr>
            <p:spPr>
              <a:xfrm>
                <a:off x="3591000" y="4181400"/>
                <a:ext cx="2705400" cy="860400"/>
              </a:xfrm>
              <a:custGeom>
                <a:avLst/>
                <a:gdLst/>
                <a:ahLst/>
                <a:rect l="l" t="t" r="r" b="b"/>
                <a:pathLst>
                  <a:path w="1803" h="573">
                    <a:moveTo>
                      <a:pt x="0" y="573"/>
                    </a:moveTo>
                    <a:cubicBezTo>
                      <a:pt x="8" y="548"/>
                      <a:pt x="23" y="523"/>
                      <a:pt x="30" y="498"/>
                    </a:cubicBezTo>
                    <a:cubicBezTo>
                      <a:pt x="41" y="459"/>
                      <a:pt x="49" y="415"/>
                      <a:pt x="72" y="381"/>
                    </a:cubicBezTo>
                    <a:cubicBezTo>
                      <a:pt x="85" y="362"/>
                      <a:pt x="101" y="346"/>
                      <a:pt x="114" y="327"/>
                    </a:cubicBezTo>
                    <a:cubicBezTo>
                      <a:pt x="118" y="321"/>
                      <a:pt x="132" y="315"/>
                      <a:pt x="132" y="315"/>
                    </a:cubicBezTo>
                    <a:cubicBezTo>
                      <a:pt x="140" y="304"/>
                      <a:pt x="146" y="306"/>
                      <a:pt x="156" y="297"/>
                    </a:cubicBezTo>
                    <a:cubicBezTo>
                      <a:pt x="181" y="276"/>
                      <a:pt x="204" y="271"/>
                      <a:pt x="234" y="261"/>
                    </a:cubicBezTo>
                    <a:cubicBezTo>
                      <a:pt x="244" y="246"/>
                      <a:pt x="249" y="238"/>
                      <a:pt x="264" y="228"/>
                    </a:cubicBezTo>
                    <a:cubicBezTo>
                      <a:pt x="285" y="197"/>
                      <a:pt x="327" y="185"/>
                      <a:pt x="360" y="174"/>
                    </a:cubicBezTo>
                    <a:cubicBezTo>
                      <a:pt x="394" y="163"/>
                      <a:pt x="419" y="150"/>
                      <a:pt x="456" y="147"/>
                    </a:cubicBezTo>
                    <a:cubicBezTo>
                      <a:pt x="472" y="142"/>
                      <a:pt x="505" y="122"/>
                      <a:pt x="519" y="120"/>
                    </a:cubicBezTo>
                    <a:cubicBezTo>
                      <a:pt x="534" y="118"/>
                      <a:pt x="549" y="118"/>
                      <a:pt x="564" y="117"/>
                    </a:cubicBezTo>
                    <a:cubicBezTo>
                      <a:pt x="592" y="110"/>
                      <a:pt x="599" y="110"/>
                      <a:pt x="636" y="108"/>
                    </a:cubicBezTo>
                    <a:cubicBezTo>
                      <a:pt x="677" y="94"/>
                      <a:pt x="716" y="75"/>
                      <a:pt x="759" y="66"/>
                    </a:cubicBezTo>
                    <a:cubicBezTo>
                      <a:pt x="789" y="60"/>
                      <a:pt x="819" y="57"/>
                      <a:pt x="849" y="48"/>
                    </a:cubicBezTo>
                    <a:cubicBezTo>
                      <a:pt x="902" y="32"/>
                      <a:pt x="954" y="11"/>
                      <a:pt x="1008" y="0"/>
                    </a:cubicBezTo>
                    <a:cubicBezTo>
                      <a:pt x="1045" y="5"/>
                      <a:pt x="1071" y="26"/>
                      <a:pt x="1107" y="33"/>
                    </a:cubicBezTo>
                    <a:cubicBezTo>
                      <a:pt x="1161" y="43"/>
                      <a:pt x="1210" y="46"/>
                      <a:pt x="1266" y="48"/>
                    </a:cubicBezTo>
                    <a:cubicBezTo>
                      <a:pt x="1288" y="55"/>
                      <a:pt x="1313" y="50"/>
                      <a:pt x="1335" y="57"/>
                    </a:cubicBezTo>
                    <a:cubicBezTo>
                      <a:pt x="1362" y="53"/>
                      <a:pt x="1349" y="56"/>
                      <a:pt x="1374" y="48"/>
                    </a:cubicBezTo>
                    <a:cubicBezTo>
                      <a:pt x="1380" y="46"/>
                      <a:pt x="1392" y="42"/>
                      <a:pt x="1392" y="42"/>
                    </a:cubicBezTo>
                    <a:cubicBezTo>
                      <a:pt x="1419" y="45"/>
                      <a:pt x="1441" y="51"/>
                      <a:pt x="1467" y="60"/>
                    </a:cubicBezTo>
                    <a:cubicBezTo>
                      <a:pt x="1510" y="74"/>
                      <a:pt x="1557" y="62"/>
                      <a:pt x="1602" y="63"/>
                    </a:cubicBezTo>
                    <a:cubicBezTo>
                      <a:pt x="1621" y="67"/>
                      <a:pt x="1627" y="69"/>
                      <a:pt x="1644" y="81"/>
                    </a:cubicBezTo>
                    <a:cubicBezTo>
                      <a:pt x="1647" y="83"/>
                      <a:pt x="1653" y="87"/>
                      <a:pt x="1653" y="87"/>
                    </a:cubicBezTo>
                    <a:cubicBezTo>
                      <a:pt x="1655" y="90"/>
                      <a:pt x="1656" y="93"/>
                      <a:pt x="1659" y="96"/>
                    </a:cubicBezTo>
                    <a:cubicBezTo>
                      <a:pt x="1662" y="99"/>
                      <a:pt x="1666" y="99"/>
                      <a:pt x="1668" y="102"/>
                    </a:cubicBezTo>
                    <a:cubicBezTo>
                      <a:pt x="1673" y="109"/>
                      <a:pt x="1676" y="121"/>
                      <a:pt x="1680" y="129"/>
                    </a:cubicBezTo>
                    <a:cubicBezTo>
                      <a:pt x="1684" y="135"/>
                      <a:pt x="1690" y="140"/>
                      <a:pt x="1692" y="147"/>
                    </a:cubicBezTo>
                    <a:cubicBezTo>
                      <a:pt x="1697" y="163"/>
                      <a:pt x="1702" y="180"/>
                      <a:pt x="1716" y="189"/>
                    </a:cubicBezTo>
                    <a:cubicBezTo>
                      <a:pt x="1721" y="203"/>
                      <a:pt x="1733" y="212"/>
                      <a:pt x="1737" y="225"/>
                    </a:cubicBezTo>
                    <a:cubicBezTo>
                      <a:pt x="1739" y="231"/>
                      <a:pt x="1744" y="256"/>
                      <a:pt x="1752" y="261"/>
                    </a:cubicBezTo>
                    <a:cubicBezTo>
                      <a:pt x="1766" y="270"/>
                      <a:pt x="1787" y="273"/>
                      <a:pt x="1803" y="273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64" name=""/>
              <p:cNvSpPr/>
              <p:nvPr/>
            </p:nvSpPr>
            <p:spPr>
              <a:xfrm>
                <a:off x="5945040" y="4442760"/>
                <a:ext cx="117000" cy="288000"/>
              </a:xfrm>
              <a:custGeom>
                <a:avLst/>
                <a:gdLst/>
                <a:ahLst/>
                <a:rect l="l" t="t" r="r" b="b"/>
                <a:pathLst>
                  <a:path w="78" h="192">
                    <a:moveTo>
                      <a:pt x="0" y="0"/>
                    </a:moveTo>
                    <a:cubicBezTo>
                      <a:pt x="14" y="21"/>
                      <a:pt x="5" y="16"/>
                      <a:pt x="21" y="21"/>
                    </a:cubicBezTo>
                    <a:cubicBezTo>
                      <a:pt x="24" y="31"/>
                      <a:pt x="36" y="48"/>
                      <a:pt x="36" y="48"/>
                    </a:cubicBezTo>
                    <a:cubicBezTo>
                      <a:pt x="34" y="69"/>
                      <a:pt x="23" y="92"/>
                      <a:pt x="45" y="99"/>
                    </a:cubicBezTo>
                    <a:cubicBezTo>
                      <a:pt x="53" y="111"/>
                      <a:pt x="63" y="118"/>
                      <a:pt x="69" y="132"/>
                    </a:cubicBezTo>
                    <a:cubicBezTo>
                      <a:pt x="72" y="138"/>
                      <a:pt x="73" y="144"/>
                      <a:pt x="75" y="150"/>
                    </a:cubicBezTo>
                    <a:cubicBezTo>
                      <a:pt x="76" y="153"/>
                      <a:pt x="78" y="159"/>
                      <a:pt x="78" y="159"/>
                    </a:cubicBezTo>
                    <a:cubicBezTo>
                      <a:pt x="74" y="176"/>
                      <a:pt x="64" y="178"/>
                      <a:pt x="57" y="192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65" name=""/>
              <p:cNvSpPr/>
              <p:nvPr/>
            </p:nvSpPr>
            <p:spPr>
              <a:xfrm>
                <a:off x="6057360" y="4699440"/>
                <a:ext cx="90000" cy="8640"/>
              </a:xfrm>
              <a:custGeom>
                <a:avLst/>
                <a:gdLst/>
                <a:ahLst/>
                <a:rect l="l" t="t" r="r" b="b"/>
                <a:pathLst>
                  <a:path w="60" h="6">
                    <a:moveTo>
                      <a:pt x="0" y="0"/>
                    </a:moveTo>
                    <a:cubicBezTo>
                      <a:pt x="22" y="5"/>
                      <a:pt x="36" y="6"/>
                      <a:pt x="60" y="6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8160" bIns="-38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66" name=""/>
              <p:cNvSpPr/>
              <p:nvPr/>
            </p:nvSpPr>
            <p:spPr>
              <a:xfrm>
                <a:off x="5958360" y="4573080"/>
                <a:ext cx="256320" cy="75240"/>
              </a:xfrm>
              <a:custGeom>
                <a:avLst/>
                <a:gdLst/>
                <a:ahLst/>
                <a:rect l="l" t="t" r="r" b="b"/>
                <a:pathLst>
                  <a:path w="171" h="50">
                    <a:moveTo>
                      <a:pt x="0" y="30"/>
                    </a:moveTo>
                    <a:cubicBezTo>
                      <a:pt x="59" y="50"/>
                      <a:pt x="114" y="0"/>
                      <a:pt x="171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440" bIns="28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67" name=""/>
              <p:cNvSpPr/>
              <p:nvPr/>
            </p:nvSpPr>
            <p:spPr>
              <a:xfrm>
                <a:off x="6210360" y="4546080"/>
                <a:ext cx="76320" cy="8640"/>
              </a:xfrm>
              <a:custGeom>
                <a:avLst/>
                <a:gdLst/>
                <a:ahLst/>
                <a:rect l="l" t="t" r="r" b="b"/>
                <a:pathLst>
                  <a:path w="51" h="6">
                    <a:moveTo>
                      <a:pt x="0" y="0"/>
                    </a:moveTo>
                    <a:cubicBezTo>
                      <a:pt x="21" y="5"/>
                      <a:pt x="27" y="6"/>
                      <a:pt x="51" y="6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8160" bIns="-38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68" name=""/>
              <p:cNvSpPr/>
              <p:nvPr/>
            </p:nvSpPr>
            <p:spPr>
              <a:xfrm>
                <a:off x="6287040" y="4573080"/>
                <a:ext cx="121320" cy="301680"/>
              </a:xfrm>
              <a:custGeom>
                <a:avLst/>
                <a:gdLst/>
                <a:ahLst/>
                <a:rect l="l" t="t" r="r" b="b"/>
                <a:pathLst>
                  <a:path w="81" h="201">
                    <a:moveTo>
                      <a:pt x="81" y="201"/>
                    </a:moveTo>
                    <a:cubicBezTo>
                      <a:pt x="80" y="185"/>
                      <a:pt x="80" y="169"/>
                      <a:pt x="78" y="153"/>
                    </a:cubicBezTo>
                    <a:cubicBezTo>
                      <a:pt x="76" y="134"/>
                      <a:pt x="41" y="86"/>
                      <a:pt x="27" y="72"/>
                    </a:cubicBezTo>
                    <a:cubicBezTo>
                      <a:pt x="20" y="51"/>
                      <a:pt x="19" y="28"/>
                      <a:pt x="3" y="12"/>
                    </a:cubicBezTo>
                    <a:cubicBezTo>
                      <a:pt x="0" y="2"/>
                      <a:pt x="0" y="6"/>
                      <a:pt x="0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69" name=""/>
              <p:cNvSpPr/>
              <p:nvPr/>
            </p:nvSpPr>
            <p:spPr>
              <a:xfrm>
                <a:off x="6080040" y="4604760"/>
                <a:ext cx="58320" cy="99000"/>
              </a:xfrm>
              <a:custGeom>
                <a:avLst/>
                <a:gdLst/>
                <a:ahLst/>
                <a:rect l="l" t="t" r="r" b="b"/>
                <a:pathLst>
                  <a:path w="39" h="66">
                    <a:moveTo>
                      <a:pt x="0" y="66"/>
                    </a:moveTo>
                    <a:cubicBezTo>
                      <a:pt x="11" y="50"/>
                      <a:pt x="24" y="43"/>
                      <a:pt x="39" y="33"/>
                    </a:cubicBezTo>
                    <a:cubicBezTo>
                      <a:pt x="36" y="22"/>
                      <a:pt x="35" y="8"/>
                      <a:pt x="27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70" name=""/>
              <p:cNvSpPr/>
              <p:nvPr/>
            </p:nvSpPr>
            <p:spPr>
              <a:xfrm>
                <a:off x="6134040" y="4654080"/>
                <a:ext cx="80640" cy="49680"/>
              </a:xfrm>
              <a:custGeom>
                <a:avLst/>
                <a:gdLst/>
                <a:ahLst/>
                <a:rect l="l" t="t" r="r" b="b"/>
                <a:pathLst>
                  <a:path w="54" h="33">
                    <a:moveTo>
                      <a:pt x="54" y="33"/>
                    </a:moveTo>
                    <a:cubicBezTo>
                      <a:pt x="39" y="11"/>
                      <a:pt x="27" y="0"/>
                      <a:pt x="0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80" bIns="2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271" name=""/>
          <p:cNvGrpSpPr/>
          <p:nvPr/>
        </p:nvGrpSpPr>
        <p:grpSpPr>
          <a:xfrm>
            <a:off x="2575080" y="1055520"/>
            <a:ext cx="2417400" cy="1415880"/>
            <a:chOff x="2575080" y="1055520"/>
            <a:chExt cx="2417400" cy="1415880"/>
          </a:xfrm>
        </p:grpSpPr>
        <p:sp>
          <p:nvSpPr>
            <p:cNvPr id="272" name=""/>
            <p:cNvSpPr/>
            <p:nvPr/>
          </p:nvSpPr>
          <p:spPr>
            <a:xfrm>
              <a:off x="2575080" y="1055520"/>
              <a:ext cx="360000" cy="224640"/>
            </a:xfrm>
            <a:prstGeom prst="line">
              <a:avLst/>
            </a:prstGeom>
            <a:ln w="38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2935080" y="1275840"/>
              <a:ext cx="342360" cy="305640"/>
            </a:xfrm>
            <a:prstGeom prst="line">
              <a:avLst/>
            </a:prstGeom>
            <a:ln w="38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3277440" y="1581840"/>
              <a:ext cx="355320" cy="180000"/>
            </a:xfrm>
            <a:prstGeom prst="line">
              <a:avLst/>
            </a:prstGeom>
            <a:ln w="38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3633120" y="1762200"/>
              <a:ext cx="481320" cy="319320"/>
            </a:xfrm>
            <a:prstGeom prst="line">
              <a:avLst/>
            </a:prstGeom>
            <a:ln w="38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4114440" y="2081520"/>
              <a:ext cx="121320" cy="44640"/>
            </a:xfrm>
            <a:prstGeom prst="line">
              <a:avLst/>
            </a:prstGeom>
            <a:ln w="38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4236120" y="2126520"/>
              <a:ext cx="112320" cy="202680"/>
            </a:xfrm>
            <a:prstGeom prst="line">
              <a:avLst/>
            </a:prstGeom>
            <a:ln w="38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4344480" y="2324520"/>
              <a:ext cx="121320" cy="126000"/>
            </a:xfrm>
            <a:prstGeom prst="line">
              <a:avLst/>
            </a:prstGeom>
            <a:ln w="38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4465800" y="2403000"/>
              <a:ext cx="526680" cy="68400"/>
            </a:xfrm>
            <a:custGeom>
              <a:avLst/>
              <a:gdLst/>
              <a:ahLst/>
              <a:rect l="l" t="t" r="r" b="b"/>
              <a:pathLst>
                <a:path w="351" h="46">
                  <a:moveTo>
                    <a:pt x="0" y="32"/>
                  </a:moveTo>
                  <a:cubicBezTo>
                    <a:pt x="33" y="29"/>
                    <a:pt x="63" y="21"/>
                    <a:pt x="96" y="17"/>
                  </a:cubicBezTo>
                  <a:cubicBezTo>
                    <a:pt x="163" y="0"/>
                    <a:pt x="236" y="36"/>
                    <a:pt x="303" y="44"/>
                  </a:cubicBezTo>
                  <a:cubicBezTo>
                    <a:pt x="343" y="38"/>
                    <a:pt x="351" y="46"/>
                    <a:pt x="351" y="8"/>
                  </a:cubicBezTo>
                </a:path>
              </a:pathLst>
            </a:custGeom>
            <a:noFill/>
            <a:ln w="38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1600" bIns="21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0" name=""/>
          <p:cNvGrpSpPr/>
          <p:nvPr/>
        </p:nvGrpSpPr>
        <p:grpSpPr>
          <a:xfrm>
            <a:off x="2830680" y="1320840"/>
            <a:ext cx="2094840" cy="3109320"/>
            <a:chOff x="2830680" y="1320840"/>
            <a:chExt cx="2094840" cy="3109320"/>
          </a:xfrm>
        </p:grpSpPr>
        <p:grpSp>
          <p:nvGrpSpPr>
            <p:cNvPr id="281" name=""/>
            <p:cNvGrpSpPr/>
            <p:nvPr/>
          </p:nvGrpSpPr>
          <p:grpSpPr>
            <a:xfrm>
              <a:off x="2830680" y="3894840"/>
              <a:ext cx="370440" cy="535320"/>
              <a:chOff x="2830680" y="3894840"/>
              <a:chExt cx="370440" cy="535320"/>
            </a:xfrm>
          </p:grpSpPr>
          <p:sp>
            <p:nvSpPr>
              <p:cNvPr id="282" name=""/>
              <p:cNvSpPr/>
              <p:nvPr/>
            </p:nvSpPr>
            <p:spPr>
              <a:xfrm>
                <a:off x="2944440" y="3894840"/>
                <a:ext cx="256320" cy="41364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83" name=""/>
              <p:cNvSpPr/>
              <p:nvPr/>
            </p:nvSpPr>
            <p:spPr>
              <a:xfrm>
                <a:off x="3201120" y="4308480"/>
                <a:ext cx="0" cy="12168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84" name=""/>
              <p:cNvSpPr/>
              <p:nvPr/>
            </p:nvSpPr>
            <p:spPr>
              <a:xfrm flipH="1">
                <a:off x="2845440" y="3899520"/>
                <a:ext cx="98640" cy="8064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840" bIns="338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85" name=""/>
              <p:cNvSpPr/>
              <p:nvPr/>
            </p:nvSpPr>
            <p:spPr>
              <a:xfrm>
                <a:off x="2830680" y="4002840"/>
                <a:ext cx="128880" cy="418320"/>
              </a:xfrm>
              <a:custGeom>
                <a:avLst/>
                <a:gdLst/>
                <a:ahLst/>
                <a:rect l="l" t="t" r="r" b="b"/>
                <a:pathLst>
                  <a:path w="86" h="279">
                    <a:moveTo>
                      <a:pt x="13" y="0"/>
                    </a:moveTo>
                    <a:cubicBezTo>
                      <a:pt x="21" y="12"/>
                      <a:pt x="22" y="22"/>
                      <a:pt x="25" y="36"/>
                    </a:cubicBezTo>
                    <a:cubicBezTo>
                      <a:pt x="22" y="77"/>
                      <a:pt x="0" y="187"/>
                      <a:pt x="43" y="201"/>
                    </a:cubicBezTo>
                    <a:cubicBezTo>
                      <a:pt x="50" y="211"/>
                      <a:pt x="59" y="215"/>
                      <a:pt x="67" y="225"/>
                    </a:cubicBezTo>
                    <a:cubicBezTo>
                      <a:pt x="74" y="233"/>
                      <a:pt x="76" y="243"/>
                      <a:pt x="82" y="252"/>
                    </a:cubicBezTo>
                    <a:cubicBezTo>
                      <a:pt x="86" y="269"/>
                      <a:pt x="85" y="260"/>
                      <a:pt x="85" y="279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86" name=""/>
              <p:cNvSpPr/>
              <p:nvPr/>
            </p:nvSpPr>
            <p:spPr>
              <a:xfrm>
                <a:off x="2935440" y="4142160"/>
                <a:ext cx="157320" cy="202320"/>
              </a:xfrm>
              <a:custGeom>
                <a:avLst/>
                <a:gdLst/>
                <a:ahLst/>
                <a:rect l="l" t="t" r="r" b="b"/>
                <a:pathLst>
                  <a:path w="105" h="135">
                    <a:moveTo>
                      <a:pt x="0" y="135"/>
                    </a:moveTo>
                    <a:cubicBezTo>
                      <a:pt x="6" y="126"/>
                      <a:pt x="9" y="117"/>
                      <a:pt x="15" y="108"/>
                    </a:cubicBezTo>
                    <a:cubicBezTo>
                      <a:pt x="25" y="93"/>
                      <a:pt x="53" y="85"/>
                      <a:pt x="69" y="78"/>
                    </a:cubicBezTo>
                    <a:cubicBezTo>
                      <a:pt x="78" y="74"/>
                      <a:pt x="87" y="72"/>
                      <a:pt x="96" y="69"/>
                    </a:cubicBezTo>
                    <a:cubicBezTo>
                      <a:pt x="99" y="68"/>
                      <a:pt x="105" y="66"/>
                      <a:pt x="105" y="66"/>
                    </a:cubicBezTo>
                    <a:cubicBezTo>
                      <a:pt x="97" y="42"/>
                      <a:pt x="105" y="24"/>
                      <a:pt x="105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87" name=""/>
              <p:cNvSpPr/>
              <p:nvPr/>
            </p:nvSpPr>
            <p:spPr>
              <a:xfrm>
                <a:off x="2863440" y="3965400"/>
                <a:ext cx="121320" cy="158760"/>
              </a:xfrm>
              <a:custGeom>
                <a:avLst/>
                <a:gdLst/>
                <a:ahLst/>
                <a:rect l="l" t="t" r="r" b="b"/>
                <a:pathLst>
                  <a:path w="81" h="106">
                    <a:moveTo>
                      <a:pt x="0" y="106"/>
                    </a:moveTo>
                    <a:cubicBezTo>
                      <a:pt x="12" y="88"/>
                      <a:pt x="24" y="67"/>
                      <a:pt x="42" y="55"/>
                    </a:cubicBezTo>
                    <a:cubicBezTo>
                      <a:pt x="52" y="40"/>
                      <a:pt x="62" y="25"/>
                      <a:pt x="72" y="10"/>
                    </a:cubicBezTo>
                    <a:cubicBezTo>
                      <a:pt x="79" y="0"/>
                      <a:pt x="74" y="1"/>
                      <a:pt x="81" y="1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88" name=""/>
            <p:cNvGrpSpPr/>
            <p:nvPr/>
          </p:nvGrpSpPr>
          <p:grpSpPr>
            <a:xfrm>
              <a:off x="2985120" y="2585160"/>
              <a:ext cx="882000" cy="1371960"/>
              <a:chOff x="2985120" y="2585160"/>
              <a:chExt cx="882000" cy="1371960"/>
            </a:xfrm>
          </p:grpSpPr>
          <p:sp>
            <p:nvSpPr>
              <p:cNvPr id="289" name=""/>
              <p:cNvSpPr/>
              <p:nvPr/>
            </p:nvSpPr>
            <p:spPr>
              <a:xfrm flipV="1">
                <a:off x="2985120" y="3385800"/>
                <a:ext cx="292320" cy="571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90" name=""/>
              <p:cNvSpPr/>
              <p:nvPr/>
            </p:nvSpPr>
            <p:spPr>
              <a:xfrm>
                <a:off x="3151800" y="3485160"/>
                <a:ext cx="12960" cy="11700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91" name=""/>
              <p:cNvSpPr/>
              <p:nvPr/>
            </p:nvSpPr>
            <p:spPr>
              <a:xfrm flipV="1">
                <a:off x="3156120" y="3376800"/>
                <a:ext cx="130320" cy="10764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92" name=""/>
              <p:cNvSpPr/>
              <p:nvPr/>
            </p:nvSpPr>
            <p:spPr>
              <a:xfrm flipV="1">
                <a:off x="3286800" y="3066840"/>
                <a:ext cx="202320" cy="310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93" name=""/>
              <p:cNvSpPr/>
              <p:nvPr/>
            </p:nvSpPr>
            <p:spPr>
              <a:xfrm flipV="1">
                <a:off x="3489120" y="2904480"/>
                <a:ext cx="153000" cy="16164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94" name=""/>
              <p:cNvSpPr/>
              <p:nvPr/>
            </p:nvSpPr>
            <p:spPr>
              <a:xfrm flipV="1">
                <a:off x="3646800" y="2585160"/>
                <a:ext cx="220320" cy="319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95" name=""/>
              <p:cNvSpPr/>
              <p:nvPr/>
            </p:nvSpPr>
            <p:spPr>
              <a:xfrm flipV="1">
                <a:off x="3102120" y="3179160"/>
                <a:ext cx="319320" cy="4464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96" name=""/>
              <p:cNvSpPr/>
              <p:nvPr/>
            </p:nvSpPr>
            <p:spPr>
              <a:xfrm>
                <a:off x="3241440" y="3467520"/>
                <a:ext cx="306000" cy="121320"/>
              </a:xfrm>
              <a:custGeom>
                <a:avLst/>
                <a:gdLst/>
                <a:ahLst/>
                <a:rect l="l" t="t" r="r" b="b"/>
                <a:pathLst>
                  <a:path w="204" h="81">
                    <a:moveTo>
                      <a:pt x="204" y="81"/>
                    </a:moveTo>
                    <a:cubicBezTo>
                      <a:pt x="163" y="73"/>
                      <a:pt x="98" y="58"/>
                      <a:pt x="60" y="42"/>
                    </a:cubicBezTo>
                    <a:cubicBezTo>
                      <a:pt x="44" y="35"/>
                      <a:pt x="11" y="0"/>
                      <a:pt x="0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97" name=""/>
              <p:cNvSpPr/>
              <p:nvPr/>
            </p:nvSpPr>
            <p:spPr>
              <a:xfrm>
                <a:off x="3322440" y="3327480"/>
                <a:ext cx="243000" cy="72000"/>
              </a:xfrm>
              <a:custGeom>
                <a:avLst/>
                <a:gdLst/>
                <a:ahLst/>
                <a:rect l="l" t="t" r="r" b="b"/>
                <a:pathLst>
                  <a:path w="162" h="48">
                    <a:moveTo>
                      <a:pt x="0" y="0"/>
                    </a:moveTo>
                    <a:cubicBezTo>
                      <a:pt x="32" y="32"/>
                      <a:pt x="120" y="48"/>
                      <a:pt x="162" y="48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5200" bIns="25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98" name=""/>
              <p:cNvSpPr/>
              <p:nvPr/>
            </p:nvSpPr>
            <p:spPr>
              <a:xfrm>
                <a:off x="3178440" y="3066840"/>
                <a:ext cx="306000" cy="148320"/>
              </a:xfrm>
              <a:custGeom>
                <a:avLst/>
                <a:gdLst/>
                <a:ahLst/>
                <a:rect l="l" t="t" r="r" b="b"/>
                <a:pathLst>
                  <a:path w="204" h="99">
                    <a:moveTo>
                      <a:pt x="0" y="99"/>
                    </a:moveTo>
                    <a:cubicBezTo>
                      <a:pt x="5" y="91"/>
                      <a:pt x="11" y="81"/>
                      <a:pt x="15" y="72"/>
                    </a:cubicBezTo>
                    <a:cubicBezTo>
                      <a:pt x="18" y="66"/>
                      <a:pt x="19" y="60"/>
                      <a:pt x="21" y="54"/>
                    </a:cubicBezTo>
                    <a:cubicBezTo>
                      <a:pt x="22" y="51"/>
                      <a:pt x="24" y="45"/>
                      <a:pt x="24" y="45"/>
                    </a:cubicBezTo>
                    <a:cubicBezTo>
                      <a:pt x="23" y="42"/>
                      <a:pt x="19" y="38"/>
                      <a:pt x="21" y="36"/>
                    </a:cubicBezTo>
                    <a:cubicBezTo>
                      <a:pt x="32" y="25"/>
                      <a:pt x="130" y="21"/>
                      <a:pt x="132" y="21"/>
                    </a:cubicBezTo>
                    <a:cubicBezTo>
                      <a:pt x="153" y="14"/>
                      <a:pt x="181" y="0"/>
                      <a:pt x="204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99" name=""/>
            <p:cNvGrpSpPr/>
            <p:nvPr/>
          </p:nvGrpSpPr>
          <p:grpSpPr>
            <a:xfrm>
              <a:off x="3881160" y="1320840"/>
              <a:ext cx="1044360" cy="629640"/>
              <a:chOff x="3881160" y="1320840"/>
              <a:chExt cx="1044360" cy="629640"/>
            </a:xfrm>
          </p:grpSpPr>
          <p:sp>
            <p:nvSpPr>
              <p:cNvPr id="300" name=""/>
              <p:cNvSpPr/>
              <p:nvPr/>
            </p:nvSpPr>
            <p:spPr>
              <a:xfrm>
                <a:off x="4232160" y="1373400"/>
                <a:ext cx="130320" cy="82080"/>
              </a:xfrm>
              <a:custGeom>
                <a:avLst/>
                <a:gdLst/>
                <a:ahLst/>
                <a:rect l="l" t="t" r="r" b="b"/>
                <a:pathLst>
                  <a:path w="87" h="55">
                    <a:moveTo>
                      <a:pt x="0" y="55"/>
                    </a:moveTo>
                    <a:cubicBezTo>
                      <a:pt x="3" y="53"/>
                      <a:pt x="30" y="28"/>
                      <a:pt x="30" y="28"/>
                    </a:cubicBezTo>
                    <a:cubicBezTo>
                      <a:pt x="46" y="21"/>
                      <a:pt x="63" y="20"/>
                      <a:pt x="78" y="10"/>
                    </a:cubicBezTo>
                    <a:cubicBezTo>
                      <a:pt x="85" y="0"/>
                      <a:pt x="80" y="1"/>
                      <a:pt x="87" y="1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5280" bIns="352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01" name=""/>
              <p:cNvSpPr/>
              <p:nvPr/>
            </p:nvSpPr>
            <p:spPr>
              <a:xfrm flipV="1">
                <a:off x="4313160" y="1320840"/>
                <a:ext cx="153000" cy="220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02" name=""/>
              <p:cNvSpPr/>
              <p:nvPr/>
            </p:nvSpPr>
            <p:spPr>
              <a:xfrm>
                <a:off x="4502160" y="1532160"/>
                <a:ext cx="117000" cy="175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03" name=""/>
              <p:cNvSpPr/>
              <p:nvPr/>
            </p:nvSpPr>
            <p:spPr>
              <a:xfrm flipV="1">
                <a:off x="4403160" y="1491840"/>
                <a:ext cx="522360" cy="40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04" name=""/>
              <p:cNvSpPr/>
              <p:nvPr/>
            </p:nvSpPr>
            <p:spPr>
              <a:xfrm>
                <a:off x="4241160" y="1545840"/>
                <a:ext cx="319320" cy="404640"/>
              </a:xfrm>
              <a:custGeom>
                <a:avLst/>
                <a:gdLst/>
                <a:ahLst/>
                <a:rect l="l" t="t" r="r" b="b"/>
                <a:pathLst>
                  <a:path w="213" h="270">
                    <a:moveTo>
                      <a:pt x="48" y="0"/>
                    </a:moveTo>
                    <a:cubicBezTo>
                      <a:pt x="42" y="19"/>
                      <a:pt x="22" y="34"/>
                      <a:pt x="15" y="54"/>
                    </a:cubicBezTo>
                    <a:cubicBezTo>
                      <a:pt x="7" y="77"/>
                      <a:pt x="3" y="96"/>
                      <a:pt x="0" y="120"/>
                    </a:cubicBezTo>
                    <a:cubicBezTo>
                      <a:pt x="0" y="121"/>
                      <a:pt x="4" y="214"/>
                      <a:pt x="15" y="225"/>
                    </a:cubicBezTo>
                    <a:cubicBezTo>
                      <a:pt x="28" y="238"/>
                      <a:pt x="45" y="241"/>
                      <a:pt x="63" y="246"/>
                    </a:cubicBezTo>
                    <a:cubicBezTo>
                      <a:pt x="112" y="260"/>
                      <a:pt x="162" y="270"/>
                      <a:pt x="213" y="27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05" name=""/>
              <p:cNvSpPr/>
              <p:nvPr/>
            </p:nvSpPr>
            <p:spPr>
              <a:xfrm>
                <a:off x="3881160" y="1622520"/>
                <a:ext cx="224640" cy="170640"/>
              </a:xfrm>
              <a:custGeom>
                <a:avLst/>
                <a:gdLst/>
                <a:ahLst/>
                <a:rect l="l" t="t" r="r" b="b"/>
                <a:pathLst>
                  <a:path w="150" h="114">
                    <a:moveTo>
                      <a:pt x="15" y="114"/>
                    </a:moveTo>
                    <a:cubicBezTo>
                      <a:pt x="8" y="93"/>
                      <a:pt x="14" y="100"/>
                      <a:pt x="0" y="90"/>
                    </a:cubicBezTo>
                    <a:cubicBezTo>
                      <a:pt x="1" y="86"/>
                      <a:pt x="0" y="81"/>
                      <a:pt x="3" y="78"/>
                    </a:cubicBezTo>
                    <a:cubicBezTo>
                      <a:pt x="5" y="76"/>
                      <a:pt x="10" y="78"/>
                      <a:pt x="12" y="75"/>
                    </a:cubicBezTo>
                    <a:cubicBezTo>
                      <a:pt x="15" y="71"/>
                      <a:pt x="20" y="48"/>
                      <a:pt x="21" y="48"/>
                    </a:cubicBezTo>
                    <a:cubicBezTo>
                      <a:pt x="35" y="43"/>
                      <a:pt x="73" y="31"/>
                      <a:pt x="84" y="24"/>
                    </a:cubicBezTo>
                    <a:cubicBezTo>
                      <a:pt x="103" y="11"/>
                      <a:pt x="126" y="0"/>
                      <a:pt x="150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06" name=""/>
              <p:cNvSpPr/>
              <p:nvPr/>
            </p:nvSpPr>
            <p:spPr>
              <a:xfrm>
                <a:off x="4101480" y="1572840"/>
                <a:ext cx="143640" cy="146880"/>
              </a:xfrm>
              <a:custGeom>
                <a:avLst/>
                <a:gdLst/>
                <a:ahLst/>
                <a:rect l="l" t="t" r="r" b="b"/>
                <a:pathLst>
                  <a:path w="96" h="98">
                    <a:moveTo>
                      <a:pt x="0" y="0"/>
                    </a:moveTo>
                    <a:cubicBezTo>
                      <a:pt x="4" y="14"/>
                      <a:pt x="7" y="27"/>
                      <a:pt x="15" y="39"/>
                    </a:cubicBezTo>
                    <a:cubicBezTo>
                      <a:pt x="22" y="98"/>
                      <a:pt x="41" y="87"/>
                      <a:pt x="96" y="87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07" name=""/>
              <p:cNvSpPr/>
              <p:nvPr/>
            </p:nvSpPr>
            <p:spPr>
              <a:xfrm>
                <a:off x="4038480" y="1694160"/>
                <a:ext cx="103320" cy="46440"/>
              </a:xfrm>
              <a:custGeom>
                <a:avLst/>
                <a:gdLst/>
                <a:ahLst/>
                <a:rect l="l" t="t" r="r" b="b"/>
                <a:pathLst>
                  <a:path w="69" h="31">
                    <a:moveTo>
                      <a:pt x="0" y="27"/>
                    </a:moveTo>
                    <a:cubicBezTo>
                      <a:pt x="14" y="26"/>
                      <a:pt x="32" y="31"/>
                      <a:pt x="42" y="21"/>
                    </a:cubicBezTo>
                    <a:cubicBezTo>
                      <a:pt x="57" y="6"/>
                      <a:pt x="49" y="0"/>
                      <a:pt x="69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" bIns="-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08" name=""/>
              <p:cNvSpPr/>
              <p:nvPr/>
            </p:nvSpPr>
            <p:spPr>
              <a:xfrm>
                <a:off x="4290840" y="1365480"/>
                <a:ext cx="117000" cy="166680"/>
              </a:xfrm>
              <a:custGeom>
                <a:avLst/>
                <a:gdLst/>
                <a:ahLst/>
                <a:rect l="l" t="t" r="r" b="b"/>
                <a:pathLst>
                  <a:path w="78" h="111">
                    <a:moveTo>
                      <a:pt x="0" y="0"/>
                    </a:moveTo>
                    <a:cubicBezTo>
                      <a:pt x="8" y="12"/>
                      <a:pt x="13" y="24"/>
                      <a:pt x="21" y="36"/>
                    </a:cubicBezTo>
                    <a:cubicBezTo>
                      <a:pt x="22" y="44"/>
                      <a:pt x="22" y="77"/>
                      <a:pt x="30" y="87"/>
                    </a:cubicBezTo>
                    <a:cubicBezTo>
                      <a:pt x="35" y="94"/>
                      <a:pt x="60" y="104"/>
                      <a:pt x="66" y="108"/>
                    </a:cubicBezTo>
                    <a:cubicBezTo>
                      <a:pt x="69" y="110"/>
                      <a:pt x="78" y="111"/>
                      <a:pt x="78" y="111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09" name=""/>
              <p:cNvSpPr/>
              <p:nvPr/>
            </p:nvSpPr>
            <p:spPr>
              <a:xfrm>
                <a:off x="4250160" y="1703520"/>
                <a:ext cx="220320" cy="98640"/>
              </a:xfrm>
              <a:custGeom>
                <a:avLst/>
                <a:gdLst/>
                <a:ahLst/>
                <a:rect l="l" t="t" r="r" b="b"/>
                <a:pathLst>
                  <a:path w="147" h="66">
                    <a:moveTo>
                      <a:pt x="0" y="66"/>
                    </a:moveTo>
                    <a:cubicBezTo>
                      <a:pt x="13" y="58"/>
                      <a:pt x="19" y="45"/>
                      <a:pt x="27" y="33"/>
                    </a:cubicBezTo>
                    <a:cubicBezTo>
                      <a:pt x="28" y="32"/>
                      <a:pt x="93" y="18"/>
                      <a:pt x="93" y="18"/>
                    </a:cubicBezTo>
                    <a:cubicBezTo>
                      <a:pt x="105" y="14"/>
                      <a:pt x="117" y="10"/>
                      <a:pt x="129" y="6"/>
                    </a:cubicBezTo>
                    <a:cubicBezTo>
                      <a:pt x="135" y="4"/>
                      <a:pt x="147" y="0"/>
                      <a:pt x="147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310" name=""/>
            <p:cNvGrpSpPr/>
            <p:nvPr/>
          </p:nvGrpSpPr>
          <p:grpSpPr>
            <a:xfrm>
              <a:off x="3619800" y="1779840"/>
              <a:ext cx="1246680" cy="804960"/>
              <a:chOff x="3619800" y="1779840"/>
              <a:chExt cx="1246680" cy="804960"/>
            </a:xfrm>
          </p:grpSpPr>
          <p:sp>
            <p:nvSpPr>
              <p:cNvPr id="311" name=""/>
              <p:cNvSpPr/>
              <p:nvPr/>
            </p:nvSpPr>
            <p:spPr>
              <a:xfrm flipV="1">
                <a:off x="3871800" y="2395440"/>
                <a:ext cx="297000" cy="18900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2" name=""/>
              <p:cNvSpPr/>
              <p:nvPr/>
            </p:nvSpPr>
            <p:spPr>
              <a:xfrm flipV="1">
                <a:off x="4173480" y="2314440"/>
                <a:ext cx="242640" cy="85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3" name=""/>
              <p:cNvSpPr/>
              <p:nvPr/>
            </p:nvSpPr>
            <p:spPr>
              <a:xfrm flipV="1">
                <a:off x="4416480" y="2130120"/>
                <a:ext cx="450000" cy="184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4" name=""/>
              <p:cNvSpPr/>
              <p:nvPr/>
            </p:nvSpPr>
            <p:spPr>
              <a:xfrm>
                <a:off x="3840480" y="2323800"/>
                <a:ext cx="30960" cy="261000"/>
              </a:xfrm>
              <a:custGeom>
                <a:avLst/>
                <a:gdLst/>
                <a:ahLst/>
                <a:rect l="l" t="t" r="r" b="b"/>
                <a:pathLst>
                  <a:path w="21" h="174">
                    <a:moveTo>
                      <a:pt x="21" y="174"/>
                    </a:moveTo>
                    <a:cubicBezTo>
                      <a:pt x="20" y="161"/>
                      <a:pt x="17" y="68"/>
                      <a:pt x="15" y="48"/>
                    </a:cubicBezTo>
                    <a:cubicBezTo>
                      <a:pt x="14" y="36"/>
                      <a:pt x="7" y="20"/>
                      <a:pt x="3" y="9"/>
                    </a:cubicBezTo>
                    <a:cubicBezTo>
                      <a:pt x="2" y="6"/>
                      <a:pt x="0" y="0"/>
                      <a:pt x="0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5" name=""/>
              <p:cNvSpPr/>
              <p:nvPr/>
            </p:nvSpPr>
            <p:spPr>
              <a:xfrm flipV="1">
                <a:off x="3840480" y="1878480"/>
                <a:ext cx="427320" cy="454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6" name=""/>
              <p:cNvSpPr/>
              <p:nvPr/>
            </p:nvSpPr>
            <p:spPr>
              <a:xfrm>
                <a:off x="3619800" y="1779840"/>
                <a:ext cx="346680" cy="417960"/>
              </a:xfrm>
              <a:custGeom>
                <a:avLst/>
                <a:gdLst/>
                <a:ahLst/>
                <a:rect l="l" t="t" r="r" b="b"/>
                <a:pathLst>
                  <a:path w="231" h="279">
                    <a:moveTo>
                      <a:pt x="0" y="0"/>
                    </a:moveTo>
                    <a:cubicBezTo>
                      <a:pt x="22" y="15"/>
                      <a:pt x="24" y="59"/>
                      <a:pt x="30" y="84"/>
                    </a:cubicBezTo>
                    <a:cubicBezTo>
                      <a:pt x="30" y="84"/>
                      <a:pt x="35" y="104"/>
                      <a:pt x="36" y="105"/>
                    </a:cubicBezTo>
                    <a:cubicBezTo>
                      <a:pt x="41" y="110"/>
                      <a:pt x="54" y="117"/>
                      <a:pt x="54" y="117"/>
                    </a:cubicBezTo>
                    <a:cubicBezTo>
                      <a:pt x="65" y="133"/>
                      <a:pt x="73" y="152"/>
                      <a:pt x="78" y="171"/>
                    </a:cubicBezTo>
                    <a:cubicBezTo>
                      <a:pt x="80" y="180"/>
                      <a:pt x="83" y="200"/>
                      <a:pt x="87" y="207"/>
                    </a:cubicBezTo>
                    <a:cubicBezTo>
                      <a:pt x="90" y="212"/>
                      <a:pt x="100" y="214"/>
                      <a:pt x="105" y="216"/>
                    </a:cubicBezTo>
                    <a:cubicBezTo>
                      <a:pt x="121" y="240"/>
                      <a:pt x="165" y="255"/>
                      <a:pt x="192" y="264"/>
                    </a:cubicBezTo>
                    <a:cubicBezTo>
                      <a:pt x="205" y="268"/>
                      <a:pt x="217" y="279"/>
                      <a:pt x="231" y="279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7" name=""/>
              <p:cNvSpPr/>
              <p:nvPr/>
            </p:nvSpPr>
            <p:spPr>
              <a:xfrm>
                <a:off x="3876480" y="1851480"/>
                <a:ext cx="359640" cy="136440"/>
              </a:xfrm>
              <a:custGeom>
                <a:avLst/>
                <a:gdLst/>
                <a:ahLst/>
                <a:rect l="l" t="t" r="r" b="b"/>
                <a:pathLst>
                  <a:path w="240" h="91">
                    <a:moveTo>
                      <a:pt x="0" y="90"/>
                    </a:moveTo>
                    <a:cubicBezTo>
                      <a:pt x="31" y="86"/>
                      <a:pt x="17" y="91"/>
                      <a:pt x="42" y="75"/>
                    </a:cubicBezTo>
                    <a:cubicBezTo>
                      <a:pt x="48" y="71"/>
                      <a:pt x="60" y="63"/>
                      <a:pt x="60" y="63"/>
                    </a:cubicBezTo>
                    <a:cubicBezTo>
                      <a:pt x="70" y="48"/>
                      <a:pt x="80" y="33"/>
                      <a:pt x="90" y="18"/>
                    </a:cubicBezTo>
                    <a:cubicBezTo>
                      <a:pt x="94" y="12"/>
                      <a:pt x="102" y="0"/>
                      <a:pt x="102" y="0"/>
                    </a:cubicBezTo>
                    <a:cubicBezTo>
                      <a:pt x="136" y="9"/>
                      <a:pt x="170" y="21"/>
                      <a:pt x="204" y="30"/>
                    </a:cubicBezTo>
                    <a:cubicBezTo>
                      <a:pt x="216" y="33"/>
                      <a:pt x="228" y="39"/>
                      <a:pt x="240" y="39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8" name=""/>
              <p:cNvSpPr/>
              <p:nvPr/>
            </p:nvSpPr>
            <p:spPr>
              <a:xfrm flipV="1">
                <a:off x="4236480" y="2049120"/>
                <a:ext cx="333000" cy="900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9" name=""/>
              <p:cNvSpPr/>
              <p:nvPr/>
            </p:nvSpPr>
            <p:spPr>
              <a:xfrm>
                <a:off x="4163040" y="2197800"/>
                <a:ext cx="50760" cy="197640"/>
              </a:xfrm>
              <a:custGeom>
                <a:avLst/>
                <a:gdLst/>
                <a:ahLst/>
                <a:rect l="l" t="t" r="r" b="b"/>
                <a:pathLst>
                  <a:path w="34" h="132">
                    <a:moveTo>
                      <a:pt x="13" y="132"/>
                    </a:moveTo>
                    <a:cubicBezTo>
                      <a:pt x="9" y="126"/>
                      <a:pt x="0" y="121"/>
                      <a:pt x="1" y="114"/>
                    </a:cubicBezTo>
                    <a:cubicBezTo>
                      <a:pt x="2" y="104"/>
                      <a:pt x="4" y="69"/>
                      <a:pt x="13" y="60"/>
                    </a:cubicBezTo>
                    <a:cubicBezTo>
                      <a:pt x="22" y="51"/>
                      <a:pt x="27" y="45"/>
                      <a:pt x="31" y="33"/>
                    </a:cubicBezTo>
                    <a:cubicBezTo>
                      <a:pt x="32" y="22"/>
                      <a:pt x="34" y="0"/>
                      <a:pt x="34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20" name=""/>
              <p:cNvSpPr/>
              <p:nvPr/>
            </p:nvSpPr>
            <p:spPr>
              <a:xfrm flipH="1">
                <a:off x="4218480" y="1883160"/>
                <a:ext cx="44640" cy="310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321" name=""/>
          <p:cNvSpPr/>
          <p:nvPr/>
        </p:nvSpPr>
        <p:spPr>
          <a:xfrm>
            <a:off x="4221000" y="3611520"/>
            <a:ext cx="1798920" cy="493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" name=""/>
          <p:cNvSpPr/>
          <p:nvPr/>
        </p:nvSpPr>
        <p:spPr>
          <a:xfrm>
            <a:off x="4268160" y="3711600"/>
            <a:ext cx="172260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spcBef>
                <a:spcPts val="6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Florida Gas Transmission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spcBef>
                <a:spcPts val="6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4,795 Miles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" name=""/>
          <p:cNvSpPr/>
          <p:nvPr/>
        </p:nvSpPr>
        <p:spPr>
          <a:xfrm>
            <a:off x="893880" y="2712960"/>
            <a:ext cx="1596960" cy="476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" name=""/>
          <p:cNvSpPr/>
          <p:nvPr/>
        </p:nvSpPr>
        <p:spPr>
          <a:xfrm>
            <a:off x="977040" y="2790720"/>
            <a:ext cx="148896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spcBef>
                <a:spcPts val="6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Transwestern Pipeline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spcBef>
                <a:spcPts val="6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2,487 Miles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" name=""/>
          <p:cNvSpPr/>
          <p:nvPr/>
        </p:nvSpPr>
        <p:spPr>
          <a:xfrm>
            <a:off x="4403880" y="2506680"/>
            <a:ext cx="1550880" cy="473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" name=""/>
          <p:cNvSpPr/>
          <p:nvPr/>
        </p:nvSpPr>
        <p:spPr>
          <a:xfrm>
            <a:off x="4480920" y="2587680"/>
            <a:ext cx="14187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spcBef>
                <a:spcPts val="6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Northern Natural Gas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spcBef>
                <a:spcPts val="6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16,463 Miles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" name=""/>
          <p:cNvSpPr/>
          <p:nvPr/>
        </p:nvSpPr>
        <p:spPr>
          <a:xfrm>
            <a:off x="1639800" y="1368360"/>
            <a:ext cx="1225800" cy="469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" name=""/>
          <p:cNvSpPr/>
          <p:nvPr/>
        </p:nvSpPr>
        <p:spPr>
          <a:xfrm>
            <a:off x="1722960" y="1447920"/>
            <a:ext cx="10911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spcBef>
                <a:spcPts val="6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Northern Border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spcBef>
                <a:spcPts val="6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1,214 Miles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" name=""/>
          <p:cNvSpPr/>
          <p:nvPr/>
        </p:nvSpPr>
        <p:spPr>
          <a:xfrm>
            <a:off x="6576840" y="1028880"/>
            <a:ext cx="3633840" cy="549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" name=""/>
          <p:cNvSpPr/>
          <p:nvPr/>
        </p:nvSpPr>
        <p:spPr>
          <a:xfrm>
            <a:off x="6732720" y="1098720"/>
            <a:ext cx="333684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Operating Highlights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" name=""/>
          <p:cNvSpPr/>
          <p:nvPr/>
        </p:nvSpPr>
        <p:spPr>
          <a:xfrm>
            <a:off x="6626160" y="1571760"/>
            <a:ext cx="3557520" cy="39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235080" indent="-235080">
              <a:spcBef>
                <a:spcPts val="1800"/>
              </a:spcBef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Began construction for Florida Gas Transmission’s Phase IV expansion.  Conducted Open Season for Mainline expansion.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spcBef>
                <a:spcPts val="1800"/>
              </a:spcBef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Transwestern installed new compressor station in Gallup, NM increasing available capacity by 15 percent.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spcBef>
                <a:spcPts val="1800"/>
              </a:spcBef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99% Utilization of Northern Border’s Pipeline.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spcBef>
                <a:spcPts val="1800"/>
              </a:spcBef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Currently conducting open season for C &amp; D line extensions on Northern Natural Gas’ Pipeline.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" name=""/>
          <p:cNvSpPr/>
          <p:nvPr/>
        </p:nvSpPr>
        <p:spPr>
          <a:xfrm>
            <a:off x="2733840" y="3462480"/>
            <a:ext cx="628560" cy="280800"/>
          </a:xfrm>
          <a:custGeom>
            <a:avLst/>
            <a:gdLst/>
            <a:ahLst/>
            <a:rect l="l" t="t" r="r" b="b"/>
            <a:pathLst>
              <a:path w="396" h="177">
                <a:moveTo>
                  <a:pt x="0" y="177"/>
                </a:moveTo>
                <a:cubicBezTo>
                  <a:pt x="56" y="149"/>
                  <a:pt x="113" y="121"/>
                  <a:pt x="162" y="99"/>
                </a:cubicBezTo>
                <a:cubicBezTo>
                  <a:pt x="211" y="77"/>
                  <a:pt x="255" y="64"/>
                  <a:pt x="294" y="48"/>
                </a:cubicBezTo>
                <a:cubicBezTo>
                  <a:pt x="333" y="32"/>
                  <a:pt x="364" y="16"/>
                  <a:pt x="396" y="0"/>
                </a:cubicBezTo>
              </a:path>
            </a:pathLst>
          </a:custGeom>
          <a:noFill/>
          <a:ln w="38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33" name=""/>
          <p:cNvGraphicFramePr/>
          <p:nvPr/>
        </p:nvGraphicFramePr>
        <p:xfrm>
          <a:off x="77760" y="4181400"/>
          <a:ext cx="2165400" cy="2557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3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7760" y="4181400"/>
                    <a:ext cx="2165400" cy="2557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5" name=""/>
          <p:cNvSpPr/>
          <p:nvPr/>
        </p:nvSpPr>
        <p:spPr>
          <a:xfrm>
            <a:off x="127080" y="3778200"/>
            <a:ext cx="215748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Interstate Throughput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(Bbtu/d)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" name=""/>
          <p:cNvSpPr/>
          <p:nvPr/>
        </p:nvSpPr>
        <p:spPr>
          <a:xfrm>
            <a:off x="568800" y="4445640"/>
            <a:ext cx="497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9,151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" name=""/>
          <p:cNvSpPr/>
          <p:nvPr/>
        </p:nvSpPr>
        <p:spPr>
          <a:xfrm>
            <a:off x="1388160" y="4196160"/>
            <a:ext cx="497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9,785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" name=""/>
          <p:cNvSpPr/>
          <p:nvPr/>
        </p:nvSpPr>
        <p:spPr>
          <a:xfrm>
            <a:off x="2223360" y="5334120"/>
            <a:ext cx="43797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Throughput for 1999 was 9.2 Bbtu/d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Operates 32,000 Miles of Natural Gas Pipelines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Serves Customers in 21 states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Transports 15% of U.S. Natural Gas Demand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"/>
          <p:cNvSpPr/>
          <p:nvPr/>
        </p:nvSpPr>
        <p:spPr>
          <a:xfrm>
            <a:off x="4132440" y="3051000"/>
            <a:ext cx="1866600" cy="130032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0" name=""/>
          <p:cNvSpPr/>
          <p:nvPr/>
        </p:nvSpPr>
        <p:spPr>
          <a:xfrm>
            <a:off x="6086520" y="3051000"/>
            <a:ext cx="1968480" cy="130032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" name=""/>
          <p:cNvSpPr/>
          <p:nvPr/>
        </p:nvSpPr>
        <p:spPr>
          <a:xfrm>
            <a:off x="5981760" y="2314440"/>
            <a:ext cx="2173320" cy="40176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Communications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" name=""/>
          <p:cNvSpPr/>
          <p:nvPr/>
        </p:nvSpPr>
        <p:spPr>
          <a:xfrm>
            <a:off x="195120" y="3051000"/>
            <a:ext cx="1866960" cy="130032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" name=""/>
          <p:cNvSpPr/>
          <p:nvPr/>
        </p:nvSpPr>
        <p:spPr>
          <a:xfrm>
            <a:off x="2149560" y="3051000"/>
            <a:ext cx="1895400" cy="130032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" name=""/>
          <p:cNvSpPr/>
          <p:nvPr/>
        </p:nvSpPr>
        <p:spPr>
          <a:xfrm>
            <a:off x="2053440" y="4467240"/>
            <a:ext cx="194184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Marketing and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Delivery of Energy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Products Worldwide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" name=""/>
          <p:cNvSpPr/>
          <p:nvPr/>
        </p:nvSpPr>
        <p:spPr>
          <a:xfrm>
            <a:off x="771480" y="2314440"/>
            <a:ext cx="4645080" cy="40176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346" name=""/>
          <p:cNvCxnSpPr>
            <a:stCxn id="342" idx="0"/>
            <a:endCxn id="345" idx="2"/>
          </p:cNvCxnSpPr>
          <p:nvPr/>
        </p:nvCxnSpPr>
        <p:spPr>
          <a:xfrm flipH="1" flipV="1" rot="5400000">
            <a:off x="1943640" y="1900440"/>
            <a:ext cx="335520" cy="1966320"/>
          </a:xfrm>
          <a:prstGeom prst="bentConnector3">
            <a:avLst>
              <a:gd name="adj1" fmla="val 49731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347" name=""/>
          <p:cNvCxnSpPr>
            <a:stCxn id="343" idx="0"/>
            <a:endCxn id="345" idx="2"/>
          </p:cNvCxnSpPr>
          <p:nvPr/>
        </p:nvCxnSpPr>
        <p:spPr>
          <a:xfrm flipH="1" flipV="1">
            <a:off x="3093840" y="2715840"/>
            <a:ext cx="3600" cy="335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348" name=""/>
          <p:cNvCxnSpPr>
            <a:stCxn id="339" idx="0"/>
            <a:endCxn id="345" idx="2"/>
          </p:cNvCxnSpPr>
          <p:nvPr/>
        </p:nvCxnSpPr>
        <p:spPr>
          <a:xfrm flipV="1" rot="16200000">
            <a:off x="3912120" y="1897200"/>
            <a:ext cx="335520" cy="1972080"/>
          </a:xfrm>
          <a:prstGeom prst="bentConnector3">
            <a:avLst>
              <a:gd name="adj1" fmla="val 49731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349" name=""/>
          <p:cNvCxnSpPr>
            <a:stCxn id="345" idx="0"/>
          </p:cNvCxnSpPr>
          <p:nvPr/>
        </p:nvCxnSpPr>
        <p:spPr>
          <a:xfrm flipH="1" flipV="1" rot="5400000">
            <a:off x="3898440" y="1050480"/>
            <a:ext cx="459360" cy="2068920"/>
          </a:xfrm>
          <a:prstGeom prst="bentConnector3">
            <a:avLst>
              <a:gd name="adj1" fmla="val 49803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350" name=""/>
          <p:cNvCxnSpPr>
            <a:stCxn id="341" idx="0"/>
          </p:cNvCxnSpPr>
          <p:nvPr/>
        </p:nvCxnSpPr>
        <p:spPr>
          <a:xfrm flipV="1" rot="16200000">
            <a:off x="5886000" y="1131120"/>
            <a:ext cx="459360" cy="1907280"/>
          </a:xfrm>
          <a:prstGeom prst="bentConnector3">
            <a:avLst>
              <a:gd name="adj1" fmla="val 49803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351" name=""/>
          <p:cNvCxnSpPr>
            <a:stCxn id="340" idx="0"/>
            <a:endCxn id="341" idx="2"/>
          </p:cNvCxnSpPr>
          <p:nvPr/>
        </p:nvCxnSpPr>
        <p:spPr>
          <a:xfrm flipH="1" flipV="1">
            <a:off x="7068240" y="2715840"/>
            <a:ext cx="2520" cy="335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352" name=""/>
          <p:cNvSpPr/>
          <p:nvPr/>
        </p:nvSpPr>
        <p:spPr>
          <a:xfrm>
            <a:off x="195120" y="5313240"/>
            <a:ext cx="1865520" cy="58608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Traditional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" name=""/>
          <p:cNvSpPr/>
          <p:nvPr/>
        </p:nvSpPr>
        <p:spPr>
          <a:xfrm>
            <a:off x="2149560" y="5313240"/>
            <a:ext cx="7956360" cy="58608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" name=""/>
          <p:cNvSpPr/>
          <p:nvPr/>
        </p:nvSpPr>
        <p:spPr>
          <a:xfrm>
            <a:off x="8143920" y="3051000"/>
            <a:ext cx="1968480" cy="130032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77777"/>
                </a:solidFill>
                <a:effectLst/>
                <a:uFillTx/>
                <a:latin typeface="Frutiger 45 Light"/>
              </a:rPr>
              <a:t>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355" name=""/>
          <p:cNvCxnSpPr>
            <a:stCxn id="354" idx="0"/>
          </p:cNvCxnSpPr>
          <p:nvPr/>
        </p:nvCxnSpPr>
        <p:spPr>
          <a:xfrm flipV="1" rot="16200000">
            <a:off x="6547320" y="469800"/>
            <a:ext cx="1195920" cy="3966480"/>
          </a:xfrm>
          <a:prstGeom prst="bentConnector3">
            <a:avLst>
              <a:gd name="adj1" fmla="val 80728"/>
            </a:avLst>
          </a:prstGeom>
          <a:ln w="9360">
            <a:solidFill>
              <a:srgbClr val="000000"/>
            </a:solidFill>
            <a:miter/>
          </a:ln>
        </p:spPr>
      </p:cxnSp>
      <p:sp>
        <p:nvSpPr>
          <p:cNvPr id="356" name=""/>
          <p:cNvSpPr/>
          <p:nvPr/>
        </p:nvSpPr>
        <p:spPr>
          <a:xfrm>
            <a:off x="5220000" y="5948640"/>
            <a:ext cx="181440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International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(over 30 countries)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357" name="ENE_C_WHI" descr=""/>
          <p:cNvPicPr/>
          <p:nvPr/>
        </p:nvPicPr>
        <p:blipFill>
          <a:blip r:embed="rId1"/>
          <a:stretch/>
        </p:blipFill>
        <p:spPr>
          <a:xfrm>
            <a:off x="4373640" y="262080"/>
            <a:ext cx="1582560" cy="1589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Shant Donabedian</dc:creator>
  <dc:description/>
  <dc:language>en-US</dc:language>
  <cp:lastModifiedBy>Simon Shih</cp:lastModifiedBy>
  <cp:lastPrinted>2000-08-25T11:32:42Z</cp:lastPrinted>
  <dcterms:modified xsi:type="dcterms:W3CDTF">2000-08-28T11:38:23Z</dcterms:modified>
  <cp:revision>532</cp:revision>
  <dc:subject/>
  <dc:title>Andrew Miles</dc:title>
</cp:coreProperties>
</file>