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7D7239-6286-43CE-8AE2-0B66D1FC811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3F1C02-A241-46D3-8CA9-A509E87C367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-9144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0CACB00-E7C0-4794-801A-6F52989135E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001000" y="5715000"/>
            <a:ext cx="838080" cy="8380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04560" y="1676520"/>
            <a:ext cx="84582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4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3RD INDIA POWER FORUM</a:t>
            </a:r>
            <a:br>
              <a:rPr sz="4800"/>
            </a:b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Regulatory Process: Emerging Issues</a:t>
            </a:r>
            <a:br>
              <a:rPr sz="4800"/>
            </a:br>
            <a:br>
              <a:rPr sz="2800"/>
            </a:br>
            <a:br>
              <a:rPr sz="3600"/>
            </a:b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Jane Wilson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and Regulatory Affairs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India Pvt. Ltd.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26,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B479FE-9605-4F25-BA67-DB61412E4F4F}" type="slidenum">
              <a:t>1</a:t>
            </a:fld>
          </a:p>
        </p:txBody>
      </p:sp>
    </p:spTree>
  </p:cSld>
  <p:transition spd="slow">
    <p:zoom dir="out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Regulatory To-Do List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Introduce and support Draft VII of the Electricity Bill as drafted through the transparent process.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same process to develop a balanced Gas Bill.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 one gas regulator to basically regulate upstream and pipelines.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Rationalize LNG Policy -- Only regulate pipe-lines, retain CIF option for less-than-full-ship quantities and spot/short term transactions and rationalize taxes and duties.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43AD02-3C5E-4A18-B174-803532D504EA}" type="slidenum">
              <a:t>10</a:t>
            </a:fld>
          </a:p>
        </p:txBody>
      </p:sp>
    </p:spTree>
  </p:cSld>
  <p:transition spd="slow">
    <p:zoom dir="out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Sector Objective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Speed up reforms in electricity and gas.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Reinstate SEB financial health (MBC issues).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Put in the context of the IT sector, this need is top priority for India.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 statements to the press.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demand scenario.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Convergence = electricity, gas and IT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E151B7-5949-4312-B142-C5B281BA7BF5}" type="slidenum">
              <a:t>2</a:t>
            </a:fld>
          </a:p>
        </p:txBody>
      </p:sp>
    </p:spTree>
  </p:cSld>
  <p:transition spd="slow">
    <p:zoom dir="out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Electricity Bill 2000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VII is balanced and favors no one party over others.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Contains the five critical ingredients for a transition to competitive markets: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Functional unbundling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Deregulated price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Choice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access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regulator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B9B332-B480-4FB4-A48D-3B73C8310B0A}" type="slidenum">
              <a:t>3</a:t>
            </a:fld>
          </a:p>
        </p:txBody>
      </p:sp>
    </p:spTree>
  </p:cSld>
  <p:transition spd="slow">
    <p:zoom dir="out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Electricity Bill Cont’d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Developed through a transparent process.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 iterative drafts after considering comments from the sector.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190 commenters.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Balanced bill, in that all sector interests were considered.  No one party is favored.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Should be introduced to Parliament as written and every effort should be made to retain its salient characteristics.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11146E-DBC2-40BD-832B-D45A900C7C62}" type="slidenum">
              <a:t>4</a:t>
            </a:fld>
          </a:p>
        </p:txBody>
      </p:sp>
    </p:spTree>
  </p:cSld>
  <p:transition spd="slow">
    <p:zoom dir="out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Gas Act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is critical to the electricity sector as a fuel.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Gas Act seems to have languished but must be introduced for public comment so it can be passed as soon as possible.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same process should be initiated for the Gas Act as for EB2000 to insure sector balance.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352F9F-8822-404B-9FC5-17693C490BE9}" type="slidenum">
              <a:t>5</a:t>
            </a:fld>
          </a:p>
        </p:txBody>
      </p:sp>
    </p:spTree>
  </p:cSld>
  <p:transition spd="slow">
    <p:zoom dir="out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Gas Sectors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4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of Gas Act should consider the following: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Upstream exploration and production (permitting, safety, environment, reservoir management, management of information and dispute resolution).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Upstream LNG (not regulated).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Pipelines (third party access).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Consumer Products (level playing field, market-determined pricing).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Only one independent regulator should regulate the sector, free of undue political influence.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19D410-923C-4C33-8A76-B8ECFABEBEC4}" type="slidenum">
              <a:t>6</a:t>
            </a:fld>
          </a:p>
        </p:txBody>
      </p:sp>
    </p:spTree>
  </p:cSld>
  <p:transition spd="slow">
    <p:zoom dir="out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Subjects of Regulation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pipelines should be minimally regulated.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Only regulate pipelines, not supply or upstream activities.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Regulate pipelines to achieve third party access on a nondiscriminatory basis.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market should determine where and when projects are developed, not the government.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737049-6290-4353-9DAB-5D5AB5823893}" type="slidenum">
              <a:t>7</a:t>
            </a:fld>
          </a:p>
        </p:txBody>
      </p:sp>
    </p:spTree>
  </p:cSld>
  <p:transition spd="slow">
    <p:zoom dir="out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LNG Policy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Shipping Policy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Mandate FOB for new ship transactions.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 existing ships can be utilized, allow option of CIF.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enable less-than-full-ship-capacity and spot/short term transactions.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These transactions will not occur unless they can occur on a CIF basis; India would be denied the favorable prices.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Taxes and custom duties should be rationalized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6B1946-CA83-401D-BC5C-1817741D7732}" type="slidenum">
              <a:t>8</a:t>
            </a:fld>
          </a:p>
        </p:txBody>
      </p:sp>
    </p:spTree>
  </p:cSld>
  <p:transition spd="slow">
    <p:zoom dir="out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RBI recently announced risk management products could be purchased for petroleum and petroleum products either on exchanges or over-the-counter.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 prices are deregulated, users of commodity become subject to market volatility.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Enabling hedging of market price volatility risk is an important part of reforms.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 of companies selling financial products in India must happen up front by ensuring their creditworthiness.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080172-C948-4FD9-B511-E8F4C3A70255}" type="slidenum">
              <a:t>9</a:t>
            </a:fld>
          </a:p>
        </p:txBody>
      </p:sp>
    </p:spTree>
  </p:cSld>
  <p:transition spd="slow">
    <p:zoom dir="out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2000-09-22T12:04:44Z</dcterms:created>
  <dc:creator>EIPL-MUM-NG13</dc:creator>
  <dc:description/>
  <dc:language>en-US</dc:language>
  <cp:lastModifiedBy>Enron Technology</cp:lastModifiedBy>
  <cp:lastPrinted>2000-09-26T01:14:38Z</cp:lastPrinted>
  <dcterms:modified xsi:type="dcterms:W3CDTF">2000-09-27T04:01:35Z</dcterms:modified>
  <cp:revision>7</cp:revision>
  <dc:subject/>
  <dc:title>   3RD INDIA POWER FORUM   </dc:title>
</cp:coreProperties>
</file>